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 smtClean="0"/>
              <a:t>Faceți clic pentru editarea stilului de subtitlu al coordonatorului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B2AD-34D6-4093-8772-DC8079B6D005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7B2AD-34D6-4093-8772-DC8079B6D005}" type="datetimeFigureOut">
              <a:rPr lang="en-US" smtClean="0"/>
              <a:pPr/>
              <a:t>5/15/2017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23D44-A265-4C35-B3D9-34A1C005F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Imagine 3" descr="f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bstituent conținut 3" descr="f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1"/>
            <a:ext cx="5004048" cy="3717032"/>
          </a:xfrm>
        </p:spPr>
      </p:pic>
      <p:pic>
        <p:nvPicPr>
          <p:cNvPr id="5" name="Imagine 4" descr="DSC_00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3284985"/>
            <a:ext cx="5148064" cy="3573016"/>
          </a:xfrm>
          <a:prstGeom prst="rect">
            <a:avLst/>
          </a:prstGeom>
        </p:spPr>
      </p:pic>
      <p:sp>
        <p:nvSpPr>
          <p:cNvPr id="6" name="Dreptunghi 5"/>
          <p:cNvSpPr/>
          <p:nvPr/>
        </p:nvSpPr>
        <p:spPr>
          <a:xfrm>
            <a:off x="0" y="4869160"/>
            <a:ext cx="38838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RO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Ediția a II-a</a:t>
            </a:r>
            <a:endParaRPr lang="ro-RO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7" name="Dreptunghi 6"/>
          <p:cNvSpPr/>
          <p:nvPr/>
        </p:nvSpPr>
        <p:spPr>
          <a:xfrm>
            <a:off x="5004048" y="764704"/>
            <a:ext cx="393255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RO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GO TALENT </a:t>
            </a:r>
          </a:p>
          <a:p>
            <a:pPr algn="ctr"/>
            <a:r>
              <a:rPr lang="ro-RO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C.N.E.T.</a:t>
            </a:r>
            <a:endParaRPr lang="ro-RO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f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f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f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f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f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f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f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f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f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f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f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Substituent conținut 3" descr="f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499992" cy="6858000"/>
          </a:xfrm>
        </p:spPr>
      </p:pic>
      <p:pic>
        <p:nvPicPr>
          <p:cNvPr id="5" name="Imagine 4" descr="DSC_00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0"/>
            <a:ext cx="464400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</Words>
  <Application>Microsoft Office PowerPoint</Application>
  <PresentationFormat>Expunere pe ecran (4:3)</PresentationFormat>
  <Paragraphs>3</Paragraphs>
  <Slides>14</Slides>
  <Notes>0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14</vt:i4>
      </vt:variant>
    </vt:vector>
  </HeadingPairs>
  <TitlesOfParts>
    <vt:vector size="15" baseType="lpstr">
      <vt:lpstr>Temă Office</vt:lpstr>
      <vt:lpstr>Diapozitivul 1</vt:lpstr>
      <vt:lpstr>Diapozitivul 2</vt:lpstr>
      <vt:lpstr>Diapozitivul 3</vt:lpstr>
      <vt:lpstr>Diapozitivul 4</vt:lpstr>
      <vt:lpstr>Diapozitivul 5</vt:lpstr>
      <vt:lpstr>Diapozitivul 6</vt:lpstr>
      <vt:lpstr>Diapozitivul 7</vt:lpstr>
      <vt:lpstr>Diapozitivul 8</vt:lpstr>
      <vt:lpstr>Diapozitivul 9</vt:lpstr>
      <vt:lpstr>Diapozitivul 10</vt:lpstr>
      <vt:lpstr>Diapozitivul 11</vt:lpstr>
      <vt:lpstr>Diapozitivul 12</vt:lpstr>
      <vt:lpstr>Diapozitivul 13</vt:lpstr>
      <vt:lpstr>Diapozitivul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Diapozitivul 1</dc:title>
  <dc:creator>admin</dc:creator>
  <cp:lastModifiedBy>admin</cp:lastModifiedBy>
  <cp:revision>3</cp:revision>
  <dcterms:created xsi:type="dcterms:W3CDTF">2017-05-15T16:16:40Z</dcterms:created>
  <dcterms:modified xsi:type="dcterms:W3CDTF">2017-05-15T16:33:07Z</dcterms:modified>
</cp:coreProperties>
</file>