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pt erasmus cehia" id="{F53E128B-0D58-49F8-9973-E1674B1136D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0CFA-F7A3-4480-BBEE-A9A22C1D7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820F54-839E-4116-AC51-F08D61E22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0733E-651D-4402-B6C0-D8AEF40A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E628-CDE7-4D50-AAF2-6149B9D5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6F254-2A8E-4A62-8370-06B6CA2A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78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6995-CF58-4F5F-816A-D2F8CC13F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E0FD8-2532-479E-A1D1-578E56269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C7D88-0C00-4A7D-8984-1E1295B52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4D3A7-8942-4E35-8BCA-123E5D52A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84E7-F591-4116-8204-CA6E87763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7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66681-0918-495F-85D0-943DEC335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2D62B-5F7B-42C1-B625-31C3097EB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FBFC9-DD8B-40D6-92C0-CBEF25246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01EE2-3EFD-4C30-A9C4-77779BD42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34B77-1BBA-4A71-A9B0-60EB62BCA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68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93EDF-21D6-4F2F-9710-F7AA2633D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1693F-19C2-44AE-AE6B-1A434E86F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762C8-C772-4EF2-BA69-D796D4BB20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A4500-F783-47AA-98CA-217FB2538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31644-1EB2-40DA-8E3F-7AE10531A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30079-2CF6-428C-9CFA-64E9283E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8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8BE2B-E2D7-4349-9855-84BBEDA8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808FF-7C49-4204-BB88-B9C4FF4DA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87948-4CA3-4F65-870F-78077881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341B7A-4D8A-44C4-955E-3214E2355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5CB9A-ED65-4775-8BF0-6E3F98025F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C66256-1389-43C4-82C4-83BE07905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9B4145-82C3-4E44-9038-1404B781A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A08B2B-1E02-46C3-A91B-D5E5FE48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6E315-7A68-43EF-B0EF-8263C7632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BCF479-5787-4834-B133-0319FFA92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CDC16D-71C5-45D1-8484-566989CC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894F03-EC62-49B7-A814-F05D89FD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11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BEF06D-9BA5-4482-A351-0C79EA92F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065E8-F2CA-4D47-8BA9-C253566D6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E8A5E-A5B0-4544-8F43-1EC542803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9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8B91-390C-464C-B154-0948EF13F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03F9-3686-41E9-9E42-9BC9306DC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18F25-D155-4B44-AE96-C8EB732A1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FCBF1-33D6-4D82-8B8A-F17C8BEE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5E843-39A2-456E-9173-09ECFD85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BCA06-9408-4FED-84BD-72AA6B9B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59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5303-4D8F-4322-844D-7C440AB90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22C863-3C2F-404A-8CD0-4F134A1266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23F94-B1B3-49D1-B647-3CA778AB4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7CE84B-F76D-4011-A8A8-4AC7F953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DA8A1-0D67-4794-8386-94DEF16BB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D5635D-F4AE-42D4-8499-A6253534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632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807A0-3536-4CDA-8EED-EB2BD98C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00A6BD-17EF-4A23-8D78-1D1228740C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8A49E-8338-405C-8147-E102560B9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0DBFF-6FCA-4382-857B-25EC64D50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3AE00-7B0F-429C-A602-E552A6B2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56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78CA6D-1A95-4972-BA14-391EB8CF4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985EE-5CDA-455C-AF55-6CEC67FD13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71C3E-9E09-4540-ACD0-0E17175CC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26210-9A14-4E71-9C4E-692721AD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0BBF-BF15-4222-98D7-DFAE344B2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48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839625-DBE6-4F1D-B062-A8A8306FC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F5BF8-6627-46D9-ADEA-1A91E4B14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5B2695-461B-4967-AA46-BF16507DD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28768-E7A6-45E5-AACD-C01BA9187BB8}" type="datetimeFigureOut">
              <a:rPr lang="en-US" smtClean="0"/>
              <a:t>8/30/2022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696B2-62C9-4F88-9039-CA05694A3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2AB35-639F-4F03-93BD-393DEC04C5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B5510-D331-4C89-AF83-A502F115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5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45F53-44F8-481E-AC56-0300AC7DA8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sz="9600" dirty="0">
                <a:latin typeface="Dubai Medium" panose="020B0603030403030204" pitchFamily="34" charset="-78"/>
                <a:cs typeface="Dubai Medium" panose="020B0603030403030204" pitchFamily="34" charset="-78"/>
              </a:rPr>
              <a:t>Cehia</a:t>
            </a:r>
            <a:endParaRPr lang="en-US" sz="96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513A1-2D25-44C6-B2A7-23611B821A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o-RO" sz="4800" dirty="0">
                <a:latin typeface="Bodoni MT Black" panose="02070A03080606020203" pitchFamily="18" charset="0"/>
              </a:rPr>
              <a:t>Erasmus+</a:t>
            </a:r>
            <a:endParaRPr lang="en-US" sz="4800" dirty="0">
              <a:latin typeface="Bodoni MT Black" panose="02070A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06706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FA9A9-EA95-411D-B855-349BD2EB8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		</a:t>
            </a:r>
            <a:r>
              <a:rPr lang="ro-RO" dirty="0">
                <a:latin typeface="Bahnschrift" panose="020B0502040204020203" pitchFamily="34" charset="0"/>
              </a:rPr>
              <a:t>Totul a inceput din avion</a:t>
            </a:r>
            <a:br>
              <a:rPr lang="ro-RO" dirty="0">
                <a:latin typeface="Bahnschrift" panose="020B0502040204020203" pitchFamily="34" charset="0"/>
              </a:rPr>
            </a:br>
            <a:r>
              <a:rPr lang="ro-RO" dirty="0">
                <a:latin typeface="Bahnschrift" panose="020B0502040204020203" pitchFamily="34" charset="0"/>
              </a:rPr>
              <a:t>	</a:t>
            </a:r>
            <a:r>
              <a:rPr lang="ro-RO" sz="2800" dirty="0">
                <a:latin typeface="Bahnschrift" panose="020B0502040204020203" pitchFamily="34" charset="0"/>
              </a:rPr>
              <a:t>Norocul nostru a fost ca am prins loc langa geam</a:t>
            </a:r>
            <a:r>
              <a:rPr lang="ro-RO" dirty="0">
                <a:latin typeface="Bahnschrift" panose="020B0502040204020203" pitchFamily="34" charset="0"/>
              </a:rPr>
              <a:t> </a:t>
            </a:r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4B9248-792C-4B67-B90E-B5F072F5741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" y="2519265"/>
            <a:ext cx="3554963" cy="4058914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45ABBDC-4F5F-484C-9337-9200AF29B0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131" y="2696547"/>
            <a:ext cx="3477208" cy="4092518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2B50F16-B269-489B-85FB-D6DEE1C1D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483" y="2313991"/>
            <a:ext cx="5962260" cy="439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E7C4-E465-48DE-96B4-E5B33237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90246"/>
          </a:xfrm>
        </p:spPr>
        <p:txBody>
          <a:bodyPr>
            <a:normAutofit fontScale="90000"/>
          </a:bodyPr>
          <a:lstStyle/>
          <a:p>
            <a:r>
              <a:rPr lang="ro-RO" dirty="0"/>
              <a:t>	O data ajunsi in Rychnov nad Kněžnou am fost fascinati de simplitatea si frumusetea micului oras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6911B5-B200-4088-8C5F-C0AB351057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955" y="1825625"/>
            <a:ext cx="4152123" cy="43513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1BA7CCF-9F8F-463F-9C92-FB19FA5606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0" y="1825625"/>
            <a:ext cx="4469362" cy="43513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48720734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93091-E216-4D90-A722-14C2F5E20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2FD95E-D841-427E-B646-36327AFBA5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76" y="597159"/>
            <a:ext cx="4519577" cy="5579804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A903BF4-E546-420D-A757-78A27E1CDF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44" y="597159"/>
            <a:ext cx="4712408" cy="5579804"/>
          </a:xfrm>
        </p:spPr>
      </p:pic>
    </p:spTree>
    <p:extLst>
      <p:ext uri="{BB962C8B-B14F-4D97-AF65-F5344CB8AC3E}">
        <p14:creationId xmlns:p14="http://schemas.microsoft.com/office/powerpoint/2010/main" val="248710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3CF76-B77E-4D8C-985F-A6749CC8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	</a:t>
            </a:r>
            <a:r>
              <a:rPr lang="ro-RO" sz="2800" dirty="0"/>
              <a:t>Pensiunea unde am stat in timpul proiectului se numea Penzion v Chaloupce si am fost incantati de conditiile de acolo si gazda foarte primitoare </a:t>
            </a:r>
            <a:endParaRPr lang="en-US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1C196F1-5AFF-4114-99D7-B3AF244E86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19" y="2062065"/>
            <a:ext cx="4310742" cy="3872204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A710CE4-7690-47CD-A5AE-5FB5DC58D89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62065"/>
            <a:ext cx="5181600" cy="3872204"/>
          </a:xfrm>
        </p:spPr>
      </p:pic>
    </p:spTree>
    <p:extLst>
      <p:ext uri="{BB962C8B-B14F-4D97-AF65-F5344CB8AC3E}">
        <p14:creationId xmlns:p14="http://schemas.microsoft.com/office/powerpoint/2010/main" val="65989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4CE6-41DC-475B-A138-944FA016A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/>
              <a:t>	Activități</a:t>
            </a:r>
            <a:r>
              <a:rPr lang="en-GB" dirty="0"/>
              <a:t> </a:t>
            </a:r>
            <a:r>
              <a:rPr lang="en-GB" dirty="0" err="1"/>
              <a:t>desf</a:t>
            </a:r>
            <a:r>
              <a:rPr lang="ro-RO" dirty="0" err="1"/>
              <a:t>ăşurate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521108-9BD3-45AE-885B-C33269055E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1690688"/>
            <a:ext cx="8901405" cy="5074006"/>
          </a:xfrm>
        </p:spPr>
      </p:pic>
    </p:spTree>
    <p:extLst>
      <p:ext uri="{BB962C8B-B14F-4D97-AF65-F5344CB8AC3E}">
        <p14:creationId xmlns:p14="http://schemas.microsoft.com/office/powerpoint/2010/main" val="1122278364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737C-E419-4C5F-B61D-D43E8D713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	</a:t>
            </a:r>
            <a:r>
              <a:rPr lang="ro-RO" sz="3100" dirty="0"/>
              <a:t>Activitatea noastra favorita a fost cand a trebuit sa gatim un fel de mancare traditional romanesc</a:t>
            </a:r>
            <a:endParaRPr lang="en-US" sz="31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7DE84EB-8C49-44E2-BC5F-087C4F5BA64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102" y="1825625"/>
            <a:ext cx="5486400" cy="4351338"/>
          </a:xfrm>
        </p:spPr>
      </p:pic>
    </p:spTree>
    <p:extLst>
      <p:ext uri="{BB962C8B-B14F-4D97-AF65-F5344CB8AC3E}">
        <p14:creationId xmlns:p14="http://schemas.microsoft.com/office/powerpoint/2010/main" val="216885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4482-0B66-4776-B17C-0178857CC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472"/>
            <a:ext cx="10515600" cy="1325563"/>
          </a:xfrm>
        </p:spPr>
        <p:txBody>
          <a:bodyPr>
            <a:normAutofit/>
          </a:bodyPr>
          <a:lstStyle/>
          <a:p>
            <a:r>
              <a:rPr lang="ro-RO" sz="3600" dirty="0"/>
              <a:t>	Am incercat si mai multe feluri de </a:t>
            </a:r>
            <a:r>
              <a:rPr lang="ro-RO" sz="3600" dirty="0" err="1"/>
              <a:t>mancare</a:t>
            </a:r>
            <a:r>
              <a:rPr lang="ro-RO" sz="3600" dirty="0"/>
              <a:t> traditionala dar aceste doua feluri chiar ne-au placut</a:t>
            </a:r>
            <a:endParaRPr lang="en-US" sz="36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AD0853-75B8-4186-9B84-8E9DCC591C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261" y="1871663"/>
            <a:ext cx="3928188" cy="4351337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B86F297-8213-4101-96B3-865B2E8E77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420" y="1825625"/>
            <a:ext cx="3835331" cy="4351338"/>
          </a:xfrm>
        </p:spPr>
      </p:pic>
    </p:spTree>
    <p:extLst>
      <p:ext uri="{BB962C8B-B14F-4D97-AF65-F5344CB8AC3E}">
        <p14:creationId xmlns:p14="http://schemas.microsoft.com/office/powerpoint/2010/main" val="3377192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08066-FBDC-40BB-A116-FD215A7D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sz="3600" dirty="0"/>
              <a:t>	</a:t>
            </a:r>
            <a:r>
              <a:rPr lang="ro-RO" sz="4000" dirty="0"/>
              <a:t>Am vizitat si cea mai veche fabrica de sticla din Europa care inca mai functioneaza de aproape 300 de ani</a:t>
            </a:r>
            <a:endParaRPr lang="en-US" sz="4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9C0634-94D6-4538-B819-AE5F46B254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84" y="1825625"/>
            <a:ext cx="4068147" cy="43513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9D3EAD5-B8AA-4F34-8961-DDFFFD26C8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536" y="1825625"/>
            <a:ext cx="4227216" cy="4351338"/>
          </a:xfrm>
        </p:spPr>
      </p:pic>
    </p:spTree>
    <p:extLst>
      <p:ext uri="{BB962C8B-B14F-4D97-AF65-F5344CB8AC3E}">
        <p14:creationId xmlns:p14="http://schemas.microsoft.com/office/powerpoint/2010/main" val="140685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7A617-D280-4610-918B-E1889B9C3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178" y="39175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o-RO" dirty="0"/>
              <a:t>	Am legat si o prietenie foarte frumoasa cu elevii din Italia si cu cei din Cehia care au fost foarte primitori 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F6F9E02-ADC7-4336-84E3-E4776BB93A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76" y="2058194"/>
            <a:ext cx="5262465" cy="3886200"/>
          </a:xfr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179289E-B57A-4776-AF6D-010A031D22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642738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55B61-52E5-4595-A018-71F70BC98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Aici am facut decoratiuni din sticla pentru brad, la fabrica </a:t>
            </a:r>
            <a:r>
              <a:rPr lang="ro-RO" dirty="0" err="1"/>
              <a:t>Rautis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4D9AAB3-7363-4F8B-A4BF-1A8046C731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88" y="2039533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68664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8979-2CB7-4282-88FE-754615657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	De ziua nationala am fost intr-o expeditie la munte 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FFE2112-599F-40B1-A9A3-E1D8A3DDCE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88" y="2044846"/>
            <a:ext cx="3263503" cy="43513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0B2697-ECED-460C-93BB-7479A4917D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97" y="2141537"/>
            <a:ext cx="3263503" cy="435133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1BE0EE5-BC01-4C63-A88B-4C84D2D84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205" y="1474237"/>
            <a:ext cx="4376056" cy="51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8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8C28-48F4-4161-9A24-C4F182EC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 ultima zi am vizitat Praga, un oras minunat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DADBA3-7395-41AB-B414-B6B65882128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1" y="1690688"/>
            <a:ext cx="3263503" cy="435133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402251F-EACD-4611-A50C-21E3F6FFFD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757" y="1690688"/>
            <a:ext cx="3263503" cy="4351338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3CC1BD-2777-4325-9BA7-8BF594430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527" y="1690688"/>
            <a:ext cx="354252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2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A300DD-A0DB-4BEC-8100-932C652DB7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5698081"/>
            <a:ext cx="45719" cy="115991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62CA02C-C706-41B4-B47E-7B47082F58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671" y="298580"/>
            <a:ext cx="7057679" cy="5962261"/>
          </a:xfrm>
        </p:spPr>
      </p:pic>
    </p:spTree>
    <p:extLst>
      <p:ext uri="{BB962C8B-B14F-4D97-AF65-F5344CB8AC3E}">
        <p14:creationId xmlns:p14="http://schemas.microsoft.com/office/powerpoint/2010/main" val="312582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A6388-3EDA-4FC8-B564-69CED7FC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	</a:t>
            </a:r>
            <a:r>
              <a:rPr lang="ro-RO" dirty="0">
                <a:latin typeface="Bahnschrift Condensed" panose="020B0502040204020203" pitchFamily="34" charset="0"/>
              </a:rPr>
              <a:t>Erasmus+ a fost o experienta minunata </a:t>
            </a:r>
            <a:endParaRPr lang="en-US" dirty="0">
              <a:latin typeface="Bahnschrift Condensed" panose="020B0502040204020203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4171D3-7943-4B40-9498-EA914BE1069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22" y="1825625"/>
            <a:ext cx="7763070" cy="4583907"/>
          </a:xfrm>
        </p:spPr>
      </p:pic>
    </p:spTree>
    <p:extLst>
      <p:ext uri="{BB962C8B-B14F-4D97-AF65-F5344CB8AC3E}">
        <p14:creationId xmlns:p14="http://schemas.microsoft.com/office/powerpoint/2010/main" val="1617750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5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106470</TotalTime>
  <Words>25</Words>
  <Application>Microsoft Office PowerPoint</Application>
  <PresentationFormat>Widescreen</PresentationFormat>
  <Paragraphs>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Bahnschrift</vt:lpstr>
      <vt:lpstr>Bahnschrift Condensed</vt:lpstr>
      <vt:lpstr>Bodoni MT Black</vt:lpstr>
      <vt:lpstr>Calibri</vt:lpstr>
      <vt:lpstr>Calibri Light</vt:lpstr>
      <vt:lpstr>Dubai Medium</vt:lpstr>
      <vt:lpstr>Office Theme</vt:lpstr>
      <vt:lpstr>Cehia</vt:lpstr>
      <vt:lpstr>  Totul a inceput din avion  Norocul nostru a fost ca am prins loc langa geam </vt:lpstr>
      <vt:lpstr> O data ajunsi in Rychnov nad Kněžnou am fost fascinati de simplitatea si frumusetea micului oras </vt:lpstr>
      <vt:lpstr>PowerPoint Presentation</vt:lpstr>
      <vt:lpstr> Pensiunea unde am stat in timpul proiectului se numea Penzion v Chaloupce si am fost incantati de conditiile de acolo si gazda foarte primitoare </vt:lpstr>
      <vt:lpstr> Activități desfăşurate</vt:lpstr>
      <vt:lpstr> Activitatea noastra favorita a fost cand a trebuit sa gatim un fel de mancare traditional romanesc</vt:lpstr>
      <vt:lpstr> Am incercat si mai multe feluri de mancare traditionala dar aceste doua feluri chiar ne-au placut</vt:lpstr>
      <vt:lpstr> Am vizitat si cea mai veche fabrica de sticla din Europa care inca mai functioneaza de aproape 300 de ani</vt:lpstr>
      <vt:lpstr> Am legat si o prietenie foarte frumoasa cu elevii din Italia si cu cei din Cehia care au fost foarte primitori </vt:lpstr>
      <vt:lpstr>Aici am facut decoratiuni din sticla pentru brad, la fabrica Rautis</vt:lpstr>
      <vt:lpstr> De ziua nationala am fost intr-o expeditie la munte </vt:lpstr>
      <vt:lpstr>In ultima zi am vizitat Praga, un oras minunat</vt:lpstr>
      <vt:lpstr>PowerPoint Presentation</vt:lpstr>
      <vt:lpstr> Erasmus+ a fost o experienta minunata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Cehia</dc:title>
  <dc:creator>Alex</dc:creator>
  <cp:lastModifiedBy>Claudia Oprișe</cp:lastModifiedBy>
  <cp:revision>4</cp:revision>
  <dcterms:created xsi:type="dcterms:W3CDTF">2021-12-07T16:51:17Z</dcterms:created>
  <dcterms:modified xsi:type="dcterms:W3CDTF">2022-08-30T15:28:36Z</dcterms:modified>
</cp:coreProperties>
</file>