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16"/>
  </p:notesMasterIdLst>
  <p:sldIdLst>
    <p:sldId id="256" r:id="rId2"/>
    <p:sldId id="267" r:id="rId3"/>
    <p:sldId id="260" r:id="rId4"/>
    <p:sldId id="266" r:id="rId5"/>
    <p:sldId id="261" r:id="rId6"/>
    <p:sldId id="296" r:id="rId7"/>
    <p:sldId id="265" r:id="rId8"/>
    <p:sldId id="297" r:id="rId9"/>
    <p:sldId id="274" r:id="rId10"/>
    <p:sldId id="298" r:id="rId11"/>
    <p:sldId id="283" r:id="rId12"/>
    <p:sldId id="299" r:id="rId13"/>
    <p:sldId id="295" r:id="rId14"/>
    <p:sldId id="300" r:id="rId15"/>
  </p:sldIdLst>
  <p:sldSz cx="9144000" cy="5143500" type="screen16x9"/>
  <p:notesSz cx="6858000" cy="9144000"/>
  <p:embeddedFontLst>
    <p:embeddedFont>
      <p:font typeface="Cabin" panose="020B0604020202020204" charset="0"/>
      <p:regular r:id="rId17"/>
      <p:bold r:id="rId18"/>
      <p:italic r:id="rId19"/>
      <p:boldItalic r:id="rId20"/>
    </p:embeddedFont>
    <p:embeddedFont>
      <p:font typeface="Changa One" panose="020B0604020202020204" charset="0"/>
      <p:regular r:id="rId21"/>
      <p:italic r:id="rId22"/>
    </p:embeddedFont>
    <p:embeddedFont>
      <p:font typeface="Impact" panose="020B0806030902050204" pitchFamily="3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969F"/>
    <a:srgbClr val="7F9A71"/>
    <a:srgbClr val="9B75B2"/>
    <a:srgbClr val="B80E0F"/>
    <a:srgbClr val="EDE3D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079315-D33A-481F-97AD-F163D16EA8E0}" v="1" dt="2022-06-05T22:01:58.226"/>
  </p1510:revLst>
</p1510:revInfo>
</file>

<file path=ppt/tableStyles.xml><?xml version="1.0" encoding="utf-8"?>
<a:tblStyleLst xmlns:a="http://schemas.openxmlformats.org/drawingml/2006/main" def="{DADCEE65-4B94-4B83-A659-D27036C49B92}">
  <a:tblStyle styleId="{DADCEE65-4B94-4B83-A659-D27036C49B9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iam Modoran" userId="475b9a15e7b7088e" providerId="LiveId" clId="{27079315-D33A-481F-97AD-F163D16EA8E0}"/>
    <pc:docChg chg="custSel modSld">
      <pc:chgData name="Miriam Modoran" userId="475b9a15e7b7088e" providerId="LiveId" clId="{27079315-D33A-481F-97AD-F163D16EA8E0}" dt="2022-06-05T22:07:29.128" v="71" actId="478"/>
      <pc:docMkLst>
        <pc:docMk/>
      </pc:docMkLst>
      <pc:sldChg chg="modSp">
        <pc:chgData name="Miriam Modoran" userId="475b9a15e7b7088e" providerId="LiveId" clId="{27079315-D33A-481F-97AD-F163D16EA8E0}" dt="2022-06-05T22:01:58.226" v="0" actId="207"/>
        <pc:sldMkLst>
          <pc:docMk/>
          <pc:sldMk cId="0" sldId="256"/>
        </pc:sldMkLst>
        <pc:spChg chg="mod">
          <ac:chgData name="Miriam Modoran" userId="475b9a15e7b7088e" providerId="LiveId" clId="{27079315-D33A-481F-97AD-F163D16EA8E0}" dt="2022-06-05T22:01:58.226" v="0" actId="207"/>
          <ac:spMkLst>
            <pc:docMk/>
            <pc:sldMk cId="0" sldId="256"/>
            <ac:spMk id="352" creationId="{00000000-0000-0000-0000-000000000000}"/>
          </ac:spMkLst>
        </pc:spChg>
      </pc:sldChg>
      <pc:sldChg chg="addSp delSp modSp mod">
        <pc:chgData name="Miriam Modoran" userId="475b9a15e7b7088e" providerId="LiveId" clId="{27079315-D33A-481F-97AD-F163D16EA8E0}" dt="2022-06-05T22:07:29.128" v="71" actId="478"/>
        <pc:sldMkLst>
          <pc:docMk/>
          <pc:sldMk cId="0" sldId="267"/>
        </pc:sldMkLst>
        <pc:spChg chg="add del mod">
          <ac:chgData name="Miriam Modoran" userId="475b9a15e7b7088e" providerId="LiveId" clId="{27079315-D33A-481F-97AD-F163D16EA8E0}" dt="2022-06-05T22:07:29.128" v="71" actId="478"/>
          <ac:spMkLst>
            <pc:docMk/>
            <pc:sldMk cId="0" sldId="267"/>
            <ac:spMk id="252" creationId="{F6FC0CD8-CF58-3C0F-773B-81B43499303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d2237133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d2237133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d25dcfce95_0_30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d25dcfce95_0_30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1448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4" name="Google Shape;3154;gd25dcfce95_0_30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5" name="Google Shape;3155;gd25dcfce95_0_30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8078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d25dcfce95_0_30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d25dcfce95_0_30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126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d2237134f7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d2237134f7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5737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d25dcfce95_0_30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d25dcfce95_0_30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48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d2237134f7_1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d2237134f7_1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d2237134f7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d2237134f7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gd211830846_1_8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0" name="Google Shape;1410;gd211830846_1_8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d2237134f7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d2237134f7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d25dcfce95_0_30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d25dcfce95_0_30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0694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d2237134f7_1_1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1" name="Google Shape;1271;gd2237134f7_1_1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3291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d25dcfce95_0_30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d25dcfce95_0_30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9658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9" name="Google Shape;2349;gd25dcfce95_0_30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0" name="Google Shape;2350;gd25dcfce95_0_30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74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1907" y="0"/>
            <a:ext cx="8762858" cy="4941094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3211693"/>
            <a:ext cx="8496943" cy="1521634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0"/>
            <a:ext cx="6539684" cy="342658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21350" y="219988"/>
            <a:ext cx="8525337" cy="431385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68401" y="496992"/>
            <a:ext cx="7316390" cy="2074896"/>
          </a:xfrm>
        </p:spPr>
        <p:txBody>
          <a:bodyPr anchor="b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7297" y="2628907"/>
            <a:ext cx="7316390" cy="412750"/>
          </a:xfrm>
        </p:spPr>
        <p:txBody>
          <a:bodyPr anchor="t">
            <a:noAutofit/>
          </a:bodyPr>
          <a:lstStyle>
            <a:lvl1pPr marL="0" indent="0" algn="r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711406" y="3433847"/>
            <a:ext cx="4607740" cy="872334"/>
          </a:xfrm>
        </p:spPr>
        <p:txBody>
          <a:bodyPr/>
          <a:lstStyle>
            <a:lvl1pPr algn="ctr">
              <a:defRPr sz="405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4170" y="3662268"/>
            <a:ext cx="3035429" cy="896654"/>
          </a:xfrm>
        </p:spPr>
        <p:txBody>
          <a:bodyPr vert="horz" lIns="91440" tIns="45720" rIns="91440" bIns="45720" rtlCol="0" anchor="ctr"/>
          <a:lstStyle>
            <a:lvl1pPr algn="r">
              <a:defRPr lang="en-US" sz="405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388818" y="2874486"/>
            <a:ext cx="680390" cy="37385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3166039" y="3833517"/>
            <a:ext cx="386540" cy="386540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21244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079749"/>
            <a:ext cx="7796031" cy="44163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514350"/>
            <a:ext cx="7794385" cy="2396177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3527192"/>
            <a:ext cx="7796046" cy="511854"/>
          </a:xfrm>
        </p:spPr>
        <p:txBody>
          <a:bodyPr anchor="t"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2954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1"/>
            <a:ext cx="7797677" cy="2396177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3079750"/>
            <a:ext cx="7796047" cy="9552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342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514350"/>
            <a:ext cx="7143765" cy="2187528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2707524"/>
            <a:ext cx="6500967" cy="283326"/>
          </a:xfrm>
        </p:spPr>
        <p:txBody>
          <a:bodyPr anchor="t">
            <a:normAutofit/>
          </a:bodyPr>
          <a:lstStyle>
            <a:lvl1pPr marL="0" indent="0" algn="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079751"/>
            <a:ext cx="7797662" cy="9511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1" y="6694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4812" y="219212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59993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292891"/>
            <a:ext cx="7796030" cy="18838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3185601"/>
            <a:ext cx="7796030" cy="8554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3312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6030" cy="86397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1547546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1979744"/>
            <a:ext cx="2482596" cy="2051196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0068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397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1547547"/>
            <a:ext cx="2482596" cy="115254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3291966"/>
            <a:ext cx="2482596" cy="738974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1547547"/>
            <a:ext cx="2482596" cy="115142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9" y="3291965"/>
            <a:ext cx="2482596" cy="73897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2859769"/>
            <a:ext cx="24825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16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1547546"/>
            <a:ext cx="2482596" cy="115289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3291963"/>
            <a:ext cx="2482596" cy="738977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831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1547547"/>
            <a:ext cx="7796030" cy="24833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71617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514350"/>
            <a:ext cx="1698485" cy="35165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514350"/>
            <a:ext cx="5928323" cy="3516589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0151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bg>
      <p:bgPr>
        <a:solidFill>
          <a:srgbClr val="FF9E00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769600" y="2401321"/>
            <a:ext cx="5658900" cy="13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EFDFB"/>
              </a:buClr>
              <a:buSzPts val="5200"/>
              <a:buNone/>
              <a:defRPr sz="5200">
                <a:solidFill>
                  <a:srgbClr val="FEFDFB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710729" y="3927375"/>
            <a:ext cx="3776400" cy="4773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2D1E"/>
              </a:buClr>
              <a:buSzPts val="2800"/>
              <a:buNone/>
              <a:defRPr sz="2500"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 idx="2"/>
          </p:nvPr>
        </p:nvSpPr>
        <p:spPr>
          <a:xfrm>
            <a:off x="7336100" y="398100"/>
            <a:ext cx="1203900" cy="8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400">
                <a:solidFill>
                  <a:schemeClr val="accent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802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>
            <a:spLocks noGrp="1"/>
          </p:cNvSpPr>
          <p:nvPr>
            <p:ph type="title"/>
          </p:nvPr>
        </p:nvSpPr>
        <p:spPr>
          <a:xfrm>
            <a:off x="3875850" y="2405413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subTitle" idx="1"/>
          </p:nvPr>
        </p:nvSpPr>
        <p:spPr>
          <a:xfrm>
            <a:off x="2075850" y="559363"/>
            <a:ext cx="6363900" cy="167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3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1547547"/>
            <a:ext cx="7796030" cy="24833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59085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1937" y="1708161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25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383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lt2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5364450" y="1629095"/>
            <a:ext cx="3006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2802150" y="876850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610300" y="2895505"/>
            <a:ext cx="2514600" cy="6189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769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title"/>
          </p:nvPr>
        </p:nvSpPr>
        <p:spPr>
          <a:xfrm>
            <a:off x="792450" y="1629095"/>
            <a:ext cx="3006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title" idx="2" hasCustomPrompt="1"/>
          </p:nvPr>
        </p:nvSpPr>
        <p:spPr>
          <a:xfrm>
            <a:off x="4878600" y="876850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2" name="Google Shape;152;p17"/>
          <p:cNvSpPr txBox="1">
            <a:spLocks noGrp="1"/>
          </p:cNvSpPr>
          <p:nvPr>
            <p:ph type="subTitle" idx="1"/>
          </p:nvPr>
        </p:nvSpPr>
        <p:spPr>
          <a:xfrm>
            <a:off x="1038300" y="2895505"/>
            <a:ext cx="2514600" cy="6189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34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3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1553475" y="800425"/>
            <a:ext cx="35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title" idx="2" hasCustomPrompt="1"/>
          </p:nvPr>
        </p:nvSpPr>
        <p:spPr>
          <a:xfrm>
            <a:off x="7145550" y="614675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0" name="Google Shape;160;p18"/>
          <p:cNvSpPr txBox="1">
            <a:spLocks noGrp="1"/>
          </p:cNvSpPr>
          <p:nvPr>
            <p:ph type="subTitle" idx="1"/>
          </p:nvPr>
        </p:nvSpPr>
        <p:spPr>
          <a:xfrm>
            <a:off x="2062125" y="2066830"/>
            <a:ext cx="2514600" cy="6189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524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accen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title"/>
          </p:nvPr>
        </p:nvSpPr>
        <p:spPr>
          <a:xfrm flipH="1">
            <a:off x="4063350" y="800425"/>
            <a:ext cx="353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516075" y="614675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8" name="Google Shape;168;p19">
            <a:hlinkClick r:id="" action="ppaction://hlinkshowjump?jump=nextslide"/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4572000" y="2066830"/>
            <a:ext cx="2514600" cy="618900"/>
          </a:xfrm>
          <a:prstGeom prst="rect">
            <a:avLst/>
          </a:prstGeom>
          <a:solidFill>
            <a:srgbClr val="6B2D1E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04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14351"/>
            <a:ext cx="7796030" cy="2395115"/>
          </a:xfrm>
        </p:spPr>
        <p:txBody>
          <a:bodyPr anchor="b">
            <a:normAutofit/>
          </a:bodyPr>
          <a:lstStyle>
            <a:lvl1pPr algn="l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806700"/>
            <a:ext cx="7796030" cy="1229711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05350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86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1547547"/>
            <a:ext cx="3816536" cy="248339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1547547"/>
            <a:ext cx="3814904" cy="248339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70898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6030" cy="8686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767" y="1547547"/>
            <a:ext cx="3642119" cy="50999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146300"/>
            <a:ext cx="3816534" cy="188463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644" y="1547547"/>
            <a:ext cx="3648368" cy="50999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5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146300"/>
            <a:ext cx="3816535" cy="188463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04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8008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514350"/>
            <a:ext cx="3095145" cy="1517439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514350"/>
            <a:ext cx="4525781" cy="35165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031789"/>
            <a:ext cx="3095146" cy="199915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5641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14350"/>
            <a:ext cx="4758977" cy="1517439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1771" y="0"/>
            <a:ext cx="2698610" cy="380365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031789"/>
            <a:ext cx="4758976" cy="1771861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4857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0"/>
            <a:ext cx="9004013" cy="498306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514350"/>
            <a:ext cx="7797662" cy="863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1547547"/>
            <a:ext cx="7797662" cy="2483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4318000"/>
            <a:ext cx="2838450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8/30/2022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4318000"/>
            <a:ext cx="4124789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4318000"/>
            <a:ext cx="680390" cy="373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55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</p:sldLayoutIdLst>
  <mc:AlternateContent xmlns:mc="http://schemas.openxmlformats.org/markup-compatibility/2006" xmlns:p14="http://schemas.microsoft.com/office/powerpoint/2010/main">
    <mc:Choice Requires="p14">
      <p:transition spd="slow">
        <p14:warp dir="in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5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3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2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05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9"/>
          <p:cNvSpPr txBox="1">
            <a:spLocks noGrp="1"/>
          </p:cNvSpPr>
          <p:nvPr>
            <p:ph type="ctrTitle"/>
          </p:nvPr>
        </p:nvSpPr>
        <p:spPr>
          <a:xfrm>
            <a:off x="2595276" y="2543236"/>
            <a:ext cx="5432902" cy="14297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>
                <a:solidFill>
                  <a:srgbClr val="C00000"/>
                </a:solidFill>
              </a:rPr>
              <a:t>Le </a:t>
            </a:r>
            <a:r>
              <a:rPr lang="en" sz="4600" dirty="0">
                <a:solidFill>
                  <a:schemeClr val="accent1">
                    <a:lumMod val="50000"/>
                  </a:schemeClr>
                </a:solidFill>
              </a:rPr>
              <a:t>projet</a:t>
            </a:r>
            <a:r>
              <a:rPr lang="en" sz="4600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br>
              <a:rPr lang="en" sz="4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" sz="4600" dirty="0">
                <a:solidFill>
                  <a:schemeClr val="accent2">
                    <a:lumMod val="75000"/>
                  </a:schemeClr>
                </a:solidFill>
              </a:rPr>
              <a:t>“APPRENDE EN PAIX” </a:t>
            </a:r>
            <a:endParaRPr sz="4600" dirty="0">
              <a:solidFill>
                <a:srgbClr val="D12222"/>
              </a:solidFill>
            </a:endParaRPr>
          </a:p>
        </p:txBody>
      </p:sp>
      <p:sp>
        <p:nvSpPr>
          <p:cNvPr id="353" name="Google Shape;353;p39"/>
          <p:cNvSpPr txBox="1">
            <a:spLocks noGrp="1"/>
          </p:cNvSpPr>
          <p:nvPr>
            <p:ph type="subTitle" idx="1"/>
          </p:nvPr>
        </p:nvSpPr>
        <p:spPr>
          <a:xfrm>
            <a:off x="3479372" y="3877643"/>
            <a:ext cx="3528785" cy="4946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Erasmus+</a:t>
            </a:r>
          </a:p>
        </p:txBody>
      </p:sp>
      <p:sp>
        <p:nvSpPr>
          <p:cNvPr id="354" name="Google Shape;354;p39"/>
          <p:cNvSpPr/>
          <p:nvPr/>
        </p:nvSpPr>
        <p:spPr>
          <a:xfrm>
            <a:off x="-5749000" y="3135851"/>
            <a:ext cx="70004" cy="60479"/>
          </a:xfrm>
          <a:custGeom>
            <a:avLst/>
            <a:gdLst/>
            <a:ahLst/>
            <a:cxnLst/>
            <a:rect l="l" t="t" r="r" b="b"/>
            <a:pathLst>
              <a:path w="904" h="781" extrusionOk="0">
                <a:moveTo>
                  <a:pt x="452" y="1"/>
                </a:moveTo>
                <a:cubicBezTo>
                  <a:pt x="203" y="1"/>
                  <a:pt x="1" y="174"/>
                  <a:pt x="1" y="389"/>
                </a:cubicBezTo>
                <a:cubicBezTo>
                  <a:pt x="1" y="604"/>
                  <a:pt x="203" y="781"/>
                  <a:pt x="452" y="781"/>
                </a:cubicBezTo>
                <a:cubicBezTo>
                  <a:pt x="702" y="781"/>
                  <a:pt x="904" y="604"/>
                  <a:pt x="904" y="389"/>
                </a:cubicBezTo>
                <a:cubicBezTo>
                  <a:pt x="904" y="174"/>
                  <a:pt x="702" y="1"/>
                  <a:pt x="45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6" name="Google Shape;356;p39"/>
          <p:cNvGrpSpPr/>
          <p:nvPr/>
        </p:nvGrpSpPr>
        <p:grpSpPr>
          <a:xfrm>
            <a:off x="7197214" y="3504105"/>
            <a:ext cx="1478988" cy="1146655"/>
            <a:chOff x="133475" y="90275"/>
            <a:chExt cx="1806075" cy="1412930"/>
          </a:xfrm>
        </p:grpSpPr>
        <p:grpSp>
          <p:nvGrpSpPr>
            <p:cNvPr id="357" name="Google Shape;357;p39"/>
            <p:cNvGrpSpPr/>
            <p:nvPr/>
          </p:nvGrpSpPr>
          <p:grpSpPr>
            <a:xfrm>
              <a:off x="283088" y="478190"/>
              <a:ext cx="1204044" cy="1025015"/>
              <a:chOff x="283088" y="478190"/>
              <a:chExt cx="1204044" cy="1025015"/>
            </a:xfrm>
          </p:grpSpPr>
          <p:grpSp>
            <p:nvGrpSpPr>
              <p:cNvPr id="358" name="Google Shape;358;p39"/>
              <p:cNvGrpSpPr/>
              <p:nvPr/>
            </p:nvGrpSpPr>
            <p:grpSpPr>
              <a:xfrm>
                <a:off x="283088" y="478190"/>
                <a:ext cx="1204044" cy="1025015"/>
                <a:chOff x="283088" y="478190"/>
                <a:chExt cx="1204044" cy="1025015"/>
              </a:xfrm>
            </p:grpSpPr>
            <p:sp>
              <p:nvSpPr>
                <p:cNvPr id="359" name="Google Shape;359;p39"/>
                <p:cNvSpPr/>
                <p:nvPr/>
              </p:nvSpPr>
              <p:spPr>
                <a:xfrm>
                  <a:off x="772943" y="934638"/>
                  <a:ext cx="198805" cy="40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2" h="12243" extrusionOk="0">
                      <a:moveTo>
                        <a:pt x="2904" y="0"/>
                      </a:moveTo>
                      <a:cubicBezTo>
                        <a:pt x="2810" y="0"/>
                        <a:pt x="2715" y="6"/>
                        <a:pt x="2618" y="17"/>
                      </a:cubicBezTo>
                      <a:cubicBezTo>
                        <a:pt x="799" y="241"/>
                        <a:pt x="336" y="2683"/>
                        <a:pt x="1597" y="4438"/>
                      </a:cubicBezTo>
                      <a:cubicBezTo>
                        <a:pt x="2123" y="5188"/>
                        <a:pt x="2331" y="6130"/>
                        <a:pt x="2187" y="7023"/>
                      </a:cubicBezTo>
                      <a:cubicBezTo>
                        <a:pt x="2107" y="7454"/>
                        <a:pt x="1964" y="7853"/>
                        <a:pt x="1740" y="8220"/>
                      </a:cubicBezTo>
                      <a:cubicBezTo>
                        <a:pt x="1613" y="8492"/>
                        <a:pt x="1485" y="8731"/>
                        <a:pt x="1357" y="8923"/>
                      </a:cubicBezTo>
                      <a:cubicBezTo>
                        <a:pt x="432" y="10519"/>
                        <a:pt x="1" y="10806"/>
                        <a:pt x="208" y="11460"/>
                      </a:cubicBezTo>
                      <a:cubicBezTo>
                        <a:pt x="272" y="11604"/>
                        <a:pt x="384" y="11747"/>
                        <a:pt x="527" y="11843"/>
                      </a:cubicBezTo>
                      <a:cubicBezTo>
                        <a:pt x="878" y="12083"/>
                        <a:pt x="1293" y="12226"/>
                        <a:pt x="1724" y="12242"/>
                      </a:cubicBezTo>
                      <a:cubicBezTo>
                        <a:pt x="1741" y="12243"/>
                        <a:pt x="1758" y="12243"/>
                        <a:pt x="1775" y="12243"/>
                      </a:cubicBezTo>
                      <a:cubicBezTo>
                        <a:pt x="3130" y="12243"/>
                        <a:pt x="3199" y="10966"/>
                        <a:pt x="3703" y="9689"/>
                      </a:cubicBezTo>
                      <a:cubicBezTo>
                        <a:pt x="3735" y="9609"/>
                        <a:pt x="3783" y="9513"/>
                        <a:pt x="3815" y="9417"/>
                      </a:cubicBezTo>
                      <a:cubicBezTo>
                        <a:pt x="4437" y="8077"/>
                        <a:pt x="4469" y="7981"/>
                        <a:pt x="4661" y="7710"/>
                      </a:cubicBezTo>
                      <a:cubicBezTo>
                        <a:pt x="6081" y="5699"/>
                        <a:pt x="5842" y="2714"/>
                        <a:pt x="4693" y="991"/>
                      </a:cubicBezTo>
                      <a:cubicBezTo>
                        <a:pt x="4215" y="316"/>
                        <a:pt x="3600" y="0"/>
                        <a:pt x="29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360;p39"/>
                <p:cNvSpPr/>
                <p:nvPr/>
              </p:nvSpPr>
              <p:spPr>
                <a:xfrm>
                  <a:off x="787816" y="933854"/>
                  <a:ext cx="176088" cy="284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7" h="8707" extrusionOk="0">
                      <a:moveTo>
                        <a:pt x="2406" y="1"/>
                      </a:moveTo>
                      <a:cubicBezTo>
                        <a:pt x="1122" y="1"/>
                        <a:pt x="0" y="1348"/>
                        <a:pt x="583" y="3361"/>
                      </a:cubicBezTo>
                      <a:cubicBezTo>
                        <a:pt x="695" y="3728"/>
                        <a:pt x="870" y="4095"/>
                        <a:pt x="1110" y="4414"/>
                      </a:cubicBezTo>
                      <a:cubicBezTo>
                        <a:pt x="1151" y="4476"/>
                        <a:pt x="1178" y="4504"/>
                        <a:pt x="1223" y="4504"/>
                      </a:cubicBezTo>
                      <a:cubicBezTo>
                        <a:pt x="1247" y="4504"/>
                        <a:pt x="1277" y="4495"/>
                        <a:pt x="1317" y="4478"/>
                      </a:cubicBezTo>
                      <a:cubicBezTo>
                        <a:pt x="1684" y="4334"/>
                        <a:pt x="1668" y="4334"/>
                        <a:pt x="2402" y="3760"/>
                      </a:cubicBezTo>
                      <a:cubicBezTo>
                        <a:pt x="2690" y="3537"/>
                        <a:pt x="2968" y="3373"/>
                        <a:pt x="3225" y="3373"/>
                      </a:cubicBezTo>
                      <a:cubicBezTo>
                        <a:pt x="3409" y="3373"/>
                        <a:pt x="3583" y="3457"/>
                        <a:pt x="3743" y="3664"/>
                      </a:cubicBezTo>
                      <a:cubicBezTo>
                        <a:pt x="4525" y="4717"/>
                        <a:pt x="3136" y="6537"/>
                        <a:pt x="3376" y="8005"/>
                      </a:cubicBezTo>
                      <a:cubicBezTo>
                        <a:pt x="3403" y="8210"/>
                        <a:pt x="3547" y="8706"/>
                        <a:pt x="3658" y="8706"/>
                      </a:cubicBezTo>
                      <a:cubicBezTo>
                        <a:pt x="3677" y="8706"/>
                        <a:pt x="3695" y="8692"/>
                        <a:pt x="3711" y="8659"/>
                      </a:cubicBezTo>
                      <a:cubicBezTo>
                        <a:pt x="3855" y="8340"/>
                        <a:pt x="4030" y="8021"/>
                        <a:pt x="4206" y="7734"/>
                      </a:cubicBezTo>
                      <a:cubicBezTo>
                        <a:pt x="5275" y="6250"/>
                        <a:pt x="5387" y="4255"/>
                        <a:pt x="4924" y="2579"/>
                      </a:cubicBezTo>
                      <a:cubicBezTo>
                        <a:pt x="4431" y="763"/>
                        <a:pt x="3373" y="1"/>
                        <a:pt x="240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39"/>
                <p:cNvSpPr/>
                <p:nvPr/>
              </p:nvSpPr>
              <p:spPr>
                <a:xfrm>
                  <a:off x="772943" y="1226276"/>
                  <a:ext cx="121075" cy="108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4" h="3306" extrusionOk="0">
                      <a:moveTo>
                        <a:pt x="1357" y="1"/>
                      </a:moveTo>
                      <a:cubicBezTo>
                        <a:pt x="432" y="1597"/>
                        <a:pt x="1" y="1884"/>
                        <a:pt x="208" y="2538"/>
                      </a:cubicBezTo>
                      <a:cubicBezTo>
                        <a:pt x="272" y="2682"/>
                        <a:pt x="384" y="2825"/>
                        <a:pt x="527" y="2905"/>
                      </a:cubicBezTo>
                      <a:cubicBezTo>
                        <a:pt x="878" y="3161"/>
                        <a:pt x="1293" y="3304"/>
                        <a:pt x="1724" y="3304"/>
                      </a:cubicBezTo>
                      <a:cubicBezTo>
                        <a:pt x="1749" y="3305"/>
                        <a:pt x="1774" y="3305"/>
                        <a:pt x="1798" y="3305"/>
                      </a:cubicBezTo>
                      <a:cubicBezTo>
                        <a:pt x="3131" y="3305"/>
                        <a:pt x="3202" y="2021"/>
                        <a:pt x="3703" y="767"/>
                      </a:cubicBezTo>
                      <a:cubicBezTo>
                        <a:pt x="2985" y="447"/>
                        <a:pt x="2219" y="192"/>
                        <a:pt x="1453" y="17"/>
                      </a:cubicBezTo>
                      <a:lnTo>
                        <a:pt x="1357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39"/>
                <p:cNvSpPr/>
                <p:nvPr/>
              </p:nvSpPr>
              <p:spPr>
                <a:xfrm>
                  <a:off x="866331" y="1079183"/>
                  <a:ext cx="15167" cy="80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" h="2458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48" y="431"/>
                        <a:pt x="96" y="830"/>
                        <a:pt x="112" y="1229"/>
                      </a:cubicBezTo>
                      <a:cubicBezTo>
                        <a:pt x="144" y="1644"/>
                        <a:pt x="208" y="2059"/>
                        <a:pt x="304" y="2458"/>
                      </a:cubicBezTo>
                      <a:cubicBezTo>
                        <a:pt x="431" y="2059"/>
                        <a:pt x="463" y="1628"/>
                        <a:pt x="431" y="1197"/>
                      </a:cubicBezTo>
                      <a:cubicBezTo>
                        <a:pt x="415" y="766"/>
                        <a:pt x="256" y="35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39"/>
                <p:cNvSpPr/>
                <p:nvPr/>
              </p:nvSpPr>
              <p:spPr>
                <a:xfrm>
                  <a:off x="283088" y="478190"/>
                  <a:ext cx="1120593" cy="1025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82" h="31358" extrusionOk="0">
                      <a:moveTo>
                        <a:pt x="19775" y="1"/>
                      </a:moveTo>
                      <a:cubicBezTo>
                        <a:pt x="18888" y="1"/>
                        <a:pt x="18001" y="131"/>
                        <a:pt x="17157" y="400"/>
                      </a:cubicBezTo>
                      <a:cubicBezTo>
                        <a:pt x="16386" y="648"/>
                        <a:pt x="15618" y="704"/>
                        <a:pt x="14843" y="704"/>
                      </a:cubicBezTo>
                      <a:cubicBezTo>
                        <a:pt x="14222" y="704"/>
                        <a:pt x="13596" y="668"/>
                        <a:pt x="12960" y="668"/>
                      </a:cubicBezTo>
                      <a:cubicBezTo>
                        <a:pt x="12400" y="668"/>
                        <a:pt x="11832" y="696"/>
                        <a:pt x="11252" y="799"/>
                      </a:cubicBezTo>
                      <a:cubicBezTo>
                        <a:pt x="11214" y="806"/>
                        <a:pt x="11183" y="810"/>
                        <a:pt x="11156" y="810"/>
                      </a:cubicBezTo>
                      <a:cubicBezTo>
                        <a:pt x="10997" y="810"/>
                        <a:pt x="10947" y="692"/>
                        <a:pt x="10295" y="448"/>
                      </a:cubicBezTo>
                      <a:cubicBezTo>
                        <a:pt x="9668" y="224"/>
                        <a:pt x="9047" y="120"/>
                        <a:pt x="8444" y="120"/>
                      </a:cubicBezTo>
                      <a:cubicBezTo>
                        <a:pt x="4931" y="120"/>
                        <a:pt x="2057" y="3651"/>
                        <a:pt x="2602" y="7438"/>
                      </a:cubicBezTo>
                      <a:cubicBezTo>
                        <a:pt x="2650" y="7789"/>
                        <a:pt x="2395" y="7805"/>
                        <a:pt x="1932" y="8683"/>
                      </a:cubicBezTo>
                      <a:cubicBezTo>
                        <a:pt x="1" y="12338"/>
                        <a:pt x="575" y="17875"/>
                        <a:pt x="575" y="18083"/>
                      </a:cubicBezTo>
                      <a:cubicBezTo>
                        <a:pt x="560" y="18450"/>
                        <a:pt x="607" y="18370"/>
                        <a:pt x="687" y="19072"/>
                      </a:cubicBezTo>
                      <a:cubicBezTo>
                        <a:pt x="1150" y="23270"/>
                        <a:pt x="2283" y="25201"/>
                        <a:pt x="2570" y="26430"/>
                      </a:cubicBezTo>
                      <a:cubicBezTo>
                        <a:pt x="2794" y="27307"/>
                        <a:pt x="2858" y="27962"/>
                        <a:pt x="3257" y="28584"/>
                      </a:cubicBezTo>
                      <a:cubicBezTo>
                        <a:pt x="3382" y="28797"/>
                        <a:pt x="3602" y="28875"/>
                        <a:pt x="3844" y="28875"/>
                      </a:cubicBezTo>
                      <a:cubicBezTo>
                        <a:pt x="4002" y="28875"/>
                        <a:pt x="4169" y="28842"/>
                        <a:pt x="4326" y="28792"/>
                      </a:cubicBezTo>
                      <a:cubicBezTo>
                        <a:pt x="5220" y="28536"/>
                        <a:pt x="6081" y="27914"/>
                        <a:pt x="5794" y="27036"/>
                      </a:cubicBezTo>
                      <a:cubicBezTo>
                        <a:pt x="5283" y="25360"/>
                        <a:pt x="4932" y="25616"/>
                        <a:pt x="4677" y="23653"/>
                      </a:cubicBezTo>
                      <a:cubicBezTo>
                        <a:pt x="4661" y="23445"/>
                        <a:pt x="4661" y="23254"/>
                        <a:pt x="4677" y="23046"/>
                      </a:cubicBezTo>
                      <a:cubicBezTo>
                        <a:pt x="4661" y="22536"/>
                        <a:pt x="4709" y="22009"/>
                        <a:pt x="4805" y="21498"/>
                      </a:cubicBezTo>
                      <a:cubicBezTo>
                        <a:pt x="4853" y="21291"/>
                        <a:pt x="4916" y="21115"/>
                        <a:pt x="4980" y="20908"/>
                      </a:cubicBezTo>
                      <a:cubicBezTo>
                        <a:pt x="4980" y="20892"/>
                        <a:pt x="4996" y="20892"/>
                        <a:pt x="5012" y="20876"/>
                      </a:cubicBezTo>
                      <a:cubicBezTo>
                        <a:pt x="5177" y="21026"/>
                        <a:pt x="5611" y="22150"/>
                        <a:pt x="6392" y="22150"/>
                      </a:cubicBezTo>
                      <a:cubicBezTo>
                        <a:pt x="6442" y="22150"/>
                        <a:pt x="6492" y="22146"/>
                        <a:pt x="6544" y="22137"/>
                      </a:cubicBezTo>
                      <a:cubicBezTo>
                        <a:pt x="6927" y="22057"/>
                        <a:pt x="7310" y="21929"/>
                        <a:pt x="7661" y="21769"/>
                      </a:cubicBezTo>
                      <a:cubicBezTo>
                        <a:pt x="8970" y="21195"/>
                        <a:pt x="8810" y="21051"/>
                        <a:pt x="9241" y="21051"/>
                      </a:cubicBezTo>
                      <a:cubicBezTo>
                        <a:pt x="9255" y="21050"/>
                        <a:pt x="9269" y="21049"/>
                        <a:pt x="9282" y="21049"/>
                      </a:cubicBezTo>
                      <a:cubicBezTo>
                        <a:pt x="9595" y="21049"/>
                        <a:pt x="9809" y="21399"/>
                        <a:pt x="9640" y="21690"/>
                      </a:cubicBezTo>
                      <a:cubicBezTo>
                        <a:pt x="9576" y="21785"/>
                        <a:pt x="9529" y="21897"/>
                        <a:pt x="9481" y="22009"/>
                      </a:cubicBezTo>
                      <a:cubicBezTo>
                        <a:pt x="8763" y="23397"/>
                        <a:pt x="8539" y="24993"/>
                        <a:pt x="8842" y="26541"/>
                      </a:cubicBezTo>
                      <a:cubicBezTo>
                        <a:pt x="8970" y="27228"/>
                        <a:pt x="8635" y="27451"/>
                        <a:pt x="8443" y="28648"/>
                      </a:cubicBezTo>
                      <a:cubicBezTo>
                        <a:pt x="8332" y="29206"/>
                        <a:pt x="8332" y="29765"/>
                        <a:pt x="8459" y="30308"/>
                      </a:cubicBezTo>
                      <a:cubicBezTo>
                        <a:pt x="8523" y="30611"/>
                        <a:pt x="8715" y="30866"/>
                        <a:pt x="8986" y="31010"/>
                      </a:cubicBezTo>
                      <a:cubicBezTo>
                        <a:pt x="9391" y="31238"/>
                        <a:pt x="9867" y="31358"/>
                        <a:pt x="10275" y="31358"/>
                      </a:cubicBezTo>
                      <a:cubicBezTo>
                        <a:pt x="10752" y="31358"/>
                        <a:pt x="11136" y="31194"/>
                        <a:pt x="11204" y="30850"/>
                      </a:cubicBezTo>
                      <a:cubicBezTo>
                        <a:pt x="11348" y="30196"/>
                        <a:pt x="11109" y="29542"/>
                        <a:pt x="11204" y="28409"/>
                      </a:cubicBezTo>
                      <a:cubicBezTo>
                        <a:pt x="11300" y="27036"/>
                        <a:pt x="11715" y="25711"/>
                        <a:pt x="12433" y="24546"/>
                      </a:cubicBezTo>
                      <a:cubicBezTo>
                        <a:pt x="12944" y="23764"/>
                        <a:pt x="13518" y="23174"/>
                        <a:pt x="14205" y="21498"/>
                      </a:cubicBezTo>
                      <a:cubicBezTo>
                        <a:pt x="14747" y="20190"/>
                        <a:pt x="14508" y="20046"/>
                        <a:pt x="14891" y="19870"/>
                      </a:cubicBezTo>
                      <a:cubicBezTo>
                        <a:pt x="15449" y="19567"/>
                        <a:pt x="15960" y="19184"/>
                        <a:pt x="16407" y="18737"/>
                      </a:cubicBezTo>
                      <a:cubicBezTo>
                        <a:pt x="17157" y="18019"/>
                        <a:pt x="17524" y="17365"/>
                        <a:pt x="18051" y="16758"/>
                      </a:cubicBezTo>
                      <a:cubicBezTo>
                        <a:pt x="19120" y="15577"/>
                        <a:pt x="21019" y="14237"/>
                        <a:pt x="22631" y="14205"/>
                      </a:cubicBezTo>
                      <a:cubicBezTo>
                        <a:pt x="23285" y="14205"/>
                        <a:pt x="23110" y="14508"/>
                        <a:pt x="24706" y="15689"/>
                      </a:cubicBezTo>
                      <a:cubicBezTo>
                        <a:pt x="25871" y="16567"/>
                        <a:pt x="26014" y="16375"/>
                        <a:pt x="26413" y="16998"/>
                      </a:cubicBezTo>
                      <a:cubicBezTo>
                        <a:pt x="27307" y="18418"/>
                        <a:pt x="27594" y="20668"/>
                        <a:pt x="27818" y="22312"/>
                      </a:cubicBezTo>
                      <a:cubicBezTo>
                        <a:pt x="27914" y="22935"/>
                        <a:pt x="27914" y="23573"/>
                        <a:pt x="27946" y="24227"/>
                      </a:cubicBezTo>
                      <a:cubicBezTo>
                        <a:pt x="27962" y="24355"/>
                        <a:pt x="27977" y="24499"/>
                        <a:pt x="27977" y="24642"/>
                      </a:cubicBezTo>
                      <a:cubicBezTo>
                        <a:pt x="27962" y="24866"/>
                        <a:pt x="27993" y="25089"/>
                        <a:pt x="27993" y="25296"/>
                      </a:cubicBezTo>
                      <a:cubicBezTo>
                        <a:pt x="27977" y="25520"/>
                        <a:pt x="28137" y="25695"/>
                        <a:pt x="28345" y="25743"/>
                      </a:cubicBezTo>
                      <a:cubicBezTo>
                        <a:pt x="28568" y="25816"/>
                        <a:pt x="28795" y="25848"/>
                        <a:pt x="29018" y="25848"/>
                      </a:cubicBezTo>
                      <a:cubicBezTo>
                        <a:pt x="30020" y="25848"/>
                        <a:pt x="30931" y="25192"/>
                        <a:pt x="31010" y="24578"/>
                      </a:cubicBezTo>
                      <a:cubicBezTo>
                        <a:pt x="31090" y="23828"/>
                        <a:pt x="30930" y="22982"/>
                        <a:pt x="30706" y="22264"/>
                      </a:cubicBezTo>
                      <a:cubicBezTo>
                        <a:pt x="30547" y="21738"/>
                        <a:pt x="30419" y="21674"/>
                        <a:pt x="30276" y="20620"/>
                      </a:cubicBezTo>
                      <a:cubicBezTo>
                        <a:pt x="30164" y="19775"/>
                        <a:pt x="30132" y="18929"/>
                        <a:pt x="30180" y="18099"/>
                      </a:cubicBezTo>
                      <a:cubicBezTo>
                        <a:pt x="30196" y="17301"/>
                        <a:pt x="30467" y="16902"/>
                        <a:pt x="30260" y="15992"/>
                      </a:cubicBezTo>
                      <a:cubicBezTo>
                        <a:pt x="30052" y="15146"/>
                        <a:pt x="29621" y="14364"/>
                        <a:pt x="28983" y="13758"/>
                      </a:cubicBezTo>
                      <a:cubicBezTo>
                        <a:pt x="28648" y="13423"/>
                        <a:pt x="28392" y="13024"/>
                        <a:pt x="28233" y="12577"/>
                      </a:cubicBezTo>
                      <a:cubicBezTo>
                        <a:pt x="27499" y="10710"/>
                        <a:pt x="28169" y="9257"/>
                        <a:pt x="27802" y="7279"/>
                      </a:cubicBezTo>
                      <a:cubicBezTo>
                        <a:pt x="27786" y="7183"/>
                        <a:pt x="27722" y="7103"/>
                        <a:pt x="27754" y="7007"/>
                      </a:cubicBezTo>
                      <a:cubicBezTo>
                        <a:pt x="27772" y="7003"/>
                        <a:pt x="27788" y="7001"/>
                        <a:pt x="27804" y="7001"/>
                      </a:cubicBezTo>
                      <a:cubicBezTo>
                        <a:pt x="27904" y="7001"/>
                        <a:pt x="27973" y="7078"/>
                        <a:pt x="28041" y="7119"/>
                      </a:cubicBezTo>
                      <a:cubicBezTo>
                        <a:pt x="28137" y="7167"/>
                        <a:pt x="28217" y="7231"/>
                        <a:pt x="28281" y="7310"/>
                      </a:cubicBezTo>
                      <a:cubicBezTo>
                        <a:pt x="28680" y="7709"/>
                        <a:pt x="28935" y="8236"/>
                        <a:pt x="29047" y="8795"/>
                      </a:cubicBezTo>
                      <a:cubicBezTo>
                        <a:pt x="29366" y="10071"/>
                        <a:pt x="30084" y="11332"/>
                        <a:pt x="31265" y="11939"/>
                      </a:cubicBezTo>
                      <a:cubicBezTo>
                        <a:pt x="31645" y="12152"/>
                        <a:pt x="32063" y="12260"/>
                        <a:pt x="32482" y="12260"/>
                      </a:cubicBezTo>
                      <a:cubicBezTo>
                        <a:pt x="32909" y="12260"/>
                        <a:pt x="33336" y="12148"/>
                        <a:pt x="33723" y="11923"/>
                      </a:cubicBezTo>
                      <a:cubicBezTo>
                        <a:pt x="33882" y="11843"/>
                        <a:pt x="34026" y="11715"/>
                        <a:pt x="34154" y="11588"/>
                      </a:cubicBezTo>
                      <a:cubicBezTo>
                        <a:pt x="34281" y="11444"/>
                        <a:pt x="34202" y="11284"/>
                        <a:pt x="34026" y="11252"/>
                      </a:cubicBezTo>
                      <a:cubicBezTo>
                        <a:pt x="33866" y="11236"/>
                        <a:pt x="33691" y="11220"/>
                        <a:pt x="33531" y="11189"/>
                      </a:cubicBezTo>
                      <a:cubicBezTo>
                        <a:pt x="32382" y="11013"/>
                        <a:pt x="31249" y="10199"/>
                        <a:pt x="31010" y="9018"/>
                      </a:cubicBezTo>
                      <a:cubicBezTo>
                        <a:pt x="30643" y="7215"/>
                        <a:pt x="29414" y="5316"/>
                        <a:pt x="27642" y="5028"/>
                      </a:cubicBezTo>
                      <a:cubicBezTo>
                        <a:pt x="27547" y="5028"/>
                        <a:pt x="27467" y="4964"/>
                        <a:pt x="27435" y="4869"/>
                      </a:cubicBezTo>
                      <a:cubicBezTo>
                        <a:pt x="27435" y="4837"/>
                        <a:pt x="27403" y="4805"/>
                        <a:pt x="27403" y="4773"/>
                      </a:cubicBezTo>
                      <a:cubicBezTo>
                        <a:pt x="26214" y="1720"/>
                        <a:pt x="22995" y="1"/>
                        <a:pt x="197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39"/>
                <p:cNvSpPr/>
                <p:nvPr/>
              </p:nvSpPr>
              <p:spPr>
                <a:xfrm>
                  <a:off x="1194972" y="1213757"/>
                  <a:ext cx="102802" cy="108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5" h="3333" extrusionOk="0">
                      <a:moveTo>
                        <a:pt x="2714" y="1"/>
                      </a:moveTo>
                      <a:cubicBezTo>
                        <a:pt x="1836" y="96"/>
                        <a:pt x="990" y="336"/>
                        <a:pt x="192" y="751"/>
                      </a:cubicBezTo>
                      <a:cubicBezTo>
                        <a:pt x="96" y="783"/>
                        <a:pt x="17" y="878"/>
                        <a:pt x="17" y="990"/>
                      </a:cubicBezTo>
                      <a:cubicBezTo>
                        <a:pt x="1" y="1389"/>
                        <a:pt x="80" y="1708"/>
                        <a:pt x="80" y="2123"/>
                      </a:cubicBezTo>
                      <a:cubicBezTo>
                        <a:pt x="65" y="2347"/>
                        <a:pt x="96" y="2570"/>
                        <a:pt x="96" y="2778"/>
                      </a:cubicBezTo>
                      <a:cubicBezTo>
                        <a:pt x="80" y="3001"/>
                        <a:pt x="240" y="3208"/>
                        <a:pt x="463" y="3240"/>
                      </a:cubicBezTo>
                      <a:cubicBezTo>
                        <a:pt x="671" y="3303"/>
                        <a:pt x="893" y="3332"/>
                        <a:pt x="1117" y="3332"/>
                      </a:cubicBezTo>
                      <a:cubicBezTo>
                        <a:pt x="2094" y="3332"/>
                        <a:pt x="3103" y="2764"/>
                        <a:pt x="3129" y="1868"/>
                      </a:cubicBezTo>
                      <a:cubicBezTo>
                        <a:pt x="3145" y="1277"/>
                        <a:pt x="3081" y="703"/>
                        <a:pt x="2921" y="144"/>
                      </a:cubicBezTo>
                      <a:cubicBezTo>
                        <a:pt x="2889" y="1"/>
                        <a:pt x="2857" y="1"/>
                        <a:pt x="271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39"/>
                <p:cNvSpPr/>
                <p:nvPr/>
              </p:nvSpPr>
              <p:spPr>
                <a:xfrm>
                  <a:off x="367618" y="1312342"/>
                  <a:ext cx="113230" cy="109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4" h="3359" extrusionOk="0">
                      <a:moveTo>
                        <a:pt x="2471" y="0"/>
                      </a:moveTo>
                      <a:cubicBezTo>
                        <a:pt x="2379" y="0"/>
                        <a:pt x="2257" y="43"/>
                        <a:pt x="2107" y="81"/>
                      </a:cubicBezTo>
                      <a:cubicBezTo>
                        <a:pt x="1405" y="224"/>
                        <a:pt x="718" y="496"/>
                        <a:pt x="112" y="879"/>
                      </a:cubicBezTo>
                      <a:cubicBezTo>
                        <a:pt x="32" y="911"/>
                        <a:pt x="0" y="990"/>
                        <a:pt x="32" y="1070"/>
                      </a:cubicBezTo>
                      <a:cubicBezTo>
                        <a:pt x="192" y="1788"/>
                        <a:pt x="304" y="2475"/>
                        <a:pt x="671" y="3065"/>
                      </a:cubicBezTo>
                      <a:cubicBezTo>
                        <a:pt x="750" y="3209"/>
                        <a:pt x="910" y="3304"/>
                        <a:pt x="1070" y="3336"/>
                      </a:cubicBezTo>
                      <a:cubicBezTo>
                        <a:pt x="1149" y="3348"/>
                        <a:pt x="1228" y="3359"/>
                        <a:pt x="1307" y="3359"/>
                      </a:cubicBezTo>
                      <a:cubicBezTo>
                        <a:pt x="1339" y="3359"/>
                        <a:pt x="1372" y="3357"/>
                        <a:pt x="1405" y="3352"/>
                      </a:cubicBezTo>
                      <a:cubicBezTo>
                        <a:pt x="1516" y="3336"/>
                        <a:pt x="1644" y="3320"/>
                        <a:pt x="1756" y="3273"/>
                      </a:cubicBezTo>
                      <a:cubicBezTo>
                        <a:pt x="2618" y="3001"/>
                        <a:pt x="3463" y="2395"/>
                        <a:pt x="3208" y="1549"/>
                      </a:cubicBezTo>
                      <a:cubicBezTo>
                        <a:pt x="3064" y="1038"/>
                        <a:pt x="2857" y="544"/>
                        <a:pt x="2618" y="81"/>
                      </a:cubicBezTo>
                      <a:cubicBezTo>
                        <a:pt x="2585" y="21"/>
                        <a:pt x="2535" y="0"/>
                        <a:pt x="247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39"/>
                <p:cNvSpPr/>
                <p:nvPr/>
              </p:nvSpPr>
              <p:spPr>
                <a:xfrm>
                  <a:off x="473526" y="802679"/>
                  <a:ext cx="301019" cy="20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" h="6237" extrusionOk="0">
                      <a:moveTo>
                        <a:pt x="0" y="1"/>
                      </a:moveTo>
                      <a:cubicBezTo>
                        <a:pt x="208" y="176"/>
                        <a:pt x="399" y="384"/>
                        <a:pt x="543" y="607"/>
                      </a:cubicBezTo>
                      <a:cubicBezTo>
                        <a:pt x="702" y="831"/>
                        <a:pt x="814" y="1070"/>
                        <a:pt x="926" y="1325"/>
                      </a:cubicBezTo>
                      <a:cubicBezTo>
                        <a:pt x="1133" y="1820"/>
                        <a:pt x="1277" y="2347"/>
                        <a:pt x="1452" y="2873"/>
                      </a:cubicBezTo>
                      <a:cubicBezTo>
                        <a:pt x="1628" y="3400"/>
                        <a:pt x="1851" y="3911"/>
                        <a:pt x="2123" y="4390"/>
                      </a:cubicBezTo>
                      <a:cubicBezTo>
                        <a:pt x="2410" y="4884"/>
                        <a:pt x="2809" y="5315"/>
                        <a:pt x="3272" y="5650"/>
                      </a:cubicBezTo>
                      <a:cubicBezTo>
                        <a:pt x="3750" y="5969"/>
                        <a:pt x="4293" y="6177"/>
                        <a:pt x="4868" y="6225"/>
                      </a:cubicBezTo>
                      <a:cubicBezTo>
                        <a:pt x="4963" y="6233"/>
                        <a:pt x="5059" y="6237"/>
                        <a:pt x="5155" y="6237"/>
                      </a:cubicBezTo>
                      <a:cubicBezTo>
                        <a:pt x="5632" y="6237"/>
                        <a:pt x="6104" y="6137"/>
                        <a:pt x="6543" y="5938"/>
                      </a:cubicBezTo>
                      <a:cubicBezTo>
                        <a:pt x="7038" y="5682"/>
                        <a:pt x="7501" y="5363"/>
                        <a:pt x="7916" y="4996"/>
                      </a:cubicBezTo>
                      <a:cubicBezTo>
                        <a:pt x="8299" y="4597"/>
                        <a:pt x="8730" y="4262"/>
                        <a:pt x="9209" y="3991"/>
                      </a:cubicBezTo>
                      <a:lnTo>
                        <a:pt x="9209" y="3991"/>
                      </a:lnTo>
                      <a:cubicBezTo>
                        <a:pt x="8682" y="4182"/>
                        <a:pt x="8235" y="4533"/>
                        <a:pt x="7804" y="4868"/>
                      </a:cubicBezTo>
                      <a:cubicBezTo>
                        <a:pt x="7389" y="5203"/>
                        <a:pt x="6926" y="5491"/>
                        <a:pt x="6432" y="5698"/>
                      </a:cubicBezTo>
                      <a:cubicBezTo>
                        <a:pt x="6043" y="5867"/>
                        <a:pt x="5611" y="5951"/>
                        <a:pt x="5190" y="5951"/>
                      </a:cubicBezTo>
                      <a:cubicBezTo>
                        <a:pt x="5092" y="5951"/>
                        <a:pt x="4995" y="5947"/>
                        <a:pt x="4900" y="5938"/>
                      </a:cubicBezTo>
                      <a:cubicBezTo>
                        <a:pt x="4373" y="5890"/>
                        <a:pt x="3878" y="5698"/>
                        <a:pt x="3447" y="5395"/>
                      </a:cubicBezTo>
                      <a:cubicBezTo>
                        <a:pt x="3016" y="5092"/>
                        <a:pt x="2649" y="4693"/>
                        <a:pt x="2362" y="4246"/>
                      </a:cubicBezTo>
                      <a:cubicBezTo>
                        <a:pt x="2091" y="3783"/>
                        <a:pt x="1867" y="3288"/>
                        <a:pt x="1676" y="2778"/>
                      </a:cubicBezTo>
                      <a:cubicBezTo>
                        <a:pt x="1484" y="2283"/>
                        <a:pt x="1309" y="1756"/>
                        <a:pt x="1053" y="1262"/>
                      </a:cubicBezTo>
                      <a:cubicBezTo>
                        <a:pt x="830" y="751"/>
                        <a:pt x="463" y="320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39"/>
                <p:cNvSpPr/>
                <p:nvPr/>
              </p:nvSpPr>
              <p:spPr>
                <a:xfrm>
                  <a:off x="768269" y="625317"/>
                  <a:ext cx="76195" cy="193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1" h="5906" extrusionOk="0">
                      <a:moveTo>
                        <a:pt x="0" y="1"/>
                      </a:moveTo>
                      <a:cubicBezTo>
                        <a:pt x="207" y="160"/>
                        <a:pt x="367" y="400"/>
                        <a:pt x="431" y="655"/>
                      </a:cubicBezTo>
                      <a:cubicBezTo>
                        <a:pt x="527" y="894"/>
                        <a:pt x="591" y="1150"/>
                        <a:pt x="654" y="1405"/>
                      </a:cubicBezTo>
                      <a:lnTo>
                        <a:pt x="958" y="2985"/>
                      </a:lnTo>
                      <a:cubicBezTo>
                        <a:pt x="1053" y="3528"/>
                        <a:pt x="1213" y="4054"/>
                        <a:pt x="1420" y="4549"/>
                      </a:cubicBezTo>
                      <a:cubicBezTo>
                        <a:pt x="1644" y="5044"/>
                        <a:pt x="1947" y="5507"/>
                        <a:pt x="2330" y="5906"/>
                      </a:cubicBezTo>
                      <a:cubicBezTo>
                        <a:pt x="2059" y="5443"/>
                        <a:pt x="1835" y="4964"/>
                        <a:pt x="1644" y="4469"/>
                      </a:cubicBezTo>
                      <a:cubicBezTo>
                        <a:pt x="1484" y="3959"/>
                        <a:pt x="1357" y="3448"/>
                        <a:pt x="1261" y="2921"/>
                      </a:cubicBezTo>
                      <a:cubicBezTo>
                        <a:pt x="1149" y="2395"/>
                        <a:pt x="1037" y="1868"/>
                        <a:pt x="878" y="1341"/>
                      </a:cubicBezTo>
                      <a:cubicBezTo>
                        <a:pt x="798" y="1086"/>
                        <a:pt x="702" y="830"/>
                        <a:pt x="575" y="591"/>
                      </a:cubicBezTo>
                      <a:cubicBezTo>
                        <a:pt x="447" y="336"/>
                        <a:pt x="255" y="128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39"/>
                <p:cNvSpPr/>
                <p:nvPr/>
              </p:nvSpPr>
              <p:spPr>
                <a:xfrm>
                  <a:off x="986818" y="755217"/>
                  <a:ext cx="45959" cy="181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5539" extrusionOk="0">
                      <a:moveTo>
                        <a:pt x="799" y="0"/>
                      </a:moveTo>
                      <a:lnTo>
                        <a:pt x="799" y="0"/>
                      </a:lnTo>
                      <a:cubicBezTo>
                        <a:pt x="687" y="208"/>
                        <a:pt x="560" y="431"/>
                        <a:pt x="448" y="655"/>
                      </a:cubicBezTo>
                      <a:cubicBezTo>
                        <a:pt x="336" y="878"/>
                        <a:pt x="240" y="1118"/>
                        <a:pt x="176" y="1357"/>
                      </a:cubicBezTo>
                      <a:cubicBezTo>
                        <a:pt x="49" y="1852"/>
                        <a:pt x="1" y="2362"/>
                        <a:pt x="49" y="2873"/>
                      </a:cubicBezTo>
                      <a:cubicBezTo>
                        <a:pt x="97" y="3384"/>
                        <a:pt x="240" y="3895"/>
                        <a:pt x="480" y="4341"/>
                      </a:cubicBezTo>
                      <a:cubicBezTo>
                        <a:pt x="591" y="4565"/>
                        <a:pt x="735" y="4788"/>
                        <a:pt x="895" y="4980"/>
                      </a:cubicBezTo>
                      <a:cubicBezTo>
                        <a:pt x="1054" y="5171"/>
                        <a:pt x="1230" y="5347"/>
                        <a:pt x="1405" y="5538"/>
                      </a:cubicBezTo>
                      <a:cubicBezTo>
                        <a:pt x="1134" y="5123"/>
                        <a:pt x="895" y="4692"/>
                        <a:pt x="703" y="4246"/>
                      </a:cubicBezTo>
                      <a:cubicBezTo>
                        <a:pt x="528" y="3799"/>
                        <a:pt x="416" y="3320"/>
                        <a:pt x="368" y="2841"/>
                      </a:cubicBezTo>
                      <a:cubicBezTo>
                        <a:pt x="320" y="2362"/>
                        <a:pt x="336" y="1884"/>
                        <a:pt x="416" y="1421"/>
                      </a:cubicBezTo>
                      <a:cubicBezTo>
                        <a:pt x="512" y="926"/>
                        <a:pt x="639" y="463"/>
                        <a:pt x="7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39"/>
                <p:cNvSpPr/>
                <p:nvPr/>
              </p:nvSpPr>
              <p:spPr>
                <a:xfrm>
                  <a:off x="588815" y="1232029"/>
                  <a:ext cx="17749" cy="1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3496" extrusionOk="0">
                      <a:moveTo>
                        <a:pt x="543" y="0"/>
                      </a:moveTo>
                      <a:lnTo>
                        <a:pt x="543" y="0"/>
                      </a:lnTo>
                      <a:cubicBezTo>
                        <a:pt x="351" y="240"/>
                        <a:pt x="208" y="511"/>
                        <a:pt x="128" y="814"/>
                      </a:cubicBezTo>
                      <a:cubicBezTo>
                        <a:pt x="32" y="1117"/>
                        <a:pt x="0" y="1421"/>
                        <a:pt x="16" y="1740"/>
                      </a:cubicBezTo>
                      <a:cubicBezTo>
                        <a:pt x="32" y="1883"/>
                        <a:pt x="48" y="2043"/>
                        <a:pt x="80" y="2187"/>
                      </a:cubicBezTo>
                      <a:lnTo>
                        <a:pt x="192" y="2617"/>
                      </a:lnTo>
                      <a:cubicBezTo>
                        <a:pt x="271" y="2905"/>
                        <a:pt x="319" y="3192"/>
                        <a:pt x="399" y="3495"/>
                      </a:cubicBezTo>
                      <a:cubicBezTo>
                        <a:pt x="447" y="3192"/>
                        <a:pt x="463" y="2889"/>
                        <a:pt x="447" y="2586"/>
                      </a:cubicBezTo>
                      <a:cubicBezTo>
                        <a:pt x="415" y="2266"/>
                        <a:pt x="351" y="1995"/>
                        <a:pt x="351" y="1708"/>
                      </a:cubicBezTo>
                      <a:cubicBezTo>
                        <a:pt x="335" y="1437"/>
                        <a:pt x="335" y="1149"/>
                        <a:pt x="367" y="862"/>
                      </a:cubicBezTo>
                      <a:cubicBezTo>
                        <a:pt x="415" y="575"/>
                        <a:pt x="463" y="287"/>
                        <a:pt x="54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39"/>
                <p:cNvSpPr/>
                <p:nvPr/>
              </p:nvSpPr>
              <p:spPr>
                <a:xfrm>
                  <a:off x="356668" y="1053621"/>
                  <a:ext cx="85053" cy="9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" h="3001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495" y="431"/>
                        <a:pt x="958" y="910"/>
                        <a:pt x="1389" y="1421"/>
                      </a:cubicBezTo>
                      <a:cubicBezTo>
                        <a:pt x="1596" y="1660"/>
                        <a:pt x="1788" y="1931"/>
                        <a:pt x="1995" y="2203"/>
                      </a:cubicBezTo>
                      <a:lnTo>
                        <a:pt x="2282" y="2601"/>
                      </a:lnTo>
                      <a:cubicBezTo>
                        <a:pt x="2378" y="2745"/>
                        <a:pt x="2506" y="2857"/>
                        <a:pt x="2602" y="3000"/>
                      </a:cubicBezTo>
                      <a:cubicBezTo>
                        <a:pt x="2554" y="2841"/>
                        <a:pt x="2490" y="2681"/>
                        <a:pt x="2410" y="2538"/>
                      </a:cubicBezTo>
                      <a:cubicBezTo>
                        <a:pt x="2346" y="2378"/>
                        <a:pt x="2266" y="2218"/>
                        <a:pt x="2187" y="2075"/>
                      </a:cubicBezTo>
                      <a:cubicBezTo>
                        <a:pt x="2027" y="1772"/>
                        <a:pt x="1851" y="1484"/>
                        <a:pt x="1628" y="1213"/>
                      </a:cubicBezTo>
                      <a:cubicBezTo>
                        <a:pt x="1197" y="670"/>
                        <a:pt x="639" y="25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39"/>
                <p:cNvSpPr/>
                <p:nvPr/>
              </p:nvSpPr>
              <p:spPr>
                <a:xfrm>
                  <a:off x="1206445" y="970137"/>
                  <a:ext cx="32916" cy="9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" h="2906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65" y="256"/>
                        <a:pt x="160" y="495"/>
                        <a:pt x="304" y="719"/>
                      </a:cubicBezTo>
                      <a:cubicBezTo>
                        <a:pt x="432" y="926"/>
                        <a:pt x="527" y="1150"/>
                        <a:pt x="607" y="1389"/>
                      </a:cubicBezTo>
                      <a:cubicBezTo>
                        <a:pt x="751" y="1852"/>
                        <a:pt x="719" y="2379"/>
                        <a:pt x="863" y="2905"/>
                      </a:cubicBezTo>
                      <a:cubicBezTo>
                        <a:pt x="926" y="2650"/>
                        <a:pt x="958" y="2379"/>
                        <a:pt x="974" y="2123"/>
                      </a:cubicBezTo>
                      <a:cubicBezTo>
                        <a:pt x="1006" y="1852"/>
                        <a:pt x="974" y="1581"/>
                        <a:pt x="910" y="1325"/>
                      </a:cubicBezTo>
                      <a:cubicBezTo>
                        <a:pt x="831" y="1054"/>
                        <a:pt x="687" y="799"/>
                        <a:pt x="511" y="591"/>
                      </a:cubicBezTo>
                      <a:cubicBezTo>
                        <a:pt x="336" y="400"/>
                        <a:pt x="160" y="208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39"/>
                <p:cNvSpPr/>
                <p:nvPr/>
              </p:nvSpPr>
              <p:spPr>
                <a:xfrm>
                  <a:off x="763562" y="1034826"/>
                  <a:ext cx="11506" cy="8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14" extrusionOk="0">
                      <a:moveTo>
                        <a:pt x="0" y="1"/>
                      </a:moveTo>
                      <a:cubicBezTo>
                        <a:pt x="0" y="479"/>
                        <a:pt x="32" y="910"/>
                        <a:pt x="32" y="1373"/>
                      </a:cubicBezTo>
                      <a:lnTo>
                        <a:pt x="32" y="2043"/>
                      </a:lnTo>
                      <a:lnTo>
                        <a:pt x="32" y="2394"/>
                      </a:lnTo>
                      <a:cubicBezTo>
                        <a:pt x="16" y="2522"/>
                        <a:pt x="96" y="2634"/>
                        <a:pt x="0" y="2714"/>
                      </a:cubicBezTo>
                      <a:cubicBezTo>
                        <a:pt x="64" y="2698"/>
                        <a:pt x="112" y="2650"/>
                        <a:pt x="128" y="2586"/>
                      </a:cubicBezTo>
                      <a:cubicBezTo>
                        <a:pt x="144" y="2522"/>
                        <a:pt x="160" y="2474"/>
                        <a:pt x="176" y="2410"/>
                      </a:cubicBezTo>
                      <a:cubicBezTo>
                        <a:pt x="208" y="2299"/>
                        <a:pt x="240" y="2187"/>
                        <a:pt x="272" y="2075"/>
                      </a:cubicBezTo>
                      <a:cubicBezTo>
                        <a:pt x="320" y="1836"/>
                        <a:pt x="336" y="1597"/>
                        <a:pt x="336" y="1373"/>
                      </a:cubicBezTo>
                      <a:cubicBezTo>
                        <a:pt x="351" y="878"/>
                        <a:pt x="240" y="416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39"/>
                <p:cNvSpPr/>
                <p:nvPr/>
              </p:nvSpPr>
              <p:spPr>
                <a:xfrm>
                  <a:off x="1179314" y="653493"/>
                  <a:ext cx="12552" cy="39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" h="1214" extrusionOk="0">
                      <a:moveTo>
                        <a:pt x="113" y="0"/>
                      </a:moveTo>
                      <a:cubicBezTo>
                        <a:pt x="33" y="192"/>
                        <a:pt x="1" y="415"/>
                        <a:pt x="33" y="623"/>
                      </a:cubicBezTo>
                      <a:cubicBezTo>
                        <a:pt x="65" y="830"/>
                        <a:pt x="129" y="1022"/>
                        <a:pt x="224" y="1213"/>
                      </a:cubicBezTo>
                      <a:cubicBezTo>
                        <a:pt x="336" y="1022"/>
                        <a:pt x="384" y="798"/>
                        <a:pt x="352" y="591"/>
                      </a:cubicBezTo>
                      <a:cubicBezTo>
                        <a:pt x="320" y="367"/>
                        <a:pt x="240" y="176"/>
                        <a:pt x="11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39"/>
                <p:cNvSpPr/>
                <p:nvPr/>
              </p:nvSpPr>
              <p:spPr>
                <a:xfrm>
                  <a:off x="810501" y="751163"/>
                  <a:ext cx="225936" cy="339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2" h="10398" extrusionOk="0">
                      <a:moveTo>
                        <a:pt x="6185" y="1"/>
                      </a:moveTo>
                      <a:cubicBezTo>
                        <a:pt x="6161" y="1"/>
                        <a:pt x="6137" y="5"/>
                        <a:pt x="6113" y="13"/>
                      </a:cubicBezTo>
                      <a:cubicBezTo>
                        <a:pt x="5459" y="316"/>
                        <a:pt x="4884" y="779"/>
                        <a:pt x="4469" y="1353"/>
                      </a:cubicBezTo>
                      <a:cubicBezTo>
                        <a:pt x="3991" y="2008"/>
                        <a:pt x="3783" y="2598"/>
                        <a:pt x="3895" y="3412"/>
                      </a:cubicBezTo>
                      <a:cubicBezTo>
                        <a:pt x="3911" y="3635"/>
                        <a:pt x="3911" y="3859"/>
                        <a:pt x="3895" y="4098"/>
                      </a:cubicBezTo>
                      <a:cubicBezTo>
                        <a:pt x="3815" y="5327"/>
                        <a:pt x="1198" y="4976"/>
                        <a:pt x="304" y="7929"/>
                      </a:cubicBezTo>
                      <a:cubicBezTo>
                        <a:pt x="33" y="8695"/>
                        <a:pt x="1" y="9524"/>
                        <a:pt x="192" y="10322"/>
                      </a:cubicBezTo>
                      <a:cubicBezTo>
                        <a:pt x="202" y="10372"/>
                        <a:pt x="225" y="10397"/>
                        <a:pt x="252" y="10397"/>
                      </a:cubicBezTo>
                      <a:cubicBezTo>
                        <a:pt x="268" y="10397"/>
                        <a:pt x="286" y="10388"/>
                        <a:pt x="304" y="10370"/>
                      </a:cubicBezTo>
                      <a:cubicBezTo>
                        <a:pt x="1421" y="9301"/>
                        <a:pt x="1437" y="8647"/>
                        <a:pt x="3129" y="7306"/>
                      </a:cubicBezTo>
                      <a:cubicBezTo>
                        <a:pt x="3927" y="6684"/>
                        <a:pt x="5187" y="5966"/>
                        <a:pt x="6193" y="5902"/>
                      </a:cubicBezTo>
                      <a:cubicBezTo>
                        <a:pt x="6289" y="5886"/>
                        <a:pt x="6384" y="5878"/>
                        <a:pt x="6480" y="5878"/>
                      </a:cubicBezTo>
                      <a:cubicBezTo>
                        <a:pt x="6576" y="5878"/>
                        <a:pt x="6672" y="5886"/>
                        <a:pt x="6767" y="5902"/>
                      </a:cubicBezTo>
                      <a:cubicBezTo>
                        <a:pt x="6799" y="5902"/>
                        <a:pt x="6815" y="5886"/>
                        <a:pt x="6831" y="5870"/>
                      </a:cubicBezTo>
                      <a:cubicBezTo>
                        <a:pt x="6911" y="5742"/>
                        <a:pt x="5858" y="5056"/>
                        <a:pt x="5555" y="2949"/>
                      </a:cubicBezTo>
                      <a:cubicBezTo>
                        <a:pt x="5539" y="2917"/>
                        <a:pt x="5539" y="2885"/>
                        <a:pt x="5555" y="2869"/>
                      </a:cubicBezTo>
                      <a:cubicBezTo>
                        <a:pt x="5586" y="2662"/>
                        <a:pt x="5363" y="1641"/>
                        <a:pt x="6225" y="332"/>
                      </a:cubicBezTo>
                      <a:cubicBezTo>
                        <a:pt x="6305" y="204"/>
                        <a:pt x="6400" y="61"/>
                        <a:pt x="6257" y="13"/>
                      </a:cubicBezTo>
                      <a:cubicBezTo>
                        <a:pt x="6233" y="5"/>
                        <a:pt x="6209" y="1"/>
                        <a:pt x="6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375;p39"/>
                <p:cNvSpPr/>
                <p:nvPr/>
              </p:nvSpPr>
              <p:spPr>
                <a:xfrm>
                  <a:off x="347614" y="1043455"/>
                  <a:ext cx="260519" cy="15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0" h="4852" extrusionOk="0">
                      <a:moveTo>
                        <a:pt x="939" y="0"/>
                      </a:moveTo>
                      <a:cubicBezTo>
                        <a:pt x="314" y="0"/>
                        <a:pt x="0" y="319"/>
                        <a:pt x="309" y="407"/>
                      </a:cubicBezTo>
                      <a:cubicBezTo>
                        <a:pt x="708" y="535"/>
                        <a:pt x="1969" y="1588"/>
                        <a:pt x="2703" y="3008"/>
                      </a:cubicBezTo>
                      <a:cubicBezTo>
                        <a:pt x="2767" y="3152"/>
                        <a:pt x="2831" y="3296"/>
                        <a:pt x="2926" y="3423"/>
                      </a:cubicBezTo>
                      <a:cubicBezTo>
                        <a:pt x="3185" y="3774"/>
                        <a:pt x="3663" y="4851"/>
                        <a:pt x="4399" y="4851"/>
                      </a:cubicBezTo>
                      <a:cubicBezTo>
                        <a:pt x="4434" y="4851"/>
                        <a:pt x="4470" y="4849"/>
                        <a:pt x="4506" y="4844"/>
                      </a:cubicBezTo>
                      <a:cubicBezTo>
                        <a:pt x="5225" y="4748"/>
                        <a:pt x="6198" y="4269"/>
                        <a:pt x="6836" y="3870"/>
                      </a:cubicBezTo>
                      <a:cubicBezTo>
                        <a:pt x="6979" y="3781"/>
                        <a:pt x="7101" y="3748"/>
                        <a:pt x="7206" y="3748"/>
                      </a:cubicBezTo>
                      <a:cubicBezTo>
                        <a:pt x="7488" y="3748"/>
                        <a:pt x="7642" y="3986"/>
                        <a:pt x="7732" y="3986"/>
                      </a:cubicBezTo>
                      <a:cubicBezTo>
                        <a:pt x="7757" y="3986"/>
                        <a:pt x="7778" y="3967"/>
                        <a:pt x="7794" y="3918"/>
                      </a:cubicBezTo>
                      <a:cubicBezTo>
                        <a:pt x="7922" y="3599"/>
                        <a:pt x="7970" y="3248"/>
                        <a:pt x="7922" y="2912"/>
                      </a:cubicBezTo>
                      <a:cubicBezTo>
                        <a:pt x="7856" y="2371"/>
                        <a:pt x="7374" y="2113"/>
                        <a:pt x="6875" y="2113"/>
                      </a:cubicBezTo>
                      <a:cubicBezTo>
                        <a:pt x="6771" y="2113"/>
                        <a:pt x="6667" y="2124"/>
                        <a:pt x="6565" y="2146"/>
                      </a:cubicBezTo>
                      <a:cubicBezTo>
                        <a:pt x="5866" y="2297"/>
                        <a:pt x="5320" y="2643"/>
                        <a:pt x="4822" y="2643"/>
                      </a:cubicBezTo>
                      <a:cubicBezTo>
                        <a:pt x="4582" y="2643"/>
                        <a:pt x="4352" y="2562"/>
                        <a:pt x="4123" y="2338"/>
                      </a:cubicBezTo>
                      <a:cubicBezTo>
                        <a:pt x="3246" y="1476"/>
                        <a:pt x="2799" y="199"/>
                        <a:pt x="1107" y="8"/>
                      </a:cubicBezTo>
                      <a:cubicBezTo>
                        <a:pt x="1049" y="3"/>
                        <a:pt x="993" y="0"/>
                        <a:pt x="93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39"/>
                <p:cNvSpPr/>
                <p:nvPr/>
              </p:nvSpPr>
              <p:spPr>
                <a:xfrm>
                  <a:off x="616174" y="695202"/>
                  <a:ext cx="34747" cy="33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1039" extrusionOk="0">
                      <a:moveTo>
                        <a:pt x="558" y="0"/>
                      </a:moveTo>
                      <a:cubicBezTo>
                        <a:pt x="24" y="0"/>
                        <a:pt x="1" y="976"/>
                        <a:pt x="504" y="1039"/>
                      </a:cubicBezTo>
                      <a:cubicBezTo>
                        <a:pt x="583" y="1039"/>
                        <a:pt x="679" y="1023"/>
                        <a:pt x="743" y="975"/>
                      </a:cubicBezTo>
                      <a:cubicBezTo>
                        <a:pt x="1062" y="751"/>
                        <a:pt x="1062" y="33"/>
                        <a:pt x="583" y="1"/>
                      </a:cubicBezTo>
                      <a:cubicBezTo>
                        <a:pt x="575" y="1"/>
                        <a:pt x="566" y="0"/>
                        <a:pt x="55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39"/>
                <p:cNvSpPr/>
                <p:nvPr/>
              </p:nvSpPr>
              <p:spPr>
                <a:xfrm>
                  <a:off x="740615" y="827750"/>
                  <a:ext cx="151474" cy="1116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4" h="3415" extrusionOk="0">
                      <a:moveTo>
                        <a:pt x="3180" y="0"/>
                      </a:moveTo>
                      <a:cubicBezTo>
                        <a:pt x="3088" y="0"/>
                        <a:pt x="2990" y="16"/>
                        <a:pt x="2889" y="48"/>
                      </a:cubicBezTo>
                      <a:cubicBezTo>
                        <a:pt x="2298" y="223"/>
                        <a:pt x="2330" y="574"/>
                        <a:pt x="1740" y="574"/>
                      </a:cubicBezTo>
                      <a:cubicBezTo>
                        <a:pt x="1658" y="574"/>
                        <a:pt x="1495" y="516"/>
                        <a:pt x="1284" y="516"/>
                      </a:cubicBezTo>
                      <a:cubicBezTo>
                        <a:pt x="1080" y="516"/>
                        <a:pt x="833" y="570"/>
                        <a:pt x="575" y="782"/>
                      </a:cubicBezTo>
                      <a:cubicBezTo>
                        <a:pt x="160" y="1133"/>
                        <a:pt x="0" y="1707"/>
                        <a:pt x="176" y="2218"/>
                      </a:cubicBezTo>
                      <a:cubicBezTo>
                        <a:pt x="303" y="2633"/>
                        <a:pt x="591" y="2984"/>
                        <a:pt x="974" y="3192"/>
                      </a:cubicBezTo>
                      <a:cubicBezTo>
                        <a:pt x="1230" y="3348"/>
                        <a:pt x="1497" y="3414"/>
                        <a:pt x="1765" y="3414"/>
                      </a:cubicBezTo>
                      <a:cubicBezTo>
                        <a:pt x="2265" y="3414"/>
                        <a:pt x="2773" y="3184"/>
                        <a:pt x="3240" y="2872"/>
                      </a:cubicBezTo>
                      <a:cubicBezTo>
                        <a:pt x="4634" y="1963"/>
                        <a:pt x="4233" y="0"/>
                        <a:pt x="318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39"/>
                <p:cNvSpPr/>
                <p:nvPr/>
              </p:nvSpPr>
              <p:spPr>
                <a:xfrm>
                  <a:off x="777421" y="863772"/>
                  <a:ext cx="35727" cy="3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3" h="1128" extrusionOk="0">
                      <a:moveTo>
                        <a:pt x="344" y="1"/>
                      </a:moveTo>
                      <a:cubicBezTo>
                        <a:pt x="172" y="1"/>
                        <a:pt x="23" y="142"/>
                        <a:pt x="23" y="318"/>
                      </a:cubicBezTo>
                      <a:cubicBezTo>
                        <a:pt x="0" y="735"/>
                        <a:pt x="423" y="1127"/>
                        <a:pt x="754" y="1127"/>
                      </a:cubicBezTo>
                      <a:cubicBezTo>
                        <a:pt x="879" y="1127"/>
                        <a:pt x="991" y="1072"/>
                        <a:pt x="1061" y="941"/>
                      </a:cubicBezTo>
                      <a:cubicBezTo>
                        <a:pt x="1077" y="877"/>
                        <a:pt x="1093" y="797"/>
                        <a:pt x="1077" y="717"/>
                      </a:cubicBezTo>
                      <a:cubicBezTo>
                        <a:pt x="1029" y="366"/>
                        <a:pt x="773" y="79"/>
                        <a:pt x="438" y="15"/>
                      </a:cubicBezTo>
                      <a:cubicBezTo>
                        <a:pt x="407" y="5"/>
                        <a:pt x="375" y="1"/>
                        <a:pt x="34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39"/>
                <p:cNvSpPr/>
                <p:nvPr/>
              </p:nvSpPr>
              <p:spPr>
                <a:xfrm>
                  <a:off x="828774" y="853279"/>
                  <a:ext cx="33766" cy="38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3" h="1172" extrusionOk="0">
                      <a:moveTo>
                        <a:pt x="504" y="0"/>
                      </a:moveTo>
                      <a:cubicBezTo>
                        <a:pt x="418" y="0"/>
                        <a:pt x="332" y="37"/>
                        <a:pt x="272" y="113"/>
                      </a:cubicBezTo>
                      <a:cubicBezTo>
                        <a:pt x="48" y="336"/>
                        <a:pt x="0" y="687"/>
                        <a:pt x="144" y="974"/>
                      </a:cubicBezTo>
                      <a:cubicBezTo>
                        <a:pt x="176" y="1038"/>
                        <a:pt x="224" y="1086"/>
                        <a:pt x="288" y="1134"/>
                      </a:cubicBezTo>
                      <a:cubicBezTo>
                        <a:pt x="337" y="1160"/>
                        <a:pt x="386" y="1171"/>
                        <a:pt x="433" y="1171"/>
                      </a:cubicBezTo>
                      <a:cubicBezTo>
                        <a:pt x="791" y="1171"/>
                        <a:pt x="1033" y="481"/>
                        <a:pt x="750" y="128"/>
                      </a:cubicBezTo>
                      <a:cubicBezTo>
                        <a:pt x="692" y="45"/>
                        <a:pt x="598" y="0"/>
                        <a:pt x="5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39"/>
                <p:cNvSpPr/>
                <p:nvPr/>
              </p:nvSpPr>
              <p:spPr>
                <a:xfrm>
                  <a:off x="663930" y="523789"/>
                  <a:ext cx="357078" cy="96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4" h="2941" extrusionOk="0">
                      <a:moveTo>
                        <a:pt x="3020" y="1"/>
                      </a:moveTo>
                      <a:cubicBezTo>
                        <a:pt x="2820" y="1"/>
                        <a:pt x="2607" y="9"/>
                        <a:pt x="2378" y="26"/>
                      </a:cubicBezTo>
                      <a:cubicBezTo>
                        <a:pt x="1436" y="106"/>
                        <a:pt x="0" y="840"/>
                        <a:pt x="591" y="1989"/>
                      </a:cubicBezTo>
                      <a:cubicBezTo>
                        <a:pt x="977" y="2733"/>
                        <a:pt x="1829" y="2940"/>
                        <a:pt x="2679" y="2940"/>
                      </a:cubicBezTo>
                      <a:cubicBezTo>
                        <a:pt x="3691" y="2940"/>
                        <a:pt x="4699" y="2647"/>
                        <a:pt x="4916" y="2612"/>
                      </a:cubicBezTo>
                      <a:cubicBezTo>
                        <a:pt x="5426" y="2532"/>
                        <a:pt x="5937" y="2500"/>
                        <a:pt x="6464" y="2484"/>
                      </a:cubicBezTo>
                      <a:cubicBezTo>
                        <a:pt x="6831" y="2484"/>
                        <a:pt x="7214" y="2452"/>
                        <a:pt x="7581" y="2372"/>
                      </a:cubicBezTo>
                      <a:cubicBezTo>
                        <a:pt x="10252" y="1838"/>
                        <a:pt x="10923" y="224"/>
                        <a:pt x="10460" y="224"/>
                      </a:cubicBezTo>
                      <a:cubicBezTo>
                        <a:pt x="10439" y="224"/>
                        <a:pt x="10415" y="227"/>
                        <a:pt x="10390" y="234"/>
                      </a:cubicBezTo>
                      <a:cubicBezTo>
                        <a:pt x="9863" y="441"/>
                        <a:pt x="9304" y="585"/>
                        <a:pt x="8746" y="633"/>
                      </a:cubicBezTo>
                      <a:cubicBezTo>
                        <a:pt x="8459" y="649"/>
                        <a:pt x="8175" y="657"/>
                        <a:pt x="7892" y="657"/>
                      </a:cubicBezTo>
                      <a:cubicBezTo>
                        <a:pt x="7609" y="657"/>
                        <a:pt x="7325" y="649"/>
                        <a:pt x="7038" y="633"/>
                      </a:cubicBezTo>
                      <a:cubicBezTo>
                        <a:pt x="5380" y="505"/>
                        <a:pt x="4603" y="1"/>
                        <a:pt x="30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39"/>
                <p:cNvSpPr/>
                <p:nvPr/>
              </p:nvSpPr>
              <p:spPr>
                <a:xfrm>
                  <a:off x="663930" y="524639"/>
                  <a:ext cx="211292" cy="9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4" h="2915" extrusionOk="0">
                      <a:moveTo>
                        <a:pt x="2378" y="0"/>
                      </a:moveTo>
                      <a:cubicBezTo>
                        <a:pt x="1436" y="80"/>
                        <a:pt x="0" y="814"/>
                        <a:pt x="591" y="1963"/>
                      </a:cubicBezTo>
                      <a:cubicBezTo>
                        <a:pt x="977" y="2707"/>
                        <a:pt x="1829" y="2914"/>
                        <a:pt x="2679" y="2914"/>
                      </a:cubicBezTo>
                      <a:cubicBezTo>
                        <a:pt x="3691" y="2914"/>
                        <a:pt x="4699" y="2621"/>
                        <a:pt x="4916" y="2586"/>
                      </a:cubicBezTo>
                      <a:cubicBezTo>
                        <a:pt x="5426" y="2506"/>
                        <a:pt x="5937" y="2474"/>
                        <a:pt x="6464" y="2458"/>
                      </a:cubicBezTo>
                      <a:cubicBezTo>
                        <a:pt x="6464" y="2442"/>
                        <a:pt x="6464" y="2410"/>
                        <a:pt x="6448" y="2394"/>
                      </a:cubicBezTo>
                      <a:cubicBezTo>
                        <a:pt x="6160" y="1916"/>
                        <a:pt x="5650" y="1628"/>
                        <a:pt x="5091" y="1596"/>
                      </a:cubicBezTo>
                      <a:cubicBezTo>
                        <a:pt x="5006" y="1590"/>
                        <a:pt x="4931" y="1586"/>
                        <a:pt x="4856" y="1586"/>
                      </a:cubicBezTo>
                      <a:cubicBezTo>
                        <a:pt x="4579" y="1586"/>
                        <a:pt x="4302" y="1629"/>
                        <a:pt x="3511" y="1692"/>
                      </a:cubicBezTo>
                      <a:cubicBezTo>
                        <a:pt x="3461" y="1697"/>
                        <a:pt x="3411" y="1699"/>
                        <a:pt x="3363" y="1699"/>
                      </a:cubicBezTo>
                      <a:cubicBezTo>
                        <a:pt x="2919" y="1699"/>
                        <a:pt x="2563" y="1500"/>
                        <a:pt x="2506" y="1054"/>
                      </a:cubicBezTo>
                      <a:cubicBezTo>
                        <a:pt x="2442" y="575"/>
                        <a:pt x="2538" y="144"/>
                        <a:pt x="237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39"/>
                <p:cNvSpPr/>
                <p:nvPr/>
              </p:nvSpPr>
              <p:spPr>
                <a:xfrm>
                  <a:off x="765654" y="547455"/>
                  <a:ext cx="178964" cy="24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5" h="756" extrusionOk="0">
                      <a:moveTo>
                        <a:pt x="586" y="1"/>
                      </a:moveTo>
                      <a:cubicBezTo>
                        <a:pt x="386" y="1"/>
                        <a:pt x="187" y="36"/>
                        <a:pt x="0" y="116"/>
                      </a:cubicBezTo>
                      <a:cubicBezTo>
                        <a:pt x="80" y="106"/>
                        <a:pt x="158" y="100"/>
                        <a:pt x="235" y="100"/>
                      </a:cubicBezTo>
                      <a:cubicBezTo>
                        <a:pt x="389" y="100"/>
                        <a:pt x="538" y="122"/>
                        <a:pt x="686" y="164"/>
                      </a:cubicBezTo>
                      <a:cubicBezTo>
                        <a:pt x="910" y="196"/>
                        <a:pt x="1133" y="244"/>
                        <a:pt x="1341" y="308"/>
                      </a:cubicBezTo>
                      <a:cubicBezTo>
                        <a:pt x="1788" y="436"/>
                        <a:pt x="2219" y="579"/>
                        <a:pt x="2697" y="675"/>
                      </a:cubicBezTo>
                      <a:cubicBezTo>
                        <a:pt x="3013" y="729"/>
                        <a:pt x="3331" y="756"/>
                        <a:pt x="3648" y="756"/>
                      </a:cubicBezTo>
                      <a:cubicBezTo>
                        <a:pt x="4262" y="756"/>
                        <a:pt x="4875" y="657"/>
                        <a:pt x="5474" y="468"/>
                      </a:cubicBezTo>
                      <a:lnTo>
                        <a:pt x="5474" y="468"/>
                      </a:lnTo>
                      <a:cubicBezTo>
                        <a:pt x="5105" y="480"/>
                        <a:pt x="4740" y="493"/>
                        <a:pt x="4381" y="493"/>
                      </a:cubicBezTo>
                      <a:cubicBezTo>
                        <a:pt x="3824" y="493"/>
                        <a:pt x="3279" y="462"/>
                        <a:pt x="2745" y="356"/>
                      </a:cubicBezTo>
                      <a:cubicBezTo>
                        <a:pt x="2298" y="276"/>
                        <a:pt x="1867" y="148"/>
                        <a:pt x="1405" y="69"/>
                      </a:cubicBezTo>
                      <a:cubicBezTo>
                        <a:pt x="1165" y="37"/>
                        <a:pt x="942" y="5"/>
                        <a:pt x="702" y="5"/>
                      </a:cubicBezTo>
                      <a:cubicBezTo>
                        <a:pt x="664" y="2"/>
                        <a:pt x="625" y="1"/>
                        <a:pt x="58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" name="Google Shape;383;p39"/>
                <p:cNvSpPr/>
                <p:nvPr/>
              </p:nvSpPr>
              <p:spPr>
                <a:xfrm>
                  <a:off x="434922" y="551999"/>
                  <a:ext cx="202434" cy="86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3" h="2650" extrusionOk="0">
                      <a:moveTo>
                        <a:pt x="3791" y="1"/>
                      </a:moveTo>
                      <a:cubicBezTo>
                        <a:pt x="3151" y="1"/>
                        <a:pt x="2514" y="79"/>
                        <a:pt x="1899" y="233"/>
                      </a:cubicBezTo>
                      <a:cubicBezTo>
                        <a:pt x="1612" y="313"/>
                        <a:pt x="1341" y="424"/>
                        <a:pt x="1101" y="584"/>
                      </a:cubicBezTo>
                      <a:cubicBezTo>
                        <a:pt x="511" y="903"/>
                        <a:pt x="0" y="1446"/>
                        <a:pt x="399" y="2084"/>
                      </a:cubicBezTo>
                      <a:cubicBezTo>
                        <a:pt x="655" y="2502"/>
                        <a:pt x="1114" y="2650"/>
                        <a:pt x="1640" y="2650"/>
                      </a:cubicBezTo>
                      <a:cubicBezTo>
                        <a:pt x="1836" y="2650"/>
                        <a:pt x="2042" y="2629"/>
                        <a:pt x="2250" y="2595"/>
                      </a:cubicBezTo>
                      <a:cubicBezTo>
                        <a:pt x="2905" y="2467"/>
                        <a:pt x="3543" y="2244"/>
                        <a:pt x="4149" y="1940"/>
                      </a:cubicBezTo>
                      <a:cubicBezTo>
                        <a:pt x="4548" y="1749"/>
                        <a:pt x="4931" y="1541"/>
                        <a:pt x="5314" y="1302"/>
                      </a:cubicBezTo>
                      <a:cubicBezTo>
                        <a:pt x="5618" y="1111"/>
                        <a:pt x="5873" y="855"/>
                        <a:pt x="6096" y="568"/>
                      </a:cubicBezTo>
                      <a:cubicBezTo>
                        <a:pt x="6192" y="424"/>
                        <a:pt x="5953" y="297"/>
                        <a:pt x="5777" y="265"/>
                      </a:cubicBezTo>
                      <a:cubicBezTo>
                        <a:pt x="5538" y="201"/>
                        <a:pt x="5314" y="137"/>
                        <a:pt x="5059" y="105"/>
                      </a:cubicBezTo>
                      <a:cubicBezTo>
                        <a:pt x="4639" y="35"/>
                        <a:pt x="4215" y="1"/>
                        <a:pt x="379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" name="Google Shape;384;p39"/>
                <p:cNvSpPr/>
                <p:nvPr/>
              </p:nvSpPr>
              <p:spPr>
                <a:xfrm>
                  <a:off x="434922" y="571055"/>
                  <a:ext cx="173734" cy="67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15" h="2067" extrusionOk="0">
                      <a:moveTo>
                        <a:pt x="1101" y="1"/>
                      </a:moveTo>
                      <a:cubicBezTo>
                        <a:pt x="511" y="320"/>
                        <a:pt x="0" y="863"/>
                        <a:pt x="399" y="1501"/>
                      </a:cubicBezTo>
                      <a:cubicBezTo>
                        <a:pt x="655" y="1919"/>
                        <a:pt x="1114" y="2067"/>
                        <a:pt x="1640" y="2067"/>
                      </a:cubicBezTo>
                      <a:cubicBezTo>
                        <a:pt x="1836" y="2067"/>
                        <a:pt x="2042" y="2046"/>
                        <a:pt x="2250" y="2012"/>
                      </a:cubicBezTo>
                      <a:cubicBezTo>
                        <a:pt x="2905" y="1884"/>
                        <a:pt x="3543" y="1661"/>
                        <a:pt x="4149" y="1357"/>
                      </a:cubicBezTo>
                      <a:cubicBezTo>
                        <a:pt x="4548" y="1166"/>
                        <a:pt x="4931" y="958"/>
                        <a:pt x="5314" y="719"/>
                      </a:cubicBezTo>
                      <a:cubicBezTo>
                        <a:pt x="5234" y="627"/>
                        <a:pt x="4955" y="519"/>
                        <a:pt x="4609" y="519"/>
                      </a:cubicBezTo>
                      <a:cubicBezTo>
                        <a:pt x="4474" y="519"/>
                        <a:pt x="4329" y="535"/>
                        <a:pt x="4181" y="575"/>
                      </a:cubicBezTo>
                      <a:cubicBezTo>
                        <a:pt x="3016" y="916"/>
                        <a:pt x="2410" y="1216"/>
                        <a:pt x="2031" y="1216"/>
                      </a:cubicBezTo>
                      <a:cubicBezTo>
                        <a:pt x="1736" y="1216"/>
                        <a:pt x="1579" y="1033"/>
                        <a:pt x="1404" y="543"/>
                      </a:cubicBezTo>
                      <a:cubicBezTo>
                        <a:pt x="1373" y="320"/>
                        <a:pt x="1261" y="129"/>
                        <a:pt x="11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39"/>
                <p:cNvSpPr/>
                <p:nvPr/>
              </p:nvSpPr>
              <p:spPr>
                <a:xfrm>
                  <a:off x="482907" y="570532"/>
                  <a:ext cx="102279" cy="18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9" h="576" extrusionOk="0">
                      <a:moveTo>
                        <a:pt x="3128" y="1"/>
                      </a:moveTo>
                      <a:lnTo>
                        <a:pt x="3128" y="1"/>
                      </a:lnTo>
                      <a:cubicBezTo>
                        <a:pt x="2857" y="49"/>
                        <a:pt x="2586" y="65"/>
                        <a:pt x="2330" y="81"/>
                      </a:cubicBezTo>
                      <a:cubicBezTo>
                        <a:pt x="2075" y="97"/>
                        <a:pt x="1820" y="97"/>
                        <a:pt x="1548" y="129"/>
                      </a:cubicBezTo>
                      <a:cubicBezTo>
                        <a:pt x="1277" y="145"/>
                        <a:pt x="1006" y="192"/>
                        <a:pt x="750" y="256"/>
                      </a:cubicBezTo>
                      <a:cubicBezTo>
                        <a:pt x="623" y="288"/>
                        <a:pt x="495" y="336"/>
                        <a:pt x="367" y="384"/>
                      </a:cubicBezTo>
                      <a:lnTo>
                        <a:pt x="176" y="448"/>
                      </a:lnTo>
                      <a:cubicBezTo>
                        <a:pt x="144" y="464"/>
                        <a:pt x="112" y="480"/>
                        <a:pt x="80" y="512"/>
                      </a:cubicBezTo>
                      <a:cubicBezTo>
                        <a:pt x="64" y="528"/>
                        <a:pt x="32" y="559"/>
                        <a:pt x="0" y="575"/>
                      </a:cubicBezTo>
                      <a:cubicBezTo>
                        <a:pt x="78" y="563"/>
                        <a:pt x="124" y="539"/>
                        <a:pt x="173" y="539"/>
                      </a:cubicBezTo>
                      <a:cubicBezTo>
                        <a:pt x="184" y="539"/>
                        <a:pt x="196" y="540"/>
                        <a:pt x="208" y="544"/>
                      </a:cubicBezTo>
                      <a:lnTo>
                        <a:pt x="399" y="544"/>
                      </a:lnTo>
                      <a:lnTo>
                        <a:pt x="798" y="512"/>
                      </a:lnTo>
                      <a:lnTo>
                        <a:pt x="1580" y="448"/>
                      </a:lnTo>
                      <a:cubicBezTo>
                        <a:pt x="1852" y="432"/>
                        <a:pt x="2123" y="384"/>
                        <a:pt x="2378" y="336"/>
                      </a:cubicBezTo>
                      <a:cubicBezTo>
                        <a:pt x="2650" y="272"/>
                        <a:pt x="2905" y="160"/>
                        <a:pt x="31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39"/>
                <p:cNvSpPr/>
                <p:nvPr/>
              </p:nvSpPr>
              <p:spPr>
                <a:xfrm>
                  <a:off x="1318073" y="802875"/>
                  <a:ext cx="169060" cy="111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3413" extrusionOk="0">
                      <a:moveTo>
                        <a:pt x="2553" y="1"/>
                      </a:moveTo>
                      <a:cubicBezTo>
                        <a:pt x="1173" y="1"/>
                        <a:pt x="1" y="766"/>
                        <a:pt x="97" y="1782"/>
                      </a:cubicBezTo>
                      <a:cubicBezTo>
                        <a:pt x="161" y="2421"/>
                        <a:pt x="815" y="2931"/>
                        <a:pt x="1405" y="3187"/>
                      </a:cubicBezTo>
                      <a:cubicBezTo>
                        <a:pt x="1823" y="3345"/>
                        <a:pt x="2253" y="3412"/>
                        <a:pt x="2697" y="3412"/>
                      </a:cubicBezTo>
                      <a:cubicBezTo>
                        <a:pt x="2745" y="3412"/>
                        <a:pt x="2793" y="3412"/>
                        <a:pt x="2842" y="3410"/>
                      </a:cubicBezTo>
                      <a:cubicBezTo>
                        <a:pt x="3129" y="3346"/>
                        <a:pt x="3448" y="3219"/>
                        <a:pt x="3432" y="2915"/>
                      </a:cubicBezTo>
                      <a:cubicBezTo>
                        <a:pt x="3400" y="2756"/>
                        <a:pt x="3337" y="2612"/>
                        <a:pt x="3241" y="2484"/>
                      </a:cubicBezTo>
                      <a:cubicBezTo>
                        <a:pt x="3209" y="2452"/>
                        <a:pt x="3225" y="2373"/>
                        <a:pt x="3337" y="2357"/>
                      </a:cubicBezTo>
                      <a:cubicBezTo>
                        <a:pt x="3863" y="2293"/>
                        <a:pt x="4629" y="1958"/>
                        <a:pt x="4980" y="1495"/>
                      </a:cubicBezTo>
                      <a:cubicBezTo>
                        <a:pt x="5172" y="1319"/>
                        <a:pt x="5140" y="1000"/>
                        <a:pt x="4932" y="857"/>
                      </a:cubicBezTo>
                      <a:cubicBezTo>
                        <a:pt x="4837" y="761"/>
                        <a:pt x="4725" y="681"/>
                        <a:pt x="4613" y="617"/>
                      </a:cubicBezTo>
                      <a:cubicBezTo>
                        <a:pt x="3961" y="186"/>
                        <a:pt x="3232" y="1"/>
                        <a:pt x="255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39"/>
                <p:cNvSpPr/>
                <p:nvPr/>
              </p:nvSpPr>
              <p:spPr>
                <a:xfrm>
                  <a:off x="1358246" y="827718"/>
                  <a:ext cx="97605" cy="14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6" h="432" extrusionOk="0">
                      <a:moveTo>
                        <a:pt x="1469" y="1"/>
                      </a:moveTo>
                      <a:cubicBezTo>
                        <a:pt x="1214" y="1"/>
                        <a:pt x="958" y="33"/>
                        <a:pt x="703" y="97"/>
                      </a:cubicBezTo>
                      <a:cubicBezTo>
                        <a:pt x="448" y="144"/>
                        <a:pt x="208" y="256"/>
                        <a:pt x="1" y="432"/>
                      </a:cubicBezTo>
                      <a:cubicBezTo>
                        <a:pt x="240" y="384"/>
                        <a:pt x="496" y="352"/>
                        <a:pt x="735" y="336"/>
                      </a:cubicBezTo>
                      <a:cubicBezTo>
                        <a:pt x="990" y="320"/>
                        <a:pt x="1230" y="320"/>
                        <a:pt x="1469" y="320"/>
                      </a:cubicBezTo>
                      <a:cubicBezTo>
                        <a:pt x="1980" y="320"/>
                        <a:pt x="2475" y="304"/>
                        <a:pt x="2985" y="240"/>
                      </a:cubicBezTo>
                      <a:cubicBezTo>
                        <a:pt x="2491" y="81"/>
                        <a:pt x="1980" y="1"/>
                        <a:pt x="14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39"/>
                <p:cNvSpPr/>
                <p:nvPr/>
              </p:nvSpPr>
              <p:spPr>
                <a:xfrm>
                  <a:off x="1344680" y="864753"/>
                  <a:ext cx="61093" cy="29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905" extrusionOk="0">
                      <a:moveTo>
                        <a:pt x="1" y="1"/>
                      </a:moveTo>
                      <a:cubicBezTo>
                        <a:pt x="49" y="192"/>
                        <a:pt x="161" y="352"/>
                        <a:pt x="304" y="480"/>
                      </a:cubicBezTo>
                      <a:cubicBezTo>
                        <a:pt x="464" y="591"/>
                        <a:pt x="623" y="687"/>
                        <a:pt x="799" y="751"/>
                      </a:cubicBezTo>
                      <a:cubicBezTo>
                        <a:pt x="1067" y="853"/>
                        <a:pt x="1356" y="904"/>
                        <a:pt x="1648" y="904"/>
                      </a:cubicBezTo>
                      <a:cubicBezTo>
                        <a:pt x="1721" y="904"/>
                        <a:pt x="1795" y="901"/>
                        <a:pt x="1868" y="895"/>
                      </a:cubicBezTo>
                      <a:cubicBezTo>
                        <a:pt x="1565" y="719"/>
                        <a:pt x="1246" y="575"/>
                        <a:pt x="911" y="464"/>
                      </a:cubicBezTo>
                      <a:cubicBezTo>
                        <a:pt x="751" y="400"/>
                        <a:pt x="591" y="336"/>
                        <a:pt x="448" y="256"/>
                      </a:cubicBezTo>
                      <a:cubicBezTo>
                        <a:pt x="288" y="192"/>
                        <a:pt x="129" y="97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89" name="Google Shape;389;p39"/>
              <p:cNvSpPr/>
              <p:nvPr/>
            </p:nvSpPr>
            <p:spPr>
              <a:xfrm>
                <a:off x="555408" y="1403312"/>
                <a:ext cx="97605" cy="99828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3054" extrusionOk="0">
                    <a:moveTo>
                      <a:pt x="948" y="0"/>
                    </a:moveTo>
                    <a:cubicBezTo>
                      <a:pt x="786" y="0"/>
                      <a:pt x="628" y="9"/>
                      <a:pt x="479" y="27"/>
                    </a:cubicBezTo>
                    <a:cubicBezTo>
                      <a:pt x="432" y="43"/>
                      <a:pt x="384" y="59"/>
                      <a:pt x="320" y="59"/>
                    </a:cubicBezTo>
                    <a:cubicBezTo>
                      <a:pt x="192" y="59"/>
                      <a:pt x="128" y="138"/>
                      <a:pt x="112" y="250"/>
                    </a:cubicBezTo>
                    <a:cubicBezTo>
                      <a:pt x="1" y="825"/>
                      <a:pt x="1" y="1431"/>
                      <a:pt x="112" y="2006"/>
                    </a:cubicBezTo>
                    <a:cubicBezTo>
                      <a:pt x="176" y="2309"/>
                      <a:pt x="384" y="2580"/>
                      <a:pt x="655" y="2724"/>
                    </a:cubicBezTo>
                    <a:cubicBezTo>
                      <a:pt x="1033" y="2932"/>
                      <a:pt x="1512" y="3053"/>
                      <a:pt x="1928" y="3053"/>
                    </a:cubicBezTo>
                    <a:cubicBezTo>
                      <a:pt x="2408" y="3053"/>
                      <a:pt x="2805" y="2892"/>
                      <a:pt x="2873" y="2516"/>
                    </a:cubicBezTo>
                    <a:cubicBezTo>
                      <a:pt x="2985" y="1910"/>
                      <a:pt x="2841" y="1623"/>
                      <a:pt x="2857" y="665"/>
                    </a:cubicBezTo>
                    <a:cubicBezTo>
                      <a:pt x="2857" y="553"/>
                      <a:pt x="2905" y="426"/>
                      <a:pt x="2825" y="346"/>
                    </a:cubicBezTo>
                    <a:cubicBezTo>
                      <a:pt x="2705" y="212"/>
                      <a:pt x="1780" y="0"/>
                      <a:pt x="9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0" name="Google Shape;390;p39"/>
            <p:cNvSpPr/>
            <p:nvPr/>
          </p:nvSpPr>
          <p:spPr>
            <a:xfrm>
              <a:off x="133475" y="90275"/>
              <a:ext cx="401675" cy="159800"/>
            </a:xfrm>
            <a:custGeom>
              <a:avLst/>
              <a:gdLst/>
              <a:ahLst/>
              <a:cxnLst/>
              <a:rect l="l" t="t" r="r" b="b"/>
              <a:pathLst>
                <a:path w="16067" h="6392" extrusionOk="0">
                  <a:moveTo>
                    <a:pt x="7260" y="0"/>
                  </a:moveTo>
                  <a:cubicBezTo>
                    <a:pt x="4335" y="0"/>
                    <a:pt x="3874" y="3774"/>
                    <a:pt x="3874" y="3774"/>
                  </a:cubicBezTo>
                  <a:cubicBezTo>
                    <a:pt x="3874" y="3774"/>
                    <a:pt x="3601" y="3725"/>
                    <a:pt x="3219" y="3725"/>
                  </a:cubicBezTo>
                  <a:cubicBezTo>
                    <a:pt x="2577" y="3725"/>
                    <a:pt x="1626" y="3863"/>
                    <a:pt x="1145" y="4604"/>
                  </a:cubicBezTo>
                  <a:cubicBezTo>
                    <a:pt x="0" y="6376"/>
                    <a:pt x="2292" y="6392"/>
                    <a:pt x="2372" y="6392"/>
                  </a:cubicBezTo>
                  <a:cubicBezTo>
                    <a:pt x="2373" y="6392"/>
                    <a:pt x="2374" y="6392"/>
                    <a:pt x="2374" y="6392"/>
                  </a:cubicBezTo>
                  <a:lnTo>
                    <a:pt x="14822" y="6392"/>
                  </a:lnTo>
                  <a:cubicBezTo>
                    <a:pt x="15301" y="6312"/>
                    <a:pt x="16067" y="6024"/>
                    <a:pt x="16035" y="5434"/>
                  </a:cubicBezTo>
                  <a:cubicBezTo>
                    <a:pt x="15993" y="4712"/>
                    <a:pt x="15130" y="4340"/>
                    <a:pt x="14485" y="4340"/>
                  </a:cubicBezTo>
                  <a:cubicBezTo>
                    <a:pt x="14389" y="4340"/>
                    <a:pt x="14298" y="4348"/>
                    <a:pt x="14216" y="4365"/>
                  </a:cubicBezTo>
                  <a:cubicBezTo>
                    <a:pt x="13992" y="4413"/>
                    <a:pt x="13035" y="4668"/>
                    <a:pt x="12955" y="4939"/>
                  </a:cubicBezTo>
                  <a:cubicBezTo>
                    <a:pt x="12955" y="4923"/>
                    <a:pt x="13705" y="2322"/>
                    <a:pt x="12380" y="1795"/>
                  </a:cubicBezTo>
                  <a:cubicBezTo>
                    <a:pt x="12234" y="1738"/>
                    <a:pt x="12086" y="1712"/>
                    <a:pt x="11936" y="1712"/>
                  </a:cubicBezTo>
                  <a:cubicBezTo>
                    <a:pt x="10714" y="1712"/>
                    <a:pt x="9460" y="3423"/>
                    <a:pt x="9460" y="3423"/>
                  </a:cubicBezTo>
                  <a:cubicBezTo>
                    <a:pt x="9811" y="120"/>
                    <a:pt x="7896" y="56"/>
                    <a:pt x="7896" y="56"/>
                  </a:cubicBezTo>
                  <a:cubicBezTo>
                    <a:pt x="7672" y="18"/>
                    <a:pt x="7460" y="0"/>
                    <a:pt x="7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1499050" y="1147900"/>
              <a:ext cx="440500" cy="213300"/>
            </a:xfrm>
            <a:custGeom>
              <a:avLst/>
              <a:gdLst/>
              <a:ahLst/>
              <a:cxnLst/>
              <a:rect l="l" t="t" r="r" b="b"/>
              <a:pathLst>
                <a:path w="17620" h="8532" extrusionOk="0">
                  <a:moveTo>
                    <a:pt x="10010" y="1"/>
                  </a:moveTo>
                  <a:cubicBezTo>
                    <a:pt x="9247" y="1"/>
                    <a:pt x="8507" y="320"/>
                    <a:pt x="8156" y="1079"/>
                  </a:cubicBezTo>
                  <a:cubicBezTo>
                    <a:pt x="7757" y="1973"/>
                    <a:pt x="7789" y="3138"/>
                    <a:pt x="7948" y="4079"/>
                  </a:cubicBezTo>
                  <a:cubicBezTo>
                    <a:pt x="7778" y="3086"/>
                    <a:pt x="6491" y="2290"/>
                    <a:pt x="5525" y="2290"/>
                  </a:cubicBezTo>
                  <a:cubicBezTo>
                    <a:pt x="5498" y="2290"/>
                    <a:pt x="5470" y="2290"/>
                    <a:pt x="5443" y="2292"/>
                  </a:cubicBezTo>
                  <a:cubicBezTo>
                    <a:pt x="4405" y="2356"/>
                    <a:pt x="3224" y="3345"/>
                    <a:pt x="3304" y="4446"/>
                  </a:cubicBezTo>
                  <a:cubicBezTo>
                    <a:pt x="3336" y="4925"/>
                    <a:pt x="3480" y="5404"/>
                    <a:pt x="3751" y="5819"/>
                  </a:cubicBezTo>
                  <a:cubicBezTo>
                    <a:pt x="3400" y="5614"/>
                    <a:pt x="2965" y="5510"/>
                    <a:pt x="2523" y="5510"/>
                  </a:cubicBezTo>
                  <a:cubicBezTo>
                    <a:pt x="1759" y="5510"/>
                    <a:pt x="973" y="5820"/>
                    <a:pt x="559" y="6457"/>
                  </a:cubicBezTo>
                  <a:cubicBezTo>
                    <a:pt x="0" y="7319"/>
                    <a:pt x="415" y="8356"/>
                    <a:pt x="1197" y="8356"/>
                  </a:cubicBezTo>
                  <a:lnTo>
                    <a:pt x="14204" y="8500"/>
                  </a:lnTo>
                  <a:cubicBezTo>
                    <a:pt x="14204" y="8500"/>
                    <a:pt x="14503" y="8532"/>
                    <a:pt x="14919" y="8532"/>
                  </a:cubicBezTo>
                  <a:cubicBezTo>
                    <a:pt x="15852" y="8532"/>
                    <a:pt x="17377" y="8372"/>
                    <a:pt x="17476" y="7335"/>
                  </a:cubicBezTo>
                  <a:cubicBezTo>
                    <a:pt x="17619" y="5978"/>
                    <a:pt x="15625" y="5771"/>
                    <a:pt x="15625" y="5771"/>
                  </a:cubicBezTo>
                  <a:cubicBezTo>
                    <a:pt x="15625" y="5771"/>
                    <a:pt x="17252" y="3201"/>
                    <a:pt x="15226" y="2324"/>
                  </a:cubicBezTo>
                  <a:cubicBezTo>
                    <a:pt x="14897" y="2185"/>
                    <a:pt x="14605" y="2127"/>
                    <a:pt x="14345" y="2127"/>
                  </a:cubicBezTo>
                  <a:cubicBezTo>
                    <a:pt x="13024" y="2127"/>
                    <a:pt x="12553" y="3632"/>
                    <a:pt x="12529" y="3709"/>
                  </a:cubicBezTo>
                  <a:lnTo>
                    <a:pt x="12529" y="3709"/>
                  </a:lnTo>
                  <a:cubicBezTo>
                    <a:pt x="12895" y="2481"/>
                    <a:pt x="12639" y="1110"/>
                    <a:pt x="11491" y="409"/>
                  </a:cubicBezTo>
                  <a:cubicBezTo>
                    <a:pt x="11064" y="150"/>
                    <a:pt x="10531" y="1"/>
                    <a:pt x="100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2" name="Google Shape;392;p39"/>
            <p:cNvGrpSpPr/>
            <p:nvPr/>
          </p:nvGrpSpPr>
          <p:grpSpPr>
            <a:xfrm>
              <a:off x="1407510" y="93890"/>
              <a:ext cx="495030" cy="495005"/>
              <a:chOff x="1407510" y="93890"/>
              <a:chExt cx="495030" cy="495005"/>
            </a:xfrm>
          </p:grpSpPr>
          <p:sp>
            <p:nvSpPr>
              <p:cNvPr id="393" name="Google Shape;393;p39"/>
              <p:cNvSpPr/>
              <p:nvPr/>
            </p:nvSpPr>
            <p:spPr>
              <a:xfrm>
                <a:off x="1634286" y="93890"/>
                <a:ext cx="41479" cy="93272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3735" extrusionOk="0">
                    <a:moveTo>
                      <a:pt x="830" y="0"/>
                    </a:moveTo>
                    <a:cubicBezTo>
                      <a:pt x="368" y="0"/>
                      <a:pt x="1" y="846"/>
                      <a:pt x="1" y="1867"/>
                    </a:cubicBezTo>
                    <a:cubicBezTo>
                      <a:pt x="1" y="2905"/>
                      <a:pt x="368" y="3735"/>
                      <a:pt x="830" y="3735"/>
                    </a:cubicBezTo>
                    <a:cubicBezTo>
                      <a:pt x="1293" y="3735"/>
                      <a:pt x="1660" y="2905"/>
                      <a:pt x="1660" y="1867"/>
                    </a:cubicBezTo>
                    <a:cubicBezTo>
                      <a:pt x="1660" y="846"/>
                      <a:pt x="1293" y="0"/>
                      <a:pt x="8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9"/>
              <p:cNvSpPr/>
              <p:nvPr/>
            </p:nvSpPr>
            <p:spPr>
              <a:xfrm>
                <a:off x="1755852" y="163338"/>
                <a:ext cx="82110" cy="72270"/>
              </a:xfrm>
              <a:custGeom>
                <a:avLst/>
                <a:gdLst/>
                <a:ahLst/>
                <a:cxnLst/>
                <a:rect l="l" t="t" r="r" b="b"/>
                <a:pathLst>
                  <a:path w="3288" h="2894" extrusionOk="0">
                    <a:moveTo>
                      <a:pt x="2618" y="0"/>
                    </a:moveTo>
                    <a:cubicBezTo>
                      <a:pt x="2208" y="0"/>
                      <a:pt x="1599" y="316"/>
                      <a:pt x="1069" y="858"/>
                    </a:cubicBezTo>
                    <a:cubicBezTo>
                      <a:pt x="335" y="1592"/>
                      <a:pt x="0" y="2438"/>
                      <a:pt x="335" y="2773"/>
                    </a:cubicBezTo>
                    <a:cubicBezTo>
                      <a:pt x="417" y="2855"/>
                      <a:pt x="534" y="2894"/>
                      <a:pt x="674" y="2894"/>
                    </a:cubicBezTo>
                    <a:cubicBezTo>
                      <a:pt x="1081" y="2894"/>
                      <a:pt x="1689" y="2569"/>
                      <a:pt x="2234" y="2023"/>
                    </a:cubicBezTo>
                    <a:cubicBezTo>
                      <a:pt x="2969" y="1305"/>
                      <a:pt x="3288" y="443"/>
                      <a:pt x="2969" y="124"/>
                    </a:cubicBezTo>
                    <a:cubicBezTo>
                      <a:pt x="2885" y="40"/>
                      <a:pt x="2764" y="0"/>
                      <a:pt x="26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9"/>
              <p:cNvSpPr/>
              <p:nvPr/>
            </p:nvSpPr>
            <p:spPr>
              <a:xfrm>
                <a:off x="1809243" y="320640"/>
                <a:ext cx="93297" cy="41479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1661" extrusionOk="0">
                    <a:moveTo>
                      <a:pt x="1868" y="1"/>
                    </a:moveTo>
                    <a:cubicBezTo>
                      <a:pt x="831" y="1"/>
                      <a:pt x="1" y="368"/>
                      <a:pt x="1" y="831"/>
                    </a:cubicBezTo>
                    <a:cubicBezTo>
                      <a:pt x="1" y="1294"/>
                      <a:pt x="846" y="1661"/>
                      <a:pt x="1868" y="1661"/>
                    </a:cubicBezTo>
                    <a:cubicBezTo>
                      <a:pt x="2905" y="1645"/>
                      <a:pt x="3735" y="1278"/>
                      <a:pt x="3735" y="815"/>
                    </a:cubicBezTo>
                    <a:cubicBezTo>
                      <a:pt x="3735" y="368"/>
                      <a:pt x="2905" y="1"/>
                      <a:pt x="18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9"/>
              <p:cNvSpPr/>
              <p:nvPr/>
            </p:nvSpPr>
            <p:spPr>
              <a:xfrm>
                <a:off x="1756251" y="446701"/>
                <a:ext cx="82110" cy="72121"/>
              </a:xfrm>
              <a:custGeom>
                <a:avLst/>
                <a:gdLst/>
                <a:ahLst/>
                <a:cxnLst/>
                <a:rect l="l" t="t" r="r" b="b"/>
                <a:pathLst>
                  <a:path w="3288" h="2888" extrusionOk="0">
                    <a:moveTo>
                      <a:pt x="670" y="0"/>
                    </a:moveTo>
                    <a:cubicBezTo>
                      <a:pt x="524" y="0"/>
                      <a:pt x="403" y="40"/>
                      <a:pt x="319" y="124"/>
                    </a:cubicBezTo>
                    <a:cubicBezTo>
                      <a:pt x="0" y="459"/>
                      <a:pt x="335" y="1305"/>
                      <a:pt x="1069" y="2039"/>
                    </a:cubicBezTo>
                    <a:cubicBezTo>
                      <a:pt x="1597" y="2567"/>
                      <a:pt x="2203" y="2888"/>
                      <a:pt x="2613" y="2888"/>
                    </a:cubicBezTo>
                    <a:cubicBezTo>
                      <a:pt x="2761" y="2888"/>
                      <a:pt x="2884" y="2846"/>
                      <a:pt x="2968" y="2757"/>
                    </a:cubicBezTo>
                    <a:cubicBezTo>
                      <a:pt x="3288" y="2438"/>
                      <a:pt x="2968" y="1592"/>
                      <a:pt x="2234" y="858"/>
                    </a:cubicBezTo>
                    <a:cubicBezTo>
                      <a:pt x="1693" y="316"/>
                      <a:pt x="1081" y="0"/>
                      <a:pt x="6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9"/>
              <p:cNvSpPr/>
              <p:nvPr/>
            </p:nvSpPr>
            <p:spPr>
              <a:xfrm>
                <a:off x="1635085" y="495622"/>
                <a:ext cx="41879" cy="93272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3735" extrusionOk="0">
                    <a:moveTo>
                      <a:pt x="830" y="0"/>
                    </a:moveTo>
                    <a:cubicBezTo>
                      <a:pt x="368" y="0"/>
                      <a:pt x="0" y="830"/>
                      <a:pt x="16" y="1867"/>
                    </a:cubicBezTo>
                    <a:cubicBezTo>
                      <a:pt x="16" y="2905"/>
                      <a:pt x="383" y="3734"/>
                      <a:pt x="846" y="3734"/>
                    </a:cubicBezTo>
                    <a:cubicBezTo>
                      <a:pt x="1309" y="3734"/>
                      <a:pt x="1676" y="2889"/>
                      <a:pt x="1660" y="1867"/>
                    </a:cubicBezTo>
                    <a:cubicBezTo>
                      <a:pt x="1660" y="830"/>
                      <a:pt x="1293" y="0"/>
                      <a:pt x="8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9"/>
              <p:cNvSpPr/>
              <p:nvPr/>
            </p:nvSpPr>
            <p:spPr>
              <a:xfrm>
                <a:off x="1473288" y="448349"/>
                <a:ext cx="81710" cy="72470"/>
              </a:xfrm>
              <a:custGeom>
                <a:avLst/>
                <a:gdLst/>
                <a:ahLst/>
                <a:cxnLst/>
                <a:rect l="l" t="t" r="r" b="b"/>
                <a:pathLst>
                  <a:path w="3272" h="2902" extrusionOk="0">
                    <a:moveTo>
                      <a:pt x="2597" y="1"/>
                    </a:moveTo>
                    <a:cubicBezTo>
                      <a:pt x="2190" y="1"/>
                      <a:pt x="1583" y="326"/>
                      <a:pt x="1037" y="872"/>
                    </a:cubicBezTo>
                    <a:cubicBezTo>
                      <a:pt x="319" y="1606"/>
                      <a:pt x="0" y="2452"/>
                      <a:pt x="319" y="2771"/>
                    </a:cubicBezTo>
                    <a:cubicBezTo>
                      <a:pt x="404" y="2859"/>
                      <a:pt x="526" y="2901"/>
                      <a:pt x="673" y="2901"/>
                    </a:cubicBezTo>
                    <a:cubicBezTo>
                      <a:pt x="1084" y="2901"/>
                      <a:pt x="1690" y="2577"/>
                      <a:pt x="2218" y="2037"/>
                    </a:cubicBezTo>
                    <a:cubicBezTo>
                      <a:pt x="2952" y="1287"/>
                      <a:pt x="3272" y="441"/>
                      <a:pt x="2937" y="122"/>
                    </a:cubicBezTo>
                    <a:cubicBezTo>
                      <a:pt x="2855" y="40"/>
                      <a:pt x="2738" y="1"/>
                      <a:pt x="25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9"/>
              <p:cNvSpPr/>
              <p:nvPr/>
            </p:nvSpPr>
            <p:spPr>
              <a:xfrm>
                <a:off x="1407510" y="322638"/>
                <a:ext cx="93297" cy="41105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1646" extrusionOk="0">
                    <a:moveTo>
                      <a:pt x="1932" y="0"/>
                    </a:moveTo>
                    <a:cubicBezTo>
                      <a:pt x="1911" y="0"/>
                      <a:pt x="1889" y="0"/>
                      <a:pt x="1868" y="1"/>
                    </a:cubicBezTo>
                    <a:cubicBezTo>
                      <a:pt x="831" y="1"/>
                      <a:pt x="1" y="384"/>
                      <a:pt x="1" y="831"/>
                    </a:cubicBezTo>
                    <a:cubicBezTo>
                      <a:pt x="1" y="1284"/>
                      <a:pt x="811" y="1645"/>
                      <a:pt x="1819" y="1645"/>
                    </a:cubicBezTo>
                    <a:cubicBezTo>
                      <a:pt x="1840" y="1645"/>
                      <a:pt x="1862" y="1645"/>
                      <a:pt x="1884" y="1645"/>
                    </a:cubicBezTo>
                    <a:cubicBezTo>
                      <a:pt x="2905" y="1645"/>
                      <a:pt x="3735" y="1262"/>
                      <a:pt x="3735" y="815"/>
                    </a:cubicBezTo>
                    <a:cubicBezTo>
                      <a:pt x="3735" y="362"/>
                      <a:pt x="2925" y="0"/>
                      <a:pt x="19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9"/>
              <p:cNvSpPr/>
              <p:nvPr/>
            </p:nvSpPr>
            <p:spPr>
              <a:xfrm>
                <a:off x="1470091" y="164687"/>
                <a:ext cx="82909" cy="71796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2875" extrusionOk="0">
                    <a:moveTo>
                      <a:pt x="696" y="0"/>
                    </a:moveTo>
                    <a:cubicBezTo>
                      <a:pt x="546" y="0"/>
                      <a:pt x="421" y="43"/>
                      <a:pt x="335" y="134"/>
                    </a:cubicBezTo>
                    <a:cubicBezTo>
                      <a:pt x="0" y="453"/>
                      <a:pt x="351" y="1299"/>
                      <a:pt x="1086" y="2033"/>
                    </a:cubicBezTo>
                    <a:cubicBezTo>
                      <a:pt x="1627" y="2562"/>
                      <a:pt x="2228" y="2875"/>
                      <a:pt x="2635" y="2875"/>
                    </a:cubicBezTo>
                    <a:cubicBezTo>
                      <a:pt x="2780" y="2875"/>
                      <a:pt x="2901" y="2835"/>
                      <a:pt x="2985" y="2751"/>
                    </a:cubicBezTo>
                    <a:cubicBezTo>
                      <a:pt x="3320" y="2416"/>
                      <a:pt x="2969" y="1570"/>
                      <a:pt x="2235" y="852"/>
                    </a:cubicBezTo>
                    <a:cubicBezTo>
                      <a:pt x="1698" y="315"/>
                      <a:pt x="1102" y="0"/>
                      <a:pt x="6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9"/>
              <p:cNvSpPr/>
              <p:nvPr/>
            </p:nvSpPr>
            <p:spPr>
              <a:xfrm>
                <a:off x="1702436" y="111895"/>
                <a:ext cx="57811" cy="87579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507" extrusionOk="0">
                    <a:moveTo>
                      <a:pt x="1720" y="0"/>
                    </a:moveTo>
                    <a:cubicBezTo>
                      <a:pt x="1310" y="0"/>
                      <a:pt x="754" y="597"/>
                      <a:pt x="400" y="1434"/>
                    </a:cubicBezTo>
                    <a:cubicBezTo>
                      <a:pt x="1" y="2391"/>
                      <a:pt x="32" y="3301"/>
                      <a:pt x="447" y="3476"/>
                    </a:cubicBezTo>
                    <a:cubicBezTo>
                      <a:pt x="496" y="3496"/>
                      <a:pt x="548" y="3506"/>
                      <a:pt x="602" y="3506"/>
                    </a:cubicBezTo>
                    <a:cubicBezTo>
                      <a:pt x="1024" y="3506"/>
                      <a:pt x="1578" y="2921"/>
                      <a:pt x="1932" y="2072"/>
                    </a:cubicBezTo>
                    <a:cubicBezTo>
                      <a:pt x="2315" y="1114"/>
                      <a:pt x="2299" y="205"/>
                      <a:pt x="1868" y="29"/>
                    </a:cubicBezTo>
                    <a:cubicBezTo>
                      <a:pt x="1821" y="10"/>
                      <a:pt x="1772" y="0"/>
                      <a:pt x="17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9"/>
              <p:cNvSpPr/>
              <p:nvPr/>
            </p:nvSpPr>
            <p:spPr>
              <a:xfrm>
                <a:off x="1792911" y="237881"/>
                <a:ext cx="94871" cy="52517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2103" extrusionOk="0">
                    <a:moveTo>
                      <a:pt x="2840" y="1"/>
                    </a:moveTo>
                    <a:cubicBezTo>
                      <a:pt x="2480" y="1"/>
                      <a:pt x="2036" y="93"/>
                      <a:pt x="1580" y="283"/>
                    </a:cubicBezTo>
                    <a:cubicBezTo>
                      <a:pt x="623" y="682"/>
                      <a:pt x="0" y="1352"/>
                      <a:pt x="176" y="1767"/>
                    </a:cubicBezTo>
                    <a:cubicBezTo>
                      <a:pt x="267" y="1991"/>
                      <a:pt x="556" y="2103"/>
                      <a:pt x="947" y="2103"/>
                    </a:cubicBezTo>
                    <a:cubicBezTo>
                      <a:pt x="1309" y="2103"/>
                      <a:pt x="1758" y="2007"/>
                      <a:pt x="2219" y="1815"/>
                    </a:cubicBezTo>
                    <a:cubicBezTo>
                      <a:pt x="3176" y="1416"/>
                      <a:pt x="3799" y="761"/>
                      <a:pt x="3623" y="331"/>
                    </a:cubicBezTo>
                    <a:cubicBezTo>
                      <a:pt x="3531" y="113"/>
                      <a:pt x="3237" y="1"/>
                      <a:pt x="28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9"/>
              <p:cNvSpPr/>
              <p:nvPr/>
            </p:nvSpPr>
            <p:spPr>
              <a:xfrm>
                <a:off x="1793311" y="391712"/>
                <a:ext cx="95270" cy="52193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2090" extrusionOk="0">
                    <a:moveTo>
                      <a:pt x="959" y="1"/>
                    </a:moveTo>
                    <a:cubicBezTo>
                      <a:pt x="562" y="1"/>
                      <a:pt x="268" y="113"/>
                      <a:pt x="176" y="331"/>
                    </a:cubicBezTo>
                    <a:cubicBezTo>
                      <a:pt x="0" y="762"/>
                      <a:pt x="639" y="1416"/>
                      <a:pt x="1596" y="1815"/>
                    </a:cubicBezTo>
                    <a:cubicBezTo>
                      <a:pt x="2052" y="1997"/>
                      <a:pt x="2496" y="2089"/>
                      <a:pt x="2856" y="2089"/>
                    </a:cubicBezTo>
                    <a:cubicBezTo>
                      <a:pt x="3253" y="2089"/>
                      <a:pt x="3547" y="1977"/>
                      <a:pt x="3639" y="1751"/>
                    </a:cubicBezTo>
                    <a:cubicBezTo>
                      <a:pt x="3815" y="1336"/>
                      <a:pt x="3176" y="666"/>
                      <a:pt x="2219" y="283"/>
                    </a:cubicBezTo>
                    <a:cubicBezTo>
                      <a:pt x="1763" y="93"/>
                      <a:pt x="1319" y="1"/>
                      <a:pt x="9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9"/>
              <p:cNvSpPr/>
              <p:nvPr/>
            </p:nvSpPr>
            <p:spPr>
              <a:xfrm>
                <a:off x="1703634" y="483311"/>
                <a:ext cx="58211" cy="87579"/>
              </a:xfrm>
              <a:custGeom>
                <a:avLst/>
                <a:gdLst/>
                <a:ahLst/>
                <a:cxnLst/>
                <a:rect l="l" t="t" r="r" b="b"/>
                <a:pathLst>
                  <a:path w="2331" h="3507" extrusionOk="0">
                    <a:moveTo>
                      <a:pt x="598" y="1"/>
                    </a:moveTo>
                    <a:cubicBezTo>
                      <a:pt x="545" y="1"/>
                      <a:pt x="495" y="10"/>
                      <a:pt x="447" y="30"/>
                    </a:cubicBezTo>
                    <a:cubicBezTo>
                      <a:pt x="32" y="206"/>
                      <a:pt x="0" y="1115"/>
                      <a:pt x="399" y="2073"/>
                    </a:cubicBezTo>
                    <a:cubicBezTo>
                      <a:pt x="754" y="2909"/>
                      <a:pt x="1322" y="3506"/>
                      <a:pt x="1747" y="3506"/>
                    </a:cubicBezTo>
                    <a:cubicBezTo>
                      <a:pt x="1800" y="3506"/>
                      <a:pt x="1851" y="3497"/>
                      <a:pt x="1900" y="3477"/>
                    </a:cubicBezTo>
                    <a:cubicBezTo>
                      <a:pt x="2315" y="3302"/>
                      <a:pt x="2331" y="2376"/>
                      <a:pt x="1932" y="1435"/>
                    </a:cubicBezTo>
                    <a:cubicBezTo>
                      <a:pt x="1578" y="586"/>
                      <a:pt x="1011" y="1"/>
                      <a:pt x="5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9"/>
              <p:cNvSpPr/>
              <p:nvPr/>
            </p:nvSpPr>
            <p:spPr>
              <a:xfrm>
                <a:off x="1550603" y="483735"/>
                <a:ext cx="57811" cy="87554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506" extrusionOk="0">
                    <a:moveTo>
                      <a:pt x="1715" y="0"/>
                    </a:moveTo>
                    <a:cubicBezTo>
                      <a:pt x="1294" y="0"/>
                      <a:pt x="739" y="599"/>
                      <a:pt x="399" y="1450"/>
                    </a:cubicBezTo>
                    <a:cubicBezTo>
                      <a:pt x="0" y="2391"/>
                      <a:pt x="32" y="3317"/>
                      <a:pt x="447" y="3476"/>
                    </a:cubicBezTo>
                    <a:cubicBezTo>
                      <a:pt x="496" y="3496"/>
                      <a:pt x="548" y="3506"/>
                      <a:pt x="602" y="3506"/>
                    </a:cubicBezTo>
                    <a:cubicBezTo>
                      <a:pt x="1023" y="3506"/>
                      <a:pt x="1578" y="2921"/>
                      <a:pt x="1931" y="2072"/>
                    </a:cubicBezTo>
                    <a:cubicBezTo>
                      <a:pt x="2314" y="1114"/>
                      <a:pt x="2282" y="205"/>
                      <a:pt x="1867" y="29"/>
                    </a:cubicBezTo>
                    <a:cubicBezTo>
                      <a:pt x="1819" y="10"/>
                      <a:pt x="1768" y="0"/>
                      <a:pt x="17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9"/>
              <p:cNvSpPr/>
              <p:nvPr/>
            </p:nvSpPr>
            <p:spPr>
              <a:xfrm>
                <a:off x="1422669" y="393135"/>
                <a:ext cx="94871" cy="52742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2112" extrusionOk="0">
                    <a:moveTo>
                      <a:pt x="2848" y="0"/>
                    </a:moveTo>
                    <a:cubicBezTo>
                      <a:pt x="2482" y="0"/>
                      <a:pt x="2029" y="96"/>
                      <a:pt x="1564" y="290"/>
                    </a:cubicBezTo>
                    <a:cubicBezTo>
                      <a:pt x="623" y="689"/>
                      <a:pt x="0" y="1359"/>
                      <a:pt x="176" y="1790"/>
                    </a:cubicBezTo>
                    <a:cubicBezTo>
                      <a:pt x="266" y="2004"/>
                      <a:pt x="551" y="2111"/>
                      <a:pt x="937" y="2111"/>
                    </a:cubicBezTo>
                    <a:cubicBezTo>
                      <a:pt x="1300" y="2111"/>
                      <a:pt x="1754" y="2015"/>
                      <a:pt x="2219" y="1822"/>
                    </a:cubicBezTo>
                    <a:cubicBezTo>
                      <a:pt x="3160" y="1423"/>
                      <a:pt x="3798" y="753"/>
                      <a:pt x="3623" y="322"/>
                    </a:cubicBezTo>
                    <a:cubicBezTo>
                      <a:pt x="3524" y="108"/>
                      <a:pt x="3236" y="0"/>
                      <a:pt x="28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9"/>
              <p:cNvSpPr/>
              <p:nvPr/>
            </p:nvSpPr>
            <p:spPr>
              <a:xfrm>
                <a:off x="1421470" y="240229"/>
                <a:ext cx="94871" cy="5196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2081" extrusionOk="0">
                    <a:moveTo>
                      <a:pt x="955" y="0"/>
                    </a:moveTo>
                    <a:cubicBezTo>
                      <a:pt x="552" y="0"/>
                      <a:pt x="253" y="112"/>
                      <a:pt x="160" y="332"/>
                    </a:cubicBezTo>
                    <a:cubicBezTo>
                      <a:pt x="0" y="763"/>
                      <a:pt x="639" y="1418"/>
                      <a:pt x="1580" y="1801"/>
                    </a:cubicBezTo>
                    <a:cubicBezTo>
                      <a:pt x="2031" y="1989"/>
                      <a:pt x="2476" y="2081"/>
                      <a:pt x="2836" y="2081"/>
                    </a:cubicBezTo>
                    <a:cubicBezTo>
                      <a:pt x="3240" y="2081"/>
                      <a:pt x="3539" y="1965"/>
                      <a:pt x="3623" y="1737"/>
                    </a:cubicBezTo>
                    <a:cubicBezTo>
                      <a:pt x="3799" y="1322"/>
                      <a:pt x="3160" y="652"/>
                      <a:pt x="2203" y="268"/>
                    </a:cubicBezTo>
                    <a:cubicBezTo>
                      <a:pt x="1753" y="88"/>
                      <a:pt x="1313" y="0"/>
                      <a:pt x="9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9"/>
              <p:cNvSpPr/>
              <p:nvPr/>
            </p:nvSpPr>
            <p:spPr>
              <a:xfrm>
                <a:off x="1547406" y="113069"/>
                <a:ext cx="58211" cy="87579"/>
              </a:xfrm>
              <a:custGeom>
                <a:avLst/>
                <a:gdLst/>
                <a:ahLst/>
                <a:cxnLst/>
                <a:rect l="l" t="t" r="r" b="b"/>
                <a:pathLst>
                  <a:path w="2331" h="3507" extrusionOk="0">
                    <a:moveTo>
                      <a:pt x="587" y="0"/>
                    </a:moveTo>
                    <a:cubicBezTo>
                      <a:pt x="532" y="0"/>
                      <a:pt x="480" y="10"/>
                      <a:pt x="431" y="30"/>
                    </a:cubicBezTo>
                    <a:cubicBezTo>
                      <a:pt x="16" y="206"/>
                      <a:pt x="0" y="1131"/>
                      <a:pt x="399" y="2073"/>
                    </a:cubicBezTo>
                    <a:cubicBezTo>
                      <a:pt x="767" y="2922"/>
                      <a:pt x="1323" y="3507"/>
                      <a:pt x="1745" y="3507"/>
                    </a:cubicBezTo>
                    <a:cubicBezTo>
                      <a:pt x="1799" y="3507"/>
                      <a:pt x="1851" y="3497"/>
                      <a:pt x="1900" y="3477"/>
                    </a:cubicBezTo>
                    <a:cubicBezTo>
                      <a:pt x="2315" y="3286"/>
                      <a:pt x="2330" y="2376"/>
                      <a:pt x="1932" y="1419"/>
                    </a:cubicBezTo>
                    <a:cubicBezTo>
                      <a:pt x="1564" y="584"/>
                      <a:pt x="1008" y="0"/>
                      <a:pt x="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9"/>
              <p:cNvSpPr/>
              <p:nvPr/>
            </p:nvSpPr>
            <p:spPr>
              <a:xfrm>
                <a:off x="1529476" y="215830"/>
                <a:ext cx="251098" cy="251498"/>
              </a:xfrm>
              <a:custGeom>
                <a:avLst/>
                <a:gdLst/>
                <a:ahLst/>
                <a:cxnLst/>
                <a:rect l="l" t="t" r="r" b="b"/>
                <a:pathLst>
                  <a:path w="10055" h="10071" extrusionOk="0">
                    <a:moveTo>
                      <a:pt x="5043" y="1"/>
                    </a:moveTo>
                    <a:cubicBezTo>
                      <a:pt x="4214" y="1"/>
                      <a:pt x="3400" y="192"/>
                      <a:pt x="2681" y="591"/>
                    </a:cubicBezTo>
                    <a:cubicBezTo>
                      <a:pt x="1022" y="1453"/>
                      <a:pt x="0" y="3177"/>
                      <a:pt x="0" y="5028"/>
                    </a:cubicBezTo>
                    <a:cubicBezTo>
                      <a:pt x="0" y="7805"/>
                      <a:pt x="2251" y="10071"/>
                      <a:pt x="5043" y="10071"/>
                    </a:cubicBezTo>
                    <a:cubicBezTo>
                      <a:pt x="7118" y="10055"/>
                      <a:pt x="8985" y="8778"/>
                      <a:pt x="9735" y="6847"/>
                    </a:cubicBezTo>
                    <a:cubicBezTo>
                      <a:pt x="9959" y="6257"/>
                      <a:pt x="10055" y="5650"/>
                      <a:pt x="10055" y="5028"/>
                    </a:cubicBezTo>
                    <a:cubicBezTo>
                      <a:pt x="10055" y="2251"/>
                      <a:pt x="7804" y="1"/>
                      <a:pt x="50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9"/>
              <p:cNvSpPr/>
              <p:nvPr/>
            </p:nvSpPr>
            <p:spPr>
              <a:xfrm>
                <a:off x="1664577" y="268447"/>
                <a:ext cx="64579" cy="87304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49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07" y="415"/>
                      <a:pt x="1134" y="942"/>
                      <a:pt x="1564" y="1532"/>
                    </a:cubicBezTo>
                    <a:cubicBezTo>
                      <a:pt x="1772" y="1820"/>
                      <a:pt x="1963" y="2123"/>
                      <a:pt x="2107" y="2442"/>
                    </a:cubicBezTo>
                    <a:cubicBezTo>
                      <a:pt x="2251" y="2777"/>
                      <a:pt x="2362" y="3128"/>
                      <a:pt x="2506" y="3495"/>
                    </a:cubicBezTo>
                    <a:cubicBezTo>
                      <a:pt x="2586" y="3112"/>
                      <a:pt x="2570" y="2697"/>
                      <a:pt x="2490" y="2314"/>
                    </a:cubicBezTo>
                    <a:cubicBezTo>
                      <a:pt x="2394" y="1915"/>
                      <a:pt x="2235" y="1548"/>
                      <a:pt x="1995" y="1229"/>
                    </a:cubicBezTo>
                    <a:cubicBezTo>
                      <a:pt x="1756" y="894"/>
                      <a:pt x="1453" y="607"/>
                      <a:pt x="1118" y="399"/>
                    </a:cubicBezTo>
                    <a:cubicBezTo>
                      <a:pt x="782" y="176"/>
                      <a:pt x="399" y="48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9"/>
              <p:cNvSpPr/>
              <p:nvPr/>
            </p:nvSpPr>
            <p:spPr>
              <a:xfrm>
                <a:off x="1529476" y="230589"/>
                <a:ext cx="243132" cy="236739"/>
              </a:xfrm>
              <a:custGeom>
                <a:avLst/>
                <a:gdLst/>
                <a:ahLst/>
                <a:cxnLst/>
                <a:rect l="l" t="t" r="r" b="b"/>
                <a:pathLst>
                  <a:path w="9736" h="9480" extrusionOk="0">
                    <a:moveTo>
                      <a:pt x="2681" y="0"/>
                    </a:moveTo>
                    <a:cubicBezTo>
                      <a:pt x="1022" y="862"/>
                      <a:pt x="0" y="2586"/>
                      <a:pt x="0" y="4437"/>
                    </a:cubicBezTo>
                    <a:cubicBezTo>
                      <a:pt x="0" y="7214"/>
                      <a:pt x="2251" y="9480"/>
                      <a:pt x="5043" y="9480"/>
                    </a:cubicBezTo>
                    <a:cubicBezTo>
                      <a:pt x="7118" y="9464"/>
                      <a:pt x="8985" y="8187"/>
                      <a:pt x="9735" y="6256"/>
                    </a:cubicBezTo>
                    <a:lnTo>
                      <a:pt x="9735" y="6256"/>
                    </a:lnTo>
                    <a:cubicBezTo>
                      <a:pt x="9019" y="6866"/>
                      <a:pt x="8234" y="7136"/>
                      <a:pt x="7480" y="7136"/>
                    </a:cubicBezTo>
                    <a:cubicBezTo>
                      <a:pt x="5646" y="7136"/>
                      <a:pt x="3989" y="5540"/>
                      <a:pt x="3910" y="3336"/>
                    </a:cubicBezTo>
                    <a:cubicBezTo>
                      <a:pt x="3830" y="1293"/>
                      <a:pt x="3176" y="399"/>
                      <a:pt x="26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2" name="Google Shape;412;p39"/>
          <p:cNvGrpSpPr/>
          <p:nvPr/>
        </p:nvGrpSpPr>
        <p:grpSpPr>
          <a:xfrm>
            <a:off x="9661" y="2120612"/>
            <a:ext cx="1665616" cy="2698647"/>
            <a:chOff x="16" y="1731340"/>
            <a:chExt cx="1971480" cy="3167499"/>
          </a:xfrm>
        </p:grpSpPr>
        <p:grpSp>
          <p:nvGrpSpPr>
            <p:cNvPr id="413" name="Google Shape;413;p39"/>
            <p:cNvGrpSpPr/>
            <p:nvPr/>
          </p:nvGrpSpPr>
          <p:grpSpPr>
            <a:xfrm>
              <a:off x="16" y="1731340"/>
              <a:ext cx="904492" cy="786793"/>
              <a:chOff x="16" y="1731340"/>
              <a:chExt cx="904492" cy="786793"/>
            </a:xfrm>
          </p:grpSpPr>
          <p:sp>
            <p:nvSpPr>
              <p:cNvPr id="414" name="Google Shape;414;p39"/>
              <p:cNvSpPr/>
              <p:nvPr/>
            </p:nvSpPr>
            <p:spPr>
              <a:xfrm rot="-1729200">
                <a:off x="68105" y="1888705"/>
                <a:ext cx="765998" cy="473310"/>
              </a:xfrm>
              <a:custGeom>
                <a:avLst/>
                <a:gdLst/>
                <a:ahLst/>
                <a:cxnLst/>
                <a:rect l="l" t="t" r="r" b="b"/>
                <a:pathLst>
                  <a:path w="34080" h="21058" extrusionOk="0">
                    <a:moveTo>
                      <a:pt x="13530" y="1"/>
                    </a:moveTo>
                    <a:cubicBezTo>
                      <a:pt x="13365" y="1"/>
                      <a:pt x="13192" y="16"/>
                      <a:pt x="13013" y="50"/>
                    </a:cubicBezTo>
                    <a:cubicBezTo>
                      <a:pt x="12231" y="210"/>
                      <a:pt x="11385" y="928"/>
                      <a:pt x="11274" y="1806"/>
                    </a:cubicBezTo>
                    <a:cubicBezTo>
                      <a:pt x="11274" y="1997"/>
                      <a:pt x="11162" y="2173"/>
                      <a:pt x="11018" y="2268"/>
                    </a:cubicBezTo>
                    <a:cubicBezTo>
                      <a:pt x="10974" y="2298"/>
                      <a:pt x="10931" y="2308"/>
                      <a:pt x="10883" y="2308"/>
                    </a:cubicBezTo>
                    <a:cubicBezTo>
                      <a:pt x="10785" y="2308"/>
                      <a:pt x="10668" y="2265"/>
                      <a:pt x="10488" y="2265"/>
                    </a:cubicBezTo>
                    <a:cubicBezTo>
                      <a:pt x="10378" y="2265"/>
                      <a:pt x="10244" y="2281"/>
                      <a:pt x="10077" y="2332"/>
                    </a:cubicBezTo>
                    <a:cubicBezTo>
                      <a:pt x="9454" y="2540"/>
                      <a:pt x="9007" y="3082"/>
                      <a:pt x="8928" y="3737"/>
                    </a:cubicBezTo>
                    <a:cubicBezTo>
                      <a:pt x="8876" y="4142"/>
                      <a:pt x="8815" y="4249"/>
                      <a:pt x="8658" y="4249"/>
                    </a:cubicBezTo>
                    <a:cubicBezTo>
                      <a:pt x="8526" y="4249"/>
                      <a:pt x="8324" y="4172"/>
                      <a:pt x="8002" y="4136"/>
                    </a:cubicBezTo>
                    <a:cubicBezTo>
                      <a:pt x="7929" y="4126"/>
                      <a:pt x="7855" y="4121"/>
                      <a:pt x="7782" y="4121"/>
                    </a:cubicBezTo>
                    <a:cubicBezTo>
                      <a:pt x="7156" y="4121"/>
                      <a:pt x="6551" y="4473"/>
                      <a:pt x="6151" y="4902"/>
                    </a:cubicBezTo>
                    <a:cubicBezTo>
                      <a:pt x="5369" y="5763"/>
                      <a:pt x="5608" y="6130"/>
                      <a:pt x="5432" y="6881"/>
                    </a:cubicBezTo>
                    <a:cubicBezTo>
                      <a:pt x="5369" y="7120"/>
                      <a:pt x="5161" y="7296"/>
                      <a:pt x="4906" y="7311"/>
                    </a:cubicBezTo>
                    <a:cubicBezTo>
                      <a:pt x="4427" y="7343"/>
                      <a:pt x="4267" y="7327"/>
                      <a:pt x="4012" y="7471"/>
                    </a:cubicBezTo>
                    <a:cubicBezTo>
                      <a:pt x="3613" y="7694"/>
                      <a:pt x="3358" y="8109"/>
                      <a:pt x="3342" y="8572"/>
                    </a:cubicBezTo>
                    <a:cubicBezTo>
                      <a:pt x="3326" y="8812"/>
                      <a:pt x="3342" y="9051"/>
                      <a:pt x="3581" y="9769"/>
                    </a:cubicBezTo>
                    <a:cubicBezTo>
                      <a:pt x="3629" y="9897"/>
                      <a:pt x="3581" y="10025"/>
                      <a:pt x="3469" y="10120"/>
                    </a:cubicBezTo>
                    <a:cubicBezTo>
                      <a:pt x="3198" y="10376"/>
                      <a:pt x="2943" y="10136"/>
                      <a:pt x="2273" y="10567"/>
                    </a:cubicBezTo>
                    <a:cubicBezTo>
                      <a:pt x="1395" y="11142"/>
                      <a:pt x="1060" y="12275"/>
                      <a:pt x="1506" y="13232"/>
                    </a:cubicBezTo>
                    <a:cubicBezTo>
                      <a:pt x="1586" y="13472"/>
                      <a:pt x="1538" y="13711"/>
                      <a:pt x="1395" y="13903"/>
                    </a:cubicBezTo>
                    <a:cubicBezTo>
                      <a:pt x="1171" y="14190"/>
                      <a:pt x="948" y="14254"/>
                      <a:pt x="772" y="14509"/>
                    </a:cubicBezTo>
                    <a:cubicBezTo>
                      <a:pt x="517" y="14876"/>
                      <a:pt x="437" y="15323"/>
                      <a:pt x="549" y="15770"/>
                    </a:cubicBezTo>
                    <a:cubicBezTo>
                      <a:pt x="756" y="16504"/>
                      <a:pt x="1044" y="16584"/>
                      <a:pt x="948" y="17063"/>
                    </a:cubicBezTo>
                    <a:cubicBezTo>
                      <a:pt x="788" y="17892"/>
                      <a:pt x="517" y="17956"/>
                      <a:pt x="278" y="18786"/>
                    </a:cubicBezTo>
                    <a:cubicBezTo>
                      <a:pt x="0" y="19758"/>
                      <a:pt x="1198" y="21057"/>
                      <a:pt x="1970" y="21057"/>
                    </a:cubicBezTo>
                    <a:cubicBezTo>
                      <a:pt x="1997" y="21057"/>
                      <a:pt x="2023" y="21056"/>
                      <a:pt x="2049" y="21052"/>
                    </a:cubicBezTo>
                    <a:cubicBezTo>
                      <a:pt x="2592" y="20973"/>
                      <a:pt x="18375" y="19105"/>
                      <a:pt x="18567" y="19010"/>
                    </a:cubicBezTo>
                    <a:cubicBezTo>
                      <a:pt x="19046" y="18770"/>
                      <a:pt x="33281" y="11860"/>
                      <a:pt x="33281" y="11860"/>
                    </a:cubicBezTo>
                    <a:cubicBezTo>
                      <a:pt x="33473" y="11764"/>
                      <a:pt x="33648" y="11589"/>
                      <a:pt x="33744" y="11397"/>
                    </a:cubicBezTo>
                    <a:cubicBezTo>
                      <a:pt x="33984" y="10918"/>
                      <a:pt x="34079" y="10392"/>
                      <a:pt x="33999" y="9865"/>
                    </a:cubicBezTo>
                    <a:cubicBezTo>
                      <a:pt x="33824" y="8620"/>
                      <a:pt x="32787" y="8684"/>
                      <a:pt x="32068" y="7870"/>
                    </a:cubicBezTo>
                    <a:cubicBezTo>
                      <a:pt x="31877" y="7663"/>
                      <a:pt x="31877" y="7551"/>
                      <a:pt x="31845" y="7216"/>
                    </a:cubicBezTo>
                    <a:cubicBezTo>
                      <a:pt x="31749" y="6115"/>
                      <a:pt x="31127" y="5620"/>
                      <a:pt x="30409" y="5572"/>
                    </a:cubicBezTo>
                    <a:cubicBezTo>
                      <a:pt x="30105" y="5572"/>
                      <a:pt x="29818" y="5444"/>
                      <a:pt x="29627" y="5205"/>
                    </a:cubicBezTo>
                    <a:cubicBezTo>
                      <a:pt x="29579" y="5141"/>
                      <a:pt x="29547" y="5061"/>
                      <a:pt x="29531" y="4965"/>
                    </a:cubicBezTo>
                    <a:cubicBezTo>
                      <a:pt x="29371" y="3834"/>
                      <a:pt x="28368" y="3148"/>
                      <a:pt x="27413" y="3148"/>
                    </a:cubicBezTo>
                    <a:cubicBezTo>
                      <a:pt x="27128" y="3148"/>
                      <a:pt x="26847" y="3209"/>
                      <a:pt x="26594" y="3338"/>
                    </a:cubicBezTo>
                    <a:cubicBezTo>
                      <a:pt x="26515" y="3385"/>
                      <a:pt x="26435" y="3401"/>
                      <a:pt x="26355" y="3417"/>
                    </a:cubicBezTo>
                    <a:cubicBezTo>
                      <a:pt x="26308" y="3428"/>
                      <a:pt x="26266" y="3433"/>
                      <a:pt x="26228" y="3433"/>
                    </a:cubicBezTo>
                    <a:cubicBezTo>
                      <a:pt x="25794" y="3433"/>
                      <a:pt x="25936" y="2785"/>
                      <a:pt x="25525" y="2125"/>
                    </a:cubicBezTo>
                    <a:cubicBezTo>
                      <a:pt x="25270" y="1726"/>
                      <a:pt x="24830" y="1480"/>
                      <a:pt x="24393" y="1480"/>
                    </a:cubicBezTo>
                    <a:cubicBezTo>
                      <a:pt x="24200" y="1480"/>
                      <a:pt x="24009" y="1528"/>
                      <a:pt x="23833" y="1630"/>
                    </a:cubicBezTo>
                    <a:cubicBezTo>
                      <a:pt x="23706" y="1710"/>
                      <a:pt x="23562" y="1774"/>
                      <a:pt x="23434" y="1853"/>
                    </a:cubicBezTo>
                    <a:cubicBezTo>
                      <a:pt x="23351" y="1893"/>
                      <a:pt x="23261" y="1912"/>
                      <a:pt x="23172" y="1912"/>
                    </a:cubicBezTo>
                    <a:cubicBezTo>
                      <a:pt x="23008" y="1912"/>
                      <a:pt x="22846" y="1845"/>
                      <a:pt x="22732" y="1710"/>
                    </a:cubicBezTo>
                    <a:cubicBezTo>
                      <a:pt x="22301" y="1215"/>
                      <a:pt x="22126" y="864"/>
                      <a:pt x="21567" y="641"/>
                    </a:cubicBezTo>
                    <a:cubicBezTo>
                      <a:pt x="21228" y="480"/>
                      <a:pt x="20862" y="404"/>
                      <a:pt x="20493" y="404"/>
                    </a:cubicBezTo>
                    <a:cubicBezTo>
                      <a:pt x="20237" y="404"/>
                      <a:pt x="19981" y="441"/>
                      <a:pt x="19732" y="513"/>
                    </a:cubicBezTo>
                    <a:cubicBezTo>
                      <a:pt x="19110" y="720"/>
                      <a:pt x="18998" y="1024"/>
                      <a:pt x="18663" y="1295"/>
                    </a:cubicBezTo>
                    <a:cubicBezTo>
                      <a:pt x="18622" y="1326"/>
                      <a:pt x="18583" y="1339"/>
                      <a:pt x="18545" y="1339"/>
                    </a:cubicBezTo>
                    <a:cubicBezTo>
                      <a:pt x="18231" y="1339"/>
                      <a:pt x="17969" y="401"/>
                      <a:pt x="16837" y="401"/>
                    </a:cubicBezTo>
                    <a:cubicBezTo>
                      <a:pt x="16828" y="401"/>
                      <a:pt x="16820" y="401"/>
                      <a:pt x="16811" y="401"/>
                    </a:cubicBezTo>
                    <a:cubicBezTo>
                      <a:pt x="16668" y="401"/>
                      <a:pt x="16524" y="417"/>
                      <a:pt x="16396" y="465"/>
                    </a:cubicBezTo>
                    <a:cubicBezTo>
                      <a:pt x="16173" y="545"/>
                      <a:pt x="15966" y="656"/>
                      <a:pt x="15806" y="832"/>
                    </a:cubicBezTo>
                    <a:cubicBezTo>
                      <a:pt x="15743" y="895"/>
                      <a:pt x="15667" y="921"/>
                      <a:pt x="15587" y="921"/>
                    </a:cubicBezTo>
                    <a:cubicBezTo>
                      <a:pt x="15421" y="921"/>
                      <a:pt x="15238" y="807"/>
                      <a:pt x="15120" y="656"/>
                    </a:cubicBezTo>
                    <a:cubicBezTo>
                      <a:pt x="14884" y="329"/>
                      <a:pt x="14292" y="1"/>
                      <a:pt x="135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9"/>
              <p:cNvSpPr/>
              <p:nvPr/>
            </p:nvSpPr>
            <p:spPr>
              <a:xfrm rot="-1729200">
                <a:off x="66284" y="1888093"/>
                <a:ext cx="771954" cy="473287"/>
              </a:xfrm>
              <a:custGeom>
                <a:avLst/>
                <a:gdLst/>
                <a:ahLst/>
                <a:cxnLst/>
                <a:rect l="l" t="t" r="r" b="b"/>
                <a:pathLst>
                  <a:path w="34345" h="21057" extrusionOk="0">
                    <a:moveTo>
                      <a:pt x="13617" y="1"/>
                    </a:moveTo>
                    <a:cubicBezTo>
                      <a:pt x="13458" y="1"/>
                      <a:pt x="13291" y="16"/>
                      <a:pt x="13119" y="49"/>
                    </a:cubicBezTo>
                    <a:cubicBezTo>
                      <a:pt x="12321" y="209"/>
                      <a:pt x="11459" y="911"/>
                      <a:pt x="11348" y="1805"/>
                    </a:cubicBezTo>
                    <a:cubicBezTo>
                      <a:pt x="11348" y="1980"/>
                      <a:pt x="11252" y="2156"/>
                      <a:pt x="11092" y="2267"/>
                    </a:cubicBezTo>
                    <a:cubicBezTo>
                      <a:pt x="11048" y="2297"/>
                      <a:pt x="11005" y="2307"/>
                      <a:pt x="10957" y="2307"/>
                    </a:cubicBezTo>
                    <a:cubicBezTo>
                      <a:pt x="10859" y="2307"/>
                      <a:pt x="10742" y="2264"/>
                      <a:pt x="10562" y="2264"/>
                    </a:cubicBezTo>
                    <a:cubicBezTo>
                      <a:pt x="10452" y="2264"/>
                      <a:pt x="10318" y="2280"/>
                      <a:pt x="10151" y="2331"/>
                    </a:cubicBezTo>
                    <a:cubicBezTo>
                      <a:pt x="9528" y="2523"/>
                      <a:pt x="9081" y="3065"/>
                      <a:pt x="9002" y="3720"/>
                    </a:cubicBezTo>
                    <a:cubicBezTo>
                      <a:pt x="8949" y="4129"/>
                      <a:pt x="8907" y="4239"/>
                      <a:pt x="8754" y="4239"/>
                    </a:cubicBezTo>
                    <a:cubicBezTo>
                      <a:pt x="8627" y="4239"/>
                      <a:pt x="8424" y="4162"/>
                      <a:pt x="8076" y="4119"/>
                    </a:cubicBezTo>
                    <a:cubicBezTo>
                      <a:pt x="8008" y="4110"/>
                      <a:pt x="7939" y="4106"/>
                      <a:pt x="7871" y="4106"/>
                    </a:cubicBezTo>
                    <a:cubicBezTo>
                      <a:pt x="6766" y="4106"/>
                      <a:pt x="5631" y="5165"/>
                      <a:pt x="5586" y="6337"/>
                    </a:cubicBezTo>
                    <a:cubicBezTo>
                      <a:pt x="5570" y="6512"/>
                      <a:pt x="5554" y="6672"/>
                      <a:pt x="5522" y="6848"/>
                    </a:cubicBezTo>
                    <a:cubicBezTo>
                      <a:pt x="5459" y="7103"/>
                      <a:pt x="5235" y="7295"/>
                      <a:pt x="4964" y="7310"/>
                    </a:cubicBezTo>
                    <a:cubicBezTo>
                      <a:pt x="4820" y="7310"/>
                      <a:pt x="4661" y="7326"/>
                      <a:pt x="4517" y="7326"/>
                    </a:cubicBezTo>
                    <a:cubicBezTo>
                      <a:pt x="3783" y="7374"/>
                      <a:pt x="3113" y="8220"/>
                      <a:pt x="3559" y="9449"/>
                    </a:cubicBezTo>
                    <a:cubicBezTo>
                      <a:pt x="3591" y="9561"/>
                      <a:pt x="3623" y="9656"/>
                      <a:pt x="3639" y="9768"/>
                    </a:cubicBezTo>
                    <a:cubicBezTo>
                      <a:pt x="3687" y="9896"/>
                      <a:pt x="3655" y="10039"/>
                      <a:pt x="3543" y="10119"/>
                    </a:cubicBezTo>
                    <a:cubicBezTo>
                      <a:pt x="3272" y="10359"/>
                      <a:pt x="3001" y="10151"/>
                      <a:pt x="2347" y="10582"/>
                    </a:cubicBezTo>
                    <a:cubicBezTo>
                      <a:pt x="1469" y="11157"/>
                      <a:pt x="1134" y="12290"/>
                      <a:pt x="1580" y="13247"/>
                    </a:cubicBezTo>
                    <a:cubicBezTo>
                      <a:pt x="1660" y="13471"/>
                      <a:pt x="1612" y="13726"/>
                      <a:pt x="1453" y="13918"/>
                    </a:cubicBezTo>
                    <a:cubicBezTo>
                      <a:pt x="1245" y="14205"/>
                      <a:pt x="1006" y="14253"/>
                      <a:pt x="846" y="14508"/>
                    </a:cubicBezTo>
                    <a:cubicBezTo>
                      <a:pt x="575" y="14875"/>
                      <a:pt x="495" y="15338"/>
                      <a:pt x="623" y="15769"/>
                    </a:cubicBezTo>
                    <a:cubicBezTo>
                      <a:pt x="814" y="16519"/>
                      <a:pt x="1118" y="16599"/>
                      <a:pt x="1022" y="17062"/>
                    </a:cubicBezTo>
                    <a:cubicBezTo>
                      <a:pt x="862" y="17796"/>
                      <a:pt x="703" y="17796"/>
                      <a:pt x="384" y="18657"/>
                    </a:cubicBezTo>
                    <a:cubicBezTo>
                      <a:pt x="1" y="19743"/>
                      <a:pt x="1213" y="20940"/>
                      <a:pt x="1900" y="21051"/>
                    </a:cubicBezTo>
                    <a:cubicBezTo>
                      <a:pt x="1918" y="21055"/>
                      <a:pt x="1934" y="21056"/>
                      <a:pt x="1948" y="21056"/>
                    </a:cubicBezTo>
                    <a:cubicBezTo>
                      <a:pt x="2062" y="21056"/>
                      <a:pt x="2010" y="20945"/>
                      <a:pt x="1995" y="20860"/>
                    </a:cubicBezTo>
                    <a:cubicBezTo>
                      <a:pt x="1884" y="20177"/>
                      <a:pt x="2410" y="19677"/>
                      <a:pt x="2874" y="19677"/>
                    </a:cubicBezTo>
                    <a:cubicBezTo>
                      <a:pt x="3007" y="19677"/>
                      <a:pt x="3134" y="19718"/>
                      <a:pt x="3240" y="19807"/>
                    </a:cubicBezTo>
                    <a:cubicBezTo>
                      <a:pt x="3337" y="19880"/>
                      <a:pt x="3446" y="19913"/>
                      <a:pt x="3557" y="19913"/>
                    </a:cubicBezTo>
                    <a:cubicBezTo>
                      <a:pt x="3903" y="19913"/>
                      <a:pt x="4258" y="19588"/>
                      <a:pt x="4246" y="19152"/>
                    </a:cubicBezTo>
                    <a:cubicBezTo>
                      <a:pt x="4246" y="19104"/>
                      <a:pt x="4182" y="19040"/>
                      <a:pt x="4246" y="19009"/>
                    </a:cubicBezTo>
                    <a:cubicBezTo>
                      <a:pt x="4310" y="18961"/>
                      <a:pt x="4421" y="18993"/>
                      <a:pt x="4645" y="18897"/>
                    </a:cubicBezTo>
                    <a:cubicBezTo>
                      <a:pt x="5107" y="18673"/>
                      <a:pt x="5139" y="18051"/>
                      <a:pt x="4565" y="17780"/>
                    </a:cubicBezTo>
                    <a:cubicBezTo>
                      <a:pt x="4421" y="17716"/>
                      <a:pt x="4325" y="17732"/>
                      <a:pt x="4341" y="17636"/>
                    </a:cubicBezTo>
                    <a:cubicBezTo>
                      <a:pt x="4389" y="17397"/>
                      <a:pt x="4421" y="17253"/>
                      <a:pt x="4246" y="17077"/>
                    </a:cubicBezTo>
                    <a:cubicBezTo>
                      <a:pt x="4087" y="16932"/>
                      <a:pt x="3885" y="16842"/>
                      <a:pt x="3676" y="16842"/>
                    </a:cubicBezTo>
                    <a:cubicBezTo>
                      <a:pt x="3632" y="16842"/>
                      <a:pt x="3588" y="16846"/>
                      <a:pt x="3543" y="16854"/>
                    </a:cubicBezTo>
                    <a:cubicBezTo>
                      <a:pt x="3097" y="16854"/>
                      <a:pt x="2682" y="16615"/>
                      <a:pt x="2474" y="16216"/>
                    </a:cubicBezTo>
                    <a:cubicBezTo>
                      <a:pt x="2139" y="15689"/>
                      <a:pt x="2171" y="15274"/>
                      <a:pt x="2251" y="14811"/>
                    </a:cubicBezTo>
                    <a:cubicBezTo>
                      <a:pt x="2299" y="14524"/>
                      <a:pt x="2458" y="14269"/>
                      <a:pt x="2698" y="14093"/>
                    </a:cubicBezTo>
                    <a:cubicBezTo>
                      <a:pt x="2969" y="13886"/>
                      <a:pt x="3304" y="13742"/>
                      <a:pt x="3639" y="13678"/>
                    </a:cubicBezTo>
                    <a:cubicBezTo>
                      <a:pt x="3749" y="13654"/>
                      <a:pt x="3841" y="13643"/>
                      <a:pt x="3921" y="13643"/>
                    </a:cubicBezTo>
                    <a:cubicBezTo>
                      <a:pt x="4319" y="13643"/>
                      <a:pt x="4417" y="13905"/>
                      <a:pt x="4868" y="14077"/>
                    </a:cubicBezTo>
                    <a:cubicBezTo>
                      <a:pt x="4966" y="14128"/>
                      <a:pt x="5072" y="14152"/>
                      <a:pt x="5178" y="14152"/>
                    </a:cubicBezTo>
                    <a:cubicBezTo>
                      <a:pt x="5435" y="14152"/>
                      <a:pt x="5690" y="14011"/>
                      <a:pt x="5826" y="13774"/>
                    </a:cubicBezTo>
                    <a:cubicBezTo>
                      <a:pt x="5887" y="13688"/>
                      <a:pt x="5939" y="13630"/>
                      <a:pt x="6018" y="13630"/>
                    </a:cubicBezTo>
                    <a:cubicBezTo>
                      <a:pt x="6042" y="13630"/>
                      <a:pt x="6068" y="13635"/>
                      <a:pt x="6097" y="13646"/>
                    </a:cubicBezTo>
                    <a:cubicBezTo>
                      <a:pt x="6143" y="13659"/>
                      <a:pt x="6190" y="13665"/>
                      <a:pt x="6235" y="13665"/>
                    </a:cubicBezTo>
                    <a:cubicBezTo>
                      <a:pt x="6701" y="13665"/>
                      <a:pt x="7060" y="13029"/>
                      <a:pt x="6624" y="12593"/>
                    </a:cubicBezTo>
                    <a:cubicBezTo>
                      <a:pt x="6448" y="12401"/>
                      <a:pt x="6368" y="12497"/>
                      <a:pt x="6528" y="12242"/>
                    </a:cubicBezTo>
                    <a:cubicBezTo>
                      <a:pt x="6671" y="11955"/>
                      <a:pt x="6544" y="11603"/>
                      <a:pt x="6273" y="11460"/>
                    </a:cubicBezTo>
                    <a:cubicBezTo>
                      <a:pt x="5969" y="11300"/>
                      <a:pt x="5586" y="11332"/>
                      <a:pt x="5379" y="10694"/>
                    </a:cubicBezTo>
                    <a:cubicBezTo>
                      <a:pt x="4900" y="9313"/>
                      <a:pt x="5752" y="8056"/>
                      <a:pt x="7068" y="8056"/>
                    </a:cubicBezTo>
                    <a:cubicBezTo>
                      <a:pt x="7243" y="8056"/>
                      <a:pt x="7425" y="8078"/>
                      <a:pt x="7613" y="8124"/>
                    </a:cubicBezTo>
                    <a:cubicBezTo>
                      <a:pt x="7805" y="8172"/>
                      <a:pt x="7964" y="8300"/>
                      <a:pt x="8060" y="8475"/>
                    </a:cubicBezTo>
                    <a:cubicBezTo>
                      <a:pt x="8156" y="8651"/>
                      <a:pt x="8267" y="8811"/>
                      <a:pt x="8379" y="8986"/>
                    </a:cubicBezTo>
                    <a:cubicBezTo>
                      <a:pt x="8475" y="9146"/>
                      <a:pt x="8650" y="9257"/>
                      <a:pt x="8858" y="9273"/>
                    </a:cubicBezTo>
                    <a:cubicBezTo>
                      <a:pt x="8895" y="9279"/>
                      <a:pt x="8930" y="9282"/>
                      <a:pt x="8963" y="9282"/>
                    </a:cubicBezTo>
                    <a:cubicBezTo>
                      <a:pt x="9287" y="9282"/>
                      <a:pt x="9361" y="9015"/>
                      <a:pt x="9448" y="8986"/>
                    </a:cubicBezTo>
                    <a:cubicBezTo>
                      <a:pt x="9457" y="8984"/>
                      <a:pt x="9466" y="8983"/>
                      <a:pt x="9475" y="8983"/>
                    </a:cubicBezTo>
                    <a:cubicBezTo>
                      <a:pt x="9530" y="8983"/>
                      <a:pt x="9587" y="9020"/>
                      <a:pt x="9656" y="9034"/>
                    </a:cubicBezTo>
                    <a:cubicBezTo>
                      <a:pt x="9725" y="9056"/>
                      <a:pt x="9794" y="9067"/>
                      <a:pt x="9861" y="9067"/>
                    </a:cubicBezTo>
                    <a:cubicBezTo>
                      <a:pt x="10230" y="9067"/>
                      <a:pt x="10547" y="8755"/>
                      <a:pt x="10534" y="8364"/>
                    </a:cubicBezTo>
                    <a:cubicBezTo>
                      <a:pt x="10502" y="8013"/>
                      <a:pt x="10326" y="7949"/>
                      <a:pt x="10534" y="7805"/>
                    </a:cubicBezTo>
                    <a:cubicBezTo>
                      <a:pt x="10741" y="7662"/>
                      <a:pt x="10773" y="7374"/>
                      <a:pt x="10629" y="7183"/>
                    </a:cubicBezTo>
                    <a:cubicBezTo>
                      <a:pt x="10486" y="6991"/>
                      <a:pt x="10278" y="6848"/>
                      <a:pt x="10071" y="6752"/>
                    </a:cubicBezTo>
                    <a:cubicBezTo>
                      <a:pt x="9576" y="6592"/>
                      <a:pt x="9416" y="6050"/>
                      <a:pt x="9512" y="5587"/>
                    </a:cubicBezTo>
                    <a:cubicBezTo>
                      <a:pt x="9673" y="4826"/>
                      <a:pt x="10395" y="4266"/>
                      <a:pt x="11312" y="4266"/>
                    </a:cubicBezTo>
                    <a:cubicBezTo>
                      <a:pt x="11760" y="4266"/>
                      <a:pt x="12254" y="4400"/>
                      <a:pt x="12752" y="4709"/>
                    </a:cubicBezTo>
                    <a:cubicBezTo>
                      <a:pt x="12832" y="4757"/>
                      <a:pt x="12880" y="4821"/>
                      <a:pt x="12912" y="4901"/>
                    </a:cubicBezTo>
                    <a:cubicBezTo>
                      <a:pt x="12975" y="5076"/>
                      <a:pt x="12991" y="5252"/>
                      <a:pt x="12959" y="5443"/>
                    </a:cubicBezTo>
                    <a:cubicBezTo>
                      <a:pt x="12874" y="5815"/>
                      <a:pt x="13108" y="6160"/>
                      <a:pt x="13466" y="6160"/>
                    </a:cubicBezTo>
                    <a:cubicBezTo>
                      <a:pt x="13509" y="6160"/>
                      <a:pt x="13552" y="6156"/>
                      <a:pt x="13598" y="6145"/>
                    </a:cubicBezTo>
                    <a:cubicBezTo>
                      <a:pt x="13706" y="6118"/>
                      <a:pt x="13793" y="6086"/>
                      <a:pt x="13869" y="6086"/>
                    </a:cubicBezTo>
                    <a:cubicBezTo>
                      <a:pt x="13928" y="6086"/>
                      <a:pt x="13980" y="6106"/>
                      <a:pt x="14029" y="6161"/>
                    </a:cubicBezTo>
                    <a:cubicBezTo>
                      <a:pt x="14156" y="6305"/>
                      <a:pt x="14140" y="6353"/>
                      <a:pt x="14396" y="6497"/>
                    </a:cubicBezTo>
                    <a:cubicBezTo>
                      <a:pt x="14493" y="6553"/>
                      <a:pt x="14593" y="6579"/>
                      <a:pt x="14689" y="6579"/>
                    </a:cubicBezTo>
                    <a:cubicBezTo>
                      <a:pt x="15004" y="6579"/>
                      <a:pt x="15281" y="6298"/>
                      <a:pt x="15305" y="5858"/>
                    </a:cubicBezTo>
                    <a:cubicBezTo>
                      <a:pt x="15321" y="5571"/>
                      <a:pt x="15401" y="5635"/>
                      <a:pt x="15688" y="5523"/>
                    </a:cubicBezTo>
                    <a:cubicBezTo>
                      <a:pt x="16008" y="5395"/>
                      <a:pt x="16135" y="5028"/>
                      <a:pt x="15832" y="4629"/>
                    </a:cubicBezTo>
                    <a:cubicBezTo>
                      <a:pt x="15800" y="4581"/>
                      <a:pt x="15752" y="4518"/>
                      <a:pt x="15704" y="4470"/>
                    </a:cubicBezTo>
                    <a:cubicBezTo>
                      <a:pt x="15545" y="4246"/>
                      <a:pt x="15513" y="3959"/>
                      <a:pt x="15657" y="3720"/>
                    </a:cubicBezTo>
                    <a:cubicBezTo>
                      <a:pt x="16195" y="2775"/>
                      <a:pt x="16978" y="2380"/>
                      <a:pt x="17665" y="2380"/>
                    </a:cubicBezTo>
                    <a:cubicBezTo>
                      <a:pt x="18383" y="2380"/>
                      <a:pt x="18997" y="2811"/>
                      <a:pt x="19120" y="3496"/>
                    </a:cubicBezTo>
                    <a:cubicBezTo>
                      <a:pt x="19168" y="3640"/>
                      <a:pt x="19152" y="3799"/>
                      <a:pt x="19088" y="3927"/>
                    </a:cubicBezTo>
                    <a:cubicBezTo>
                      <a:pt x="18912" y="4246"/>
                      <a:pt x="18737" y="4470"/>
                      <a:pt x="18705" y="4773"/>
                    </a:cubicBezTo>
                    <a:cubicBezTo>
                      <a:pt x="18673" y="5044"/>
                      <a:pt x="18896" y="5284"/>
                      <a:pt x="19184" y="5284"/>
                    </a:cubicBezTo>
                    <a:cubicBezTo>
                      <a:pt x="19295" y="5284"/>
                      <a:pt x="19311" y="5363"/>
                      <a:pt x="19343" y="5491"/>
                    </a:cubicBezTo>
                    <a:cubicBezTo>
                      <a:pt x="19404" y="5794"/>
                      <a:pt x="19695" y="6079"/>
                      <a:pt x="20034" y="6079"/>
                    </a:cubicBezTo>
                    <a:cubicBezTo>
                      <a:pt x="20142" y="6079"/>
                      <a:pt x="20254" y="6051"/>
                      <a:pt x="20365" y="5986"/>
                    </a:cubicBezTo>
                    <a:cubicBezTo>
                      <a:pt x="20627" y="5834"/>
                      <a:pt x="20614" y="5670"/>
                      <a:pt x="20710" y="5670"/>
                    </a:cubicBezTo>
                    <a:cubicBezTo>
                      <a:pt x="20725" y="5670"/>
                      <a:pt x="20742" y="5674"/>
                      <a:pt x="20763" y="5683"/>
                    </a:cubicBezTo>
                    <a:cubicBezTo>
                      <a:pt x="20839" y="5714"/>
                      <a:pt x="20917" y="5729"/>
                      <a:pt x="20993" y="5729"/>
                    </a:cubicBezTo>
                    <a:cubicBezTo>
                      <a:pt x="21301" y="5729"/>
                      <a:pt x="21581" y="5489"/>
                      <a:pt x="21593" y="5156"/>
                    </a:cubicBezTo>
                    <a:cubicBezTo>
                      <a:pt x="21689" y="4406"/>
                      <a:pt x="21354" y="4310"/>
                      <a:pt x="21992" y="3768"/>
                    </a:cubicBezTo>
                    <a:cubicBezTo>
                      <a:pt x="22360" y="3451"/>
                      <a:pt x="22780" y="3303"/>
                      <a:pt x="23190" y="3303"/>
                    </a:cubicBezTo>
                    <a:cubicBezTo>
                      <a:pt x="24063" y="3303"/>
                      <a:pt x="24893" y="3973"/>
                      <a:pt x="25088" y="5124"/>
                    </a:cubicBezTo>
                    <a:cubicBezTo>
                      <a:pt x="25184" y="5683"/>
                      <a:pt x="24753" y="5762"/>
                      <a:pt x="24658" y="6193"/>
                    </a:cubicBezTo>
                    <a:cubicBezTo>
                      <a:pt x="24594" y="6449"/>
                      <a:pt x="24705" y="6720"/>
                      <a:pt x="24945" y="6848"/>
                    </a:cubicBezTo>
                    <a:cubicBezTo>
                      <a:pt x="24993" y="6880"/>
                      <a:pt x="25057" y="6880"/>
                      <a:pt x="25072" y="6943"/>
                    </a:cubicBezTo>
                    <a:cubicBezTo>
                      <a:pt x="25104" y="7007"/>
                      <a:pt x="25057" y="7055"/>
                      <a:pt x="25041" y="7103"/>
                    </a:cubicBezTo>
                    <a:cubicBezTo>
                      <a:pt x="24945" y="7358"/>
                      <a:pt x="25025" y="7630"/>
                      <a:pt x="25232" y="7789"/>
                    </a:cubicBezTo>
                    <a:cubicBezTo>
                      <a:pt x="25344" y="7877"/>
                      <a:pt x="25479" y="7921"/>
                      <a:pt x="25615" y="7921"/>
                    </a:cubicBezTo>
                    <a:cubicBezTo>
                      <a:pt x="25751" y="7921"/>
                      <a:pt x="25886" y="7877"/>
                      <a:pt x="25998" y="7789"/>
                    </a:cubicBezTo>
                    <a:cubicBezTo>
                      <a:pt x="26014" y="7757"/>
                      <a:pt x="26046" y="7725"/>
                      <a:pt x="26094" y="7709"/>
                    </a:cubicBezTo>
                    <a:cubicBezTo>
                      <a:pt x="26124" y="7679"/>
                      <a:pt x="26151" y="7668"/>
                      <a:pt x="26178" y="7668"/>
                    </a:cubicBezTo>
                    <a:cubicBezTo>
                      <a:pt x="26235" y="7668"/>
                      <a:pt x="26289" y="7720"/>
                      <a:pt x="26365" y="7741"/>
                    </a:cubicBezTo>
                    <a:cubicBezTo>
                      <a:pt x="26467" y="7788"/>
                      <a:pt x="26574" y="7810"/>
                      <a:pt x="26678" y="7810"/>
                    </a:cubicBezTo>
                    <a:cubicBezTo>
                      <a:pt x="26966" y="7810"/>
                      <a:pt x="27238" y="7644"/>
                      <a:pt x="27355" y="7374"/>
                    </a:cubicBezTo>
                    <a:cubicBezTo>
                      <a:pt x="27626" y="6927"/>
                      <a:pt x="27594" y="6720"/>
                      <a:pt x="27897" y="6560"/>
                    </a:cubicBezTo>
                    <a:cubicBezTo>
                      <a:pt x="28089" y="6449"/>
                      <a:pt x="28296" y="6369"/>
                      <a:pt x="28504" y="6337"/>
                    </a:cubicBezTo>
                    <a:cubicBezTo>
                      <a:pt x="28661" y="6310"/>
                      <a:pt x="28837" y="6285"/>
                      <a:pt x="29012" y="6285"/>
                    </a:cubicBezTo>
                    <a:cubicBezTo>
                      <a:pt x="29245" y="6285"/>
                      <a:pt x="29478" y="6328"/>
                      <a:pt x="29669" y="6465"/>
                    </a:cubicBezTo>
                    <a:cubicBezTo>
                      <a:pt x="30211" y="6832"/>
                      <a:pt x="30515" y="7454"/>
                      <a:pt x="30467" y="8108"/>
                    </a:cubicBezTo>
                    <a:cubicBezTo>
                      <a:pt x="30467" y="8507"/>
                      <a:pt x="30243" y="8874"/>
                      <a:pt x="29908" y="9082"/>
                    </a:cubicBezTo>
                    <a:cubicBezTo>
                      <a:pt x="29717" y="9162"/>
                      <a:pt x="29557" y="9337"/>
                      <a:pt x="29477" y="9529"/>
                    </a:cubicBezTo>
                    <a:cubicBezTo>
                      <a:pt x="29413" y="9688"/>
                      <a:pt x="29445" y="9880"/>
                      <a:pt x="29541" y="10024"/>
                    </a:cubicBezTo>
                    <a:cubicBezTo>
                      <a:pt x="29573" y="10103"/>
                      <a:pt x="29701" y="10119"/>
                      <a:pt x="29685" y="10215"/>
                    </a:cubicBezTo>
                    <a:cubicBezTo>
                      <a:pt x="29669" y="10327"/>
                      <a:pt x="29541" y="10407"/>
                      <a:pt x="29493" y="10534"/>
                    </a:cubicBezTo>
                    <a:cubicBezTo>
                      <a:pt x="29445" y="10662"/>
                      <a:pt x="29429" y="10790"/>
                      <a:pt x="29445" y="10933"/>
                    </a:cubicBezTo>
                    <a:cubicBezTo>
                      <a:pt x="29491" y="11209"/>
                      <a:pt x="29744" y="11397"/>
                      <a:pt x="30018" y="11397"/>
                    </a:cubicBezTo>
                    <a:cubicBezTo>
                      <a:pt x="30029" y="11397"/>
                      <a:pt x="30041" y="11397"/>
                      <a:pt x="30052" y="11396"/>
                    </a:cubicBezTo>
                    <a:cubicBezTo>
                      <a:pt x="30179" y="11380"/>
                      <a:pt x="30291" y="11332"/>
                      <a:pt x="30403" y="11284"/>
                    </a:cubicBezTo>
                    <a:cubicBezTo>
                      <a:pt x="30436" y="11271"/>
                      <a:pt x="30458" y="11263"/>
                      <a:pt x="30475" y="11263"/>
                    </a:cubicBezTo>
                    <a:cubicBezTo>
                      <a:pt x="30499" y="11263"/>
                      <a:pt x="30512" y="11279"/>
                      <a:pt x="30531" y="11316"/>
                    </a:cubicBezTo>
                    <a:cubicBezTo>
                      <a:pt x="30689" y="11608"/>
                      <a:pt x="30961" y="11752"/>
                      <a:pt x="31214" y="11752"/>
                    </a:cubicBezTo>
                    <a:cubicBezTo>
                      <a:pt x="31445" y="11752"/>
                      <a:pt x="31660" y="11632"/>
                      <a:pt x="31759" y="11396"/>
                    </a:cubicBezTo>
                    <a:cubicBezTo>
                      <a:pt x="31836" y="11136"/>
                      <a:pt x="32073" y="10964"/>
                      <a:pt x="32332" y="10964"/>
                    </a:cubicBezTo>
                    <a:cubicBezTo>
                      <a:pt x="32343" y="10964"/>
                      <a:pt x="32354" y="10964"/>
                      <a:pt x="32366" y="10965"/>
                    </a:cubicBezTo>
                    <a:cubicBezTo>
                      <a:pt x="32391" y="10963"/>
                      <a:pt x="32416" y="10962"/>
                      <a:pt x="32441" y="10962"/>
                    </a:cubicBezTo>
                    <a:cubicBezTo>
                      <a:pt x="32857" y="10962"/>
                      <a:pt x="33221" y="11212"/>
                      <a:pt x="33371" y="11603"/>
                    </a:cubicBezTo>
                    <a:cubicBezTo>
                      <a:pt x="33392" y="11676"/>
                      <a:pt x="33412" y="11761"/>
                      <a:pt x="33472" y="11761"/>
                    </a:cubicBezTo>
                    <a:cubicBezTo>
                      <a:pt x="33504" y="11761"/>
                      <a:pt x="33548" y="11735"/>
                      <a:pt x="33611" y="11667"/>
                    </a:cubicBezTo>
                    <a:cubicBezTo>
                      <a:pt x="34121" y="11109"/>
                      <a:pt x="34345" y="9641"/>
                      <a:pt x="33643" y="8986"/>
                    </a:cubicBezTo>
                    <a:cubicBezTo>
                      <a:pt x="33132" y="8491"/>
                      <a:pt x="32621" y="8412"/>
                      <a:pt x="32126" y="7869"/>
                    </a:cubicBezTo>
                    <a:cubicBezTo>
                      <a:pt x="31919" y="7630"/>
                      <a:pt x="31951" y="7518"/>
                      <a:pt x="31919" y="7199"/>
                    </a:cubicBezTo>
                    <a:cubicBezTo>
                      <a:pt x="31775" y="6098"/>
                      <a:pt x="31185" y="5619"/>
                      <a:pt x="30467" y="5571"/>
                    </a:cubicBezTo>
                    <a:cubicBezTo>
                      <a:pt x="30148" y="5571"/>
                      <a:pt x="29844" y="5427"/>
                      <a:pt x="29669" y="5172"/>
                    </a:cubicBezTo>
                    <a:cubicBezTo>
                      <a:pt x="29541" y="4980"/>
                      <a:pt x="29653" y="4725"/>
                      <a:pt x="29318" y="4198"/>
                    </a:cubicBezTo>
                    <a:cubicBezTo>
                      <a:pt x="28946" y="3559"/>
                      <a:pt x="28255" y="3155"/>
                      <a:pt x="27516" y="3155"/>
                    </a:cubicBezTo>
                    <a:cubicBezTo>
                      <a:pt x="27462" y="3155"/>
                      <a:pt x="27409" y="3157"/>
                      <a:pt x="27355" y="3161"/>
                    </a:cubicBezTo>
                    <a:cubicBezTo>
                      <a:pt x="26844" y="3193"/>
                      <a:pt x="26748" y="3353"/>
                      <a:pt x="26445" y="3416"/>
                    </a:cubicBezTo>
                    <a:cubicBezTo>
                      <a:pt x="26389" y="3430"/>
                      <a:pt x="26340" y="3436"/>
                      <a:pt x="26297" y="3436"/>
                    </a:cubicBezTo>
                    <a:cubicBezTo>
                      <a:pt x="25883" y="3436"/>
                      <a:pt x="25995" y="2842"/>
                      <a:pt x="25663" y="2235"/>
                    </a:cubicBezTo>
                    <a:cubicBezTo>
                      <a:pt x="25378" y="1721"/>
                      <a:pt x="24906" y="1484"/>
                      <a:pt x="24472" y="1484"/>
                    </a:cubicBezTo>
                    <a:cubicBezTo>
                      <a:pt x="24274" y="1484"/>
                      <a:pt x="24084" y="1534"/>
                      <a:pt x="23923" y="1629"/>
                    </a:cubicBezTo>
                    <a:cubicBezTo>
                      <a:pt x="23812" y="1693"/>
                      <a:pt x="23684" y="1757"/>
                      <a:pt x="23572" y="1836"/>
                    </a:cubicBezTo>
                    <a:cubicBezTo>
                      <a:pt x="23479" y="1883"/>
                      <a:pt x="23377" y="1913"/>
                      <a:pt x="23273" y="1913"/>
                    </a:cubicBezTo>
                    <a:cubicBezTo>
                      <a:pt x="23234" y="1913"/>
                      <a:pt x="23196" y="1909"/>
                      <a:pt x="23157" y="1900"/>
                    </a:cubicBezTo>
                    <a:cubicBezTo>
                      <a:pt x="22886" y="1868"/>
                      <a:pt x="22790" y="1693"/>
                      <a:pt x="22343" y="1134"/>
                    </a:cubicBezTo>
                    <a:cubicBezTo>
                      <a:pt x="21969" y="690"/>
                      <a:pt x="21262" y="398"/>
                      <a:pt x="20552" y="398"/>
                    </a:cubicBezTo>
                    <a:cubicBezTo>
                      <a:pt x="19960" y="398"/>
                      <a:pt x="19366" y="601"/>
                      <a:pt x="18960" y="1086"/>
                    </a:cubicBezTo>
                    <a:cubicBezTo>
                      <a:pt x="18896" y="1150"/>
                      <a:pt x="18816" y="1230"/>
                      <a:pt x="18737" y="1278"/>
                    </a:cubicBezTo>
                    <a:cubicBezTo>
                      <a:pt x="18697" y="1309"/>
                      <a:pt x="18660" y="1322"/>
                      <a:pt x="18622" y="1322"/>
                    </a:cubicBezTo>
                    <a:cubicBezTo>
                      <a:pt x="18314" y="1322"/>
                      <a:pt x="18020" y="399"/>
                      <a:pt x="16935" y="399"/>
                    </a:cubicBezTo>
                    <a:cubicBezTo>
                      <a:pt x="16918" y="399"/>
                      <a:pt x="16902" y="400"/>
                      <a:pt x="16885" y="400"/>
                    </a:cubicBezTo>
                    <a:cubicBezTo>
                      <a:pt x="16742" y="400"/>
                      <a:pt x="16598" y="416"/>
                      <a:pt x="16470" y="464"/>
                    </a:cubicBezTo>
                    <a:cubicBezTo>
                      <a:pt x="16247" y="528"/>
                      <a:pt x="16040" y="655"/>
                      <a:pt x="15880" y="815"/>
                    </a:cubicBezTo>
                    <a:cubicBezTo>
                      <a:pt x="15815" y="880"/>
                      <a:pt x="15736" y="908"/>
                      <a:pt x="15653" y="908"/>
                    </a:cubicBezTo>
                    <a:cubicBezTo>
                      <a:pt x="15490" y="908"/>
                      <a:pt x="15310" y="798"/>
                      <a:pt x="15194" y="640"/>
                    </a:cubicBezTo>
                    <a:cubicBezTo>
                      <a:pt x="14957" y="336"/>
                      <a:pt x="14371" y="1"/>
                      <a:pt x="1361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9"/>
              <p:cNvSpPr/>
              <p:nvPr/>
            </p:nvSpPr>
            <p:spPr>
              <a:xfrm rot="-1729200">
                <a:off x="353913" y="2112073"/>
                <a:ext cx="335057" cy="202378"/>
              </a:xfrm>
              <a:custGeom>
                <a:avLst/>
                <a:gdLst/>
                <a:ahLst/>
                <a:cxnLst/>
                <a:rect l="l" t="t" r="r" b="b"/>
                <a:pathLst>
                  <a:path w="14907" h="9004" extrusionOk="0">
                    <a:moveTo>
                      <a:pt x="7345" y="0"/>
                    </a:moveTo>
                    <a:cubicBezTo>
                      <a:pt x="6777" y="0"/>
                      <a:pt x="6203" y="231"/>
                      <a:pt x="5922" y="706"/>
                    </a:cubicBezTo>
                    <a:cubicBezTo>
                      <a:pt x="5884" y="762"/>
                      <a:pt x="5869" y="786"/>
                      <a:pt x="5840" y="786"/>
                    </a:cubicBezTo>
                    <a:cubicBezTo>
                      <a:pt x="5819" y="786"/>
                      <a:pt x="5792" y="774"/>
                      <a:pt x="5746" y="754"/>
                    </a:cubicBezTo>
                    <a:cubicBezTo>
                      <a:pt x="5582" y="667"/>
                      <a:pt x="5390" y="627"/>
                      <a:pt x="5187" y="627"/>
                    </a:cubicBezTo>
                    <a:cubicBezTo>
                      <a:pt x="4383" y="627"/>
                      <a:pt x="3413" y="1270"/>
                      <a:pt x="3400" y="2238"/>
                    </a:cubicBezTo>
                    <a:cubicBezTo>
                      <a:pt x="3400" y="2382"/>
                      <a:pt x="3272" y="2286"/>
                      <a:pt x="3001" y="2366"/>
                    </a:cubicBezTo>
                    <a:cubicBezTo>
                      <a:pt x="2059" y="2621"/>
                      <a:pt x="1533" y="3467"/>
                      <a:pt x="1660" y="4169"/>
                    </a:cubicBezTo>
                    <a:cubicBezTo>
                      <a:pt x="1692" y="4361"/>
                      <a:pt x="1692" y="4361"/>
                      <a:pt x="1549" y="4441"/>
                    </a:cubicBezTo>
                    <a:cubicBezTo>
                      <a:pt x="1070" y="4648"/>
                      <a:pt x="735" y="5063"/>
                      <a:pt x="623" y="5574"/>
                    </a:cubicBezTo>
                    <a:cubicBezTo>
                      <a:pt x="543" y="5925"/>
                      <a:pt x="607" y="6308"/>
                      <a:pt x="815" y="6627"/>
                    </a:cubicBezTo>
                    <a:cubicBezTo>
                      <a:pt x="862" y="6723"/>
                      <a:pt x="894" y="6723"/>
                      <a:pt x="719" y="6883"/>
                    </a:cubicBezTo>
                    <a:cubicBezTo>
                      <a:pt x="160" y="7393"/>
                      <a:pt x="1" y="8207"/>
                      <a:pt x="336" y="8877"/>
                    </a:cubicBezTo>
                    <a:cubicBezTo>
                      <a:pt x="383" y="8963"/>
                      <a:pt x="376" y="9003"/>
                      <a:pt x="506" y="9003"/>
                    </a:cubicBezTo>
                    <a:cubicBezTo>
                      <a:pt x="642" y="9003"/>
                      <a:pt x="927" y="8959"/>
                      <a:pt x="1581" y="8877"/>
                    </a:cubicBezTo>
                    <a:cubicBezTo>
                      <a:pt x="2442" y="8782"/>
                      <a:pt x="2187" y="8909"/>
                      <a:pt x="2299" y="8095"/>
                    </a:cubicBezTo>
                    <a:cubicBezTo>
                      <a:pt x="2682" y="5079"/>
                      <a:pt x="4932" y="2653"/>
                      <a:pt x="6767" y="2398"/>
                    </a:cubicBezTo>
                    <a:cubicBezTo>
                      <a:pt x="6992" y="2366"/>
                      <a:pt x="7221" y="2351"/>
                      <a:pt x="7452" y="2351"/>
                    </a:cubicBezTo>
                    <a:cubicBezTo>
                      <a:pt x="9548" y="2351"/>
                      <a:pt x="11822" y="3611"/>
                      <a:pt x="13087" y="5350"/>
                    </a:cubicBezTo>
                    <a:cubicBezTo>
                      <a:pt x="13168" y="5460"/>
                      <a:pt x="13192" y="5524"/>
                      <a:pt x="13269" y="5524"/>
                    </a:cubicBezTo>
                    <a:cubicBezTo>
                      <a:pt x="13406" y="5524"/>
                      <a:pt x="13708" y="5324"/>
                      <a:pt x="14779" y="4824"/>
                    </a:cubicBezTo>
                    <a:cubicBezTo>
                      <a:pt x="14859" y="4776"/>
                      <a:pt x="14907" y="4696"/>
                      <a:pt x="14891" y="4600"/>
                    </a:cubicBezTo>
                    <a:cubicBezTo>
                      <a:pt x="14811" y="3818"/>
                      <a:pt x="14204" y="3212"/>
                      <a:pt x="13438" y="3116"/>
                    </a:cubicBezTo>
                    <a:cubicBezTo>
                      <a:pt x="13343" y="3100"/>
                      <a:pt x="13263" y="3100"/>
                      <a:pt x="13263" y="3020"/>
                    </a:cubicBezTo>
                    <a:cubicBezTo>
                      <a:pt x="13279" y="2765"/>
                      <a:pt x="13231" y="2526"/>
                      <a:pt x="13103" y="2302"/>
                    </a:cubicBezTo>
                    <a:cubicBezTo>
                      <a:pt x="12826" y="1806"/>
                      <a:pt x="12281" y="1496"/>
                      <a:pt x="11713" y="1496"/>
                    </a:cubicBezTo>
                    <a:cubicBezTo>
                      <a:pt x="11661" y="1496"/>
                      <a:pt x="11608" y="1499"/>
                      <a:pt x="11555" y="1504"/>
                    </a:cubicBezTo>
                    <a:cubicBezTo>
                      <a:pt x="11457" y="1517"/>
                      <a:pt x="11394" y="1530"/>
                      <a:pt x="11350" y="1530"/>
                    </a:cubicBezTo>
                    <a:cubicBezTo>
                      <a:pt x="11287" y="1530"/>
                      <a:pt x="11264" y="1503"/>
                      <a:pt x="11236" y="1409"/>
                    </a:cubicBezTo>
                    <a:cubicBezTo>
                      <a:pt x="11124" y="1073"/>
                      <a:pt x="10885" y="802"/>
                      <a:pt x="10550" y="658"/>
                    </a:cubicBezTo>
                    <a:cubicBezTo>
                      <a:pt x="10294" y="527"/>
                      <a:pt x="10008" y="459"/>
                      <a:pt x="9721" y="459"/>
                    </a:cubicBezTo>
                    <a:cubicBezTo>
                      <a:pt x="9417" y="459"/>
                      <a:pt x="9113" y="535"/>
                      <a:pt x="8842" y="690"/>
                    </a:cubicBezTo>
                    <a:cubicBezTo>
                      <a:pt x="8807" y="711"/>
                      <a:pt x="8788" y="723"/>
                      <a:pt x="8773" y="723"/>
                    </a:cubicBezTo>
                    <a:cubicBezTo>
                      <a:pt x="8753" y="723"/>
                      <a:pt x="8741" y="703"/>
                      <a:pt x="8714" y="658"/>
                    </a:cubicBezTo>
                    <a:cubicBezTo>
                      <a:pt x="8453" y="223"/>
                      <a:pt x="7902" y="0"/>
                      <a:pt x="73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9"/>
              <p:cNvSpPr/>
              <p:nvPr/>
            </p:nvSpPr>
            <p:spPr>
              <a:xfrm rot="-1729200">
                <a:off x="304355" y="2366903"/>
                <a:ext cx="105122" cy="9193"/>
              </a:xfrm>
              <a:custGeom>
                <a:avLst/>
                <a:gdLst/>
                <a:ahLst/>
                <a:cxnLst/>
                <a:rect l="l" t="t" r="r" b="b"/>
                <a:pathLst>
                  <a:path w="4677" h="409" extrusionOk="0">
                    <a:moveTo>
                      <a:pt x="3648" y="1"/>
                    </a:moveTo>
                    <a:cubicBezTo>
                      <a:pt x="3209" y="1"/>
                      <a:pt x="2770" y="21"/>
                      <a:pt x="2331" y="57"/>
                    </a:cubicBezTo>
                    <a:cubicBezTo>
                      <a:pt x="1948" y="89"/>
                      <a:pt x="1549" y="121"/>
                      <a:pt x="1166" y="169"/>
                    </a:cubicBezTo>
                    <a:cubicBezTo>
                      <a:pt x="767" y="201"/>
                      <a:pt x="384" y="281"/>
                      <a:pt x="1" y="392"/>
                    </a:cubicBezTo>
                    <a:cubicBezTo>
                      <a:pt x="400" y="392"/>
                      <a:pt x="783" y="408"/>
                      <a:pt x="1182" y="408"/>
                    </a:cubicBezTo>
                    <a:cubicBezTo>
                      <a:pt x="1581" y="408"/>
                      <a:pt x="1948" y="392"/>
                      <a:pt x="2347" y="360"/>
                    </a:cubicBezTo>
                    <a:cubicBezTo>
                      <a:pt x="3129" y="313"/>
                      <a:pt x="3911" y="201"/>
                      <a:pt x="4677" y="41"/>
                    </a:cubicBezTo>
                    <a:cubicBezTo>
                      <a:pt x="4334" y="13"/>
                      <a:pt x="3991" y="1"/>
                      <a:pt x="36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9"/>
              <p:cNvSpPr/>
              <p:nvPr/>
            </p:nvSpPr>
            <p:spPr>
              <a:xfrm rot="-1729200">
                <a:off x="616973" y="2038115"/>
                <a:ext cx="92581" cy="5023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235" extrusionOk="0">
                    <a:moveTo>
                      <a:pt x="4118" y="1"/>
                    </a:moveTo>
                    <a:lnTo>
                      <a:pt x="4118" y="1"/>
                    </a:lnTo>
                    <a:cubicBezTo>
                      <a:pt x="3751" y="112"/>
                      <a:pt x="3384" y="256"/>
                      <a:pt x="3017" y="432"/>
                    </a:cubicBezTo>
                    <a:cubicBezTo>
                      <a:pt x="2666" y="607"/>
                      <a:pt x="2331" y="783"/>
                      <a:pt x="1979" y="974"/>
                    </a:cubicBezTo>
                    <a:cubicBezTo>
                      <a:pt x="1293" y="1341"/>
                      <a:pt x="623" y="1756"/>
                      <a:pt x="1" y="2235"/>
                    </a:cubicBezTo>
                    <a:cubicBezTo>
                      <a:pt x="735" y="1964"/>
                      <a:pt x="1453" y="1628"/>
                      <a:pt x="2139" y="1245"/>
                    </a:cubicBezTo>
                    <a:cubicBezTo>
                      <a:pt x="2474" y="1038"/>
                      <a:pt x="2809" y="846"/>
                      <a:pt x="3145" y="639"/>
                    </a:cubicBezTo>
                    <a:cubicBezTo>
                      <a:pt x="3480" y="448"/>
                      <a:pt x="3799" y="208"/>
                      <a:pt x="41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9"/>
              <p:cNvSpPr/>
              <p:nvPr/>
            </p:nvSpPr>
            <p:spPr>
              <a:xfrm rot="-1729200">
                <a:off x="387932" y="2061350"/>
                <a:ext cx="29085" cy="98312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43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2" y="751"/>
                      <a:pt x="272" y="1501"/>
                      <a:pt x="495" y="2235"/>
                    </a:cubicBezTo>
                    <a:cubicBezTo>
                      <a:pt x="703" y="2969"/>
                      <a:pt x="974" y="3688"/>
                      <a:pt x="1293" y="4374"/>
                    </a:cubicBezTo>
                    <a:cubicBezTo>
                      <a:pt x="1181" y="3624"/>
                      <a:pt x="1022" y="2874"/>
                      <a:pt x="798" y="2140"/>
                    </a:cubicBezTo>
                    <a:cubicBezTo>
                      <a:pt x="591" y="1405"/>
                      <a:pt x="320" y="687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9"/>
              <p:cNvSpPr/>
              <p:nvPr/>
            </p:nvSpPr>
            <p:spPr>
              <a:xfrm rot="-1729200">
                <a:off x="319732" y="2154731"/>
                <a:ext cx="69969" cy="74262"/>
              </a:xfrm>
              <a:custGeom>
                <a:avLst/>
                <a:gdLst/>
                <a:ahLst/>
                <a:cxnLst/>
                <a:rect l="l" t="t" r="r" b="b"/>
                <a:pathLst>
                  <a:path w="3113" h="330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47" y="607"/>
                      <a:pt x="926" y="1197"/>
                      <a:pt x="1452" y="1740"/>
                    </a:cubicBezTo>
                    <a:cubicBezTo>
                      <a:pt x="1963" y="2298"/>
                      <a:pt x="2522" y="2825"/>
                      <a:pt x="3112" y="3304"/>
                    </a:cubicBezTo>
                    <a:cubicBezTo>
                      <a:pt x="2905" y="2984"/>
                      <a:pt x="2681" y="2681"/>
                      <a:pt x="2426" y="2394"/>
                    </a:cubicBezTo>
                    <a:cubicBezTo>
                      <a:pt x="2186" y="2091"/>
                      <a:pt x="1931" y="1804"/>
                      <a:pt x="1676" y="1532"/>
                    </a:cubicBezTo>
                    <a:cubicBezTo>
                      <a:pt x="1420" y="1261"/>
                      <a:pt x="1165" y="990"/>
                      <a:pt x="878" y="734"/>
                    </a:cubicBezTo>
                    <a:cubicBezTo>
                      <a:pt x="606" y="463"/>
                      <a:pt x="303" y="224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9"/>
              <p:cNvSpPr/>
              <p:nvPr/>
            </p:nvSpPr>
            <p:spPr>
              <a:xfrm rot="-1729200">
                <a:off x="474283" y="2012823"/>
                <a:ext cx="18318" cy="99751"/>
              </a:xfrm>
              <a:custGeom>
                <a:avLst/>
                <a:gdLst/>
                <a:ahLst/>
                <a:cxnLst/>
                <a:rect l="l" t="t" r="r" b="b"/>
                <a:pathLst>
                  <a:path w="815" h="4438" extrusionOk="0">
                    <a:moveTo>
                      <a:pt x="814" y="0"/>
                    </a:moveTo>
                    <a:lnTo>
                      <a:pt x="814" y="0"/>
                    </a:lnTo>
                    <a:cubicBezTo>
                      <a:pt x="559" y="703"/>
                      <a:pt x="383" y="1437"/>
                      <a:pt x="256" y="2187"/>
                    </a:cubicBezTo>
                    <a:cubicBezTo>
                      <a:pt x="112" y="2921"/>
                      <a:pt x="16" y="3671"/>
                      <a:pt x="0" y="4437"/>
                    </a:cubicBezTo>
                    <a:cubicBezTo>
                      <a:pt x="240" y="3719"/>
                      <a:pt x="431" y="2985"/>
                      <a:pt x="559" y="2235"/>
                    </a:cubicBezTo>
                    <a:cubicBezTo>
                      <a:pt x="702" y="1501"/>
                      <a:pt x="782" y="750"/>
                      <a:pt x="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39"/>
              <p:cNvSpPr/>
              <p:nvPr/>
            </p:nvSpPr>
            <p:spPr>
              <a:xfrm rot="-1729200">
                <a:off x="547141" y="2002679"/>
                <a:ext cx="57045" cy="83230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3703" extrusionOk="0">
                    <a:moveTo>
                      <a:pt x="2538" y="0"/>
                    </a:moveTo>
                    <a:lnTo>
                      <a:pt x="2538" y="0"/>
                    </a:lnTo>
                    <a:cubicBezTo>
                      <a:pt x="1532" y="1117"/>
                      <a:pt x="670" y="2362"/>
                      <a:pt x="0" y="3703"/>
                    </a:cubicBezTo>
                    <a:cubicBezTo>
                      <a:pt x="511" y="3160"/>
                      <a:pt x="974" y="2570"/>
                      <a:pt x="1405" y="1947"/>
                    </a:cubicBezTo>
                    <a:cubicBezTo>
                      <a:pt x="1836" y="1325"/>
                      <a:pt x="2203" y="671"/>
                      <a:pt x="25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39"/>
              <p:cNvSpPr/>
              <p:nvPr/>
            </p:nvSpPr>
            <p:spPr>
              <a:xfrm rot="-1729200">
                <a:off x="291182" y="2264797"/>
                <a:ext cx="92918" cy="39132"/>
              </a:xfrm>
              <a:custGeom>
                <a:avLst/>
                <a:gdLst/>
                <a:ahLst/>
                <a:cxnLst/>
                <a:rect l="l" t="t" r="r" b="b"/>
                <a:pathLst>
                  <a:path w="4134" h="17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93" y="767"/>
                      <a:pt x="2681" y="1357"/>
                      <a:pt x="4134" y="1740"/>
                    </a:cubicBezTo>
                    <a:cubicBezTo>
                      <a:pt x="3495" y="1341"/>
                      <a:pt x="2825" y="1006"/>
                      <a:pt x="2123" y="719"/>
                    </a:cubicBezTo>
                    <a:cubicBezTo>
                      <a:pt x="1436" y="416"/>
                      <a:pt x="718" y="176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9"/>
              <p:cNvSpPr/>
              <p:nvPr/>
            </p:nvSpPr>
            <p:spPr>
              <a:xfrm rot="-1729200">
                <a:off x="563934" y="2180028"/>
                <a:ext cx="54550" cy="37333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1661" extrusionOk="0">
                    <a:moveTo>
                      <a:pt x="2427" y="0"/>
                    </a:moveTo>
                    <a:lnTo>
                      <a:pt x="2427" y="0"/>
                    </a:lnTo>
                    <a:cubicBezTo>
                      <a:pt x="1964" y="176"/>
                      <a:pt x="1517" y="415"/>
                      <a:pt x="1118" y="687"/>
                    </a:cubicBezTo>
                    <a:cubicBezTo>
                      <a:pt x="911" y="830"/>
                      <a:pt x="719" y="974"/>
                      <a:pt x="512" y="1133"/>
                    </a:cubicBezTo>
                    <a:lnTo>
                      <a:pt x="368" y="1245"/>
                    </a:lnTo>
                    <a:cubicBezTo>
                      <a:pt x="320" y="1293"/>
                      <a:pt x="288" y="1325"/>
                      <a:pt x="240" y="1357"/>
                    </a:cubicBezTo>
                    <a:cubicBezTo>
                      <a:pt x="113" y="1421"/>
                      <a:pt x="33" y="1532"/>
                      <a:pt x="1" y="1660"/>
                    </a:cubicBezTo>
                    <a:cubicBezTo>
                      <a:pt x="81" y="1580"/>
                      <a:pt x="192" y="1516"/>
                      <a:pt x="304" y="1501"/>
                    </a:cubicBezTo>
                    <a:cubicBezTo>
                      <a:pt x="368" y="1469"/>
                      <a:pt x="432" y="1453"/>
                      <a:pt x="480" y="1421"/>
                    </a:cubicBezTo>
                    <a:lnTo>
                      <a:pt x="655" y="1341"/>
                    </a:lnTo>
                    <a:cubicBezTo>
                      <a:pt x="863" y="1213"/>
                      <a:pt x="1086" y="1086"/>
                      <a:pt x="1278" y="958"/>
                    </a:cubicBezTo>
                    <a:cubicBezTo>
                      <a:pt x="1693" y="687"/>
                      <a:pt x="2076" y="367"/>
                      <a:pt x="2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9"/>
              <p:cNvSpPr/>
              <p:nvPr/>
            </p:nvSpPr>
            <p:spPr>
              <a:xfrm rot="-1729200">
                <a:off x="458944" y="2294644"/>
                <a:ext cx="66036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2938" h="307" extrusionOk="0">
                    <a:moveTo>
                      <a:pt x="1284" y="0"/>
                    </a:moveTo>
                    <a:cubicBezTo>
                      <a:pt x="851" y="0"/>
                      <a:pt x="420" y="49"/>
                      <a:pt x="1" y="147"/>
                    </a:cubicBezTo>
                    <a:cubicBezTo>
                      <a:pt x="480" y="259"/>
                      <a:pt x="990" y="306"/>
                      <a:pt x="1485" y="306"/>
                    </a:cubicBezTo>
                    <a:cubicBezTo>
                      <a:pt x="1725" y="306"/>
                      <a:pt x="1980" y="306"/>
                      <a:pt x="2219" y="290"/>
                    </a:cubicBezTo>
                    <a:cubicBezTo>
                      <a:pt x="2347" y="274"/>
                      <a:pt x="2475" y="259"/>
                      <a:pt x="2586" y="243"/>
                    </a:cubicBezTo>
                    <a:lnTo>
                      <a:pt x="2778" y="211"/>
                    </a:lnTo>
                    <a:cubicBezTo>
                      <a:pt x="2810" y="203"/>
                      <a:pt x="2838" y="195"/>
                      <a:pt x="2864" y="195"/>
                    </a:cubicBezTo>
                    <a:cubicBezTo>
                      <a:pt x="2890" y="195"/>
                      <a:pt x="2914" y="203"/>
                      <a:pt x="2937" y="227"/>
                    </a:cubicBezTo>
                    <a:cubicBezTo>
                      <a:pt x="2921" y="147"/>
                      <a:pt x="2826" y="131"/>
                      <a:pt x="2762" y="131"/>
                    </a:cubicBezTo>
                    <a:lnTo>
                      <a:pt x="2586" y="83"/>
                    </a:lnTo>
                    <a:cubicBezTo>
                      <a:pt x="2459" y="67"/>
                      <a:pt x="2331" y="51"/>
                      <a:pt x="2219" y="35"/>
                    </a:cubicBezTo>
                    <a:cubicBezTo>
                      <a:pt x="1964" y="3"/>
                      <a:pt x="1725" y="3"/>
                      <a:pt x="1469" y="3"/>
                    </a:cubicBezTo>
                    <a:cubicBezTo>
                      <a:pt x="1407" y="1"/>
                      <a:pt x="1346" y="0"/>
                      <a:pt x="12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9"/>
              <p:cNvSpPr/>
              <p:nvPr/>
            </p:nvSpPr>
            <p:spPr>
              <a:xfrm rot="-1729200">
                <a:off x="494676" y="2180770"/>
                <a:ext cx="17599" cy="59922"/>
              </a:xfrm>
              <a:custGeom>
                <a:avLst/>
                <a:gdLst/>
                <a:ahLst/>
                <a:cxnLst/>
                <a:rect l="l" t="t" r="r" b="b"/>
                <a:pathLst>
                  <a:path w="783" h="2666" extrusionOk="0">
                    <a:moveTo>
                      <a:pt x="0" y="0"/>
                    </a:moveTo>
                    <a:cubicBezTo>
                      <a:pt x="16" y="463"/>
                      <a:pt x="96" y="926"/>
                      <a:pt x="240" y="1373"/>
                    </a:cubicBezTo>
                    <a:cubicBezTo>
                      <a:pt x="367" y="1820"/>
                      <a:pt x="543" y="2251"/>
                      <a:pt x="782" y="2665"/>
                    </a:cubicBezTo>
                    <a:cubicBezTo>
                      <a:pt x="766" y="2187"/>
                      <a:pt x="687" y="1740"/>
                      <a:pt x="543" y="1293"/>
                    </a:cubicBezTo>
                    <a:cubicBezTo>
                      <a:pt x="415" y="830"/>
                      <a:pt x="240" y="399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9"/>
              <p:cNvSpPr/>
              <p:nvPr/>
            </p:nvSpPr>
            <p:spPr>
              <a:xfrm rot="-1729200">
                <a:off x="468247" y="2213830"/>
                <a:ext cx="41626" cy="44863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1996" extrusionOk="0">
                    <a:moveTo>
                      <a:pt x="0" y="1"/>
                    </a:moveTo>
                    <a:cubicBezTo>
                      <a:pt x="96" y="208"/>
                      <a:pt x="224" y="416"/>
                      <a:pt x="368" y="591"/>
                    </a:cubicBezTo>
                    <a:cubicBezTo>
                      <a:pt x="511" y="767"/>
                      <a:pt x="655" y="942"/>
                      <a:pt x="814" y="1102"/>
                    </a:cubicBezTo>
                    <a:cubicBezTo>
                      <a:pt x="1118" y="1437"/>
                      <a:pt x="1469" y="1740"/>
                      <a:pt x="1852" y="1996"/>
                    </a:cubicBezTo>
                    <a:cubicBezTo>
                      <a:pt x="1628" y="1581"/>
                      <a:pt x="1357" y="1214"/>
                      <a:pt x="1038" y="894"/>
                    </a:cubicBezTo>
                    <a:cubicBezTo>
                      <a:pt x="735" y="559"/>
                      <a:pt x="383" y="256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9"/>
              <p:cNvSpPr/>
              <p:nvPr/>
            </p:nvSpPr>
            <p:spPr>
              <a:xfrm rot="-1729200">
                <a:off x="522941" y="2165875"/>
                <a:ext cx="12227" cy="59922"/>
              </a:xfrm>
              <a:custGeom>
                <a:avLst/>
                <a:gdLst/>
                <a:ahLst/>
                <a:cxnLst/>
                <a:rect l="l" t="t" r="r" b="b"/>
                <a:pathLst>
                  <a:path w="544" h="2666" extrusionOk="0">
                    <a:moveTo>
                      <a:pt x="511" y="0"/>
                    </a:moveTo>
                    <a:lnTo>
                      <a:pt x="511" y="0"/>
                    </a:lnTo>
                    <a:cubicBezTo>
                      <a:pt x="320" y="415"/>
                      <a:pt x="192" y="862"/>
                      <a:pt x="112" y="1309"/>
                    </a:cubicBezTo>
                    <a:cubicBezTo>
                      <a:pt x="33" y="1756"/>
                      <a:pt x="1" y="2219"/>
                      <a:pt x="17" y="2666"/>
                    </a:cubicBezTo>
                    <a:cubicBezTo>
                      <a:pt x="208" y="2251"/>
                      <a:pt x="352" y="1820"/>
                      <a:pt x="416" y="1373"/>
                    </a:cubicBezTo>
                    <a:cubicBezTo>
                      <a:pt x="511" y="910"/>
                      <a:pt x="543" y="463"/>
                      <a:pt x="5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9"/>
              <p:cNvSpPr/>
              <p:nvPr/>
            </p:nvSpPr>
            <p:spPr>
              <a:xfrm rot="-1729200">
                <a:off x="457038" y="2254979"/>
                <a:ext cx="57765" cy="23331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103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83" y="272"/>
                      <a:pt x="798" y="511"/>
                      <a:pt x="1229" y="671"/>
                    </a:cubicBezTo>
                    <a:cubicBezTo>
                      <a:pt x="1437" y="751"/>
                      <a:pt x="1644" y="830"/>
                      <a:pt x="1868" y="910"/>
                    </a:cubicBezTo>
                    <a:cubicBezTo>
                      <a:pt x="2091" y="990"/>
                      <a:pt x="2330" y="1038"/>
                      <a:pt x="2570" y="1038"/>
                    </a:cubicBezTo>
                    <a:lnTo>
                      <a:pt x="1963" y="687"/>
                    </a:lnTo>
                    <a:cubicBezTo>
                      <a:pt x="1772" y="575"/>
                      <a:pt x="1564" y="463"/>
                      <a:pt x="1341" y="384"/>
                    </a:cubicBezTo>
                    <a:cubicBezTo>
                      <a:pt x="910" y="192"/>
                      <a:pt x="463" y="64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9"/>
              <p:cNvSpPr/>
              <p:nvPr/>
            </p:nvSpPr>
            <p:spPr>
              <a:xfrm rot="-1729200">
                <a:off x="541514" y="2168184"/>
                <a:ext cx="35535" cy="49875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2219" extrusionOk="0">
                    <a:moveTo>
                      <a:pt x="1581" y="0"/>
                    </a:moveTo>
                    <a:lnTo>
                      <a:pt x="1581" y="0"/>
                    </a:lnTo>
                    <a:cubicBezTo>
                      <a:pt x="1230" y="304"/>
                      <a:pt x="926" y="639"/>
                      <a:pt x="671" y="1022"/>
                    </a:cubicBezTo>
                    <a:cubicBezTo>
                      <a:pt x="400" y="1405"/>
                      <a:pt x="176" y="1804"/>
                      <a:pt x="1" y="2219"/>
                    </a:cubicBezTo>
                    <a:cubicBezTo>
                      <a:pt x="192" y="2091"/>
                      <a:pt x="352" y="1931"/>
                      <a:pt x="511" y="1740"/>
                    </a:cubicBezTo>
                    <a:cubicBezTo>
                      <a:pt x="655" y="1580"/>
                      <a:pt x="799" y="1389"/>
                      <a:pt x="926" y="1213"/>
                    </a:cubicBezTo>
                    <a:cubicBezTo>
                      <a:pt x="1198" y="830"/>
                      <a:pt x="1421" y="431"/>
                      <a:pt x="15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9"/>
              <p:cNvSpPr/>
              <p:nvPr/>
            </p:nvSpPr>
            <p:spPr>
              <a:xfrm rot="-1729200">
                <a:off x="522741" y="2234824"/>
                <a:ext cx="84601" cy="82961"/>
              </a:xfrm>
              <a:custGeom>
                <a:avLst/>
                <a:gdLst/>
                <a:ahLst/>
                <a:cxnLst/>
                <a:rect l="l" t="t" r="r" b="b"/>
                <a:pathLst>
                  <a:path w="3764" h="3691" extrusionOk="0">
                    <a:moveTo>
                      <a:pt x="1895" y="0"/>
                    </a:moveTo>
                    <a:cubicBezTo>
                      <a:pt x="881" y="0"/>
                      <a:pt x="1" y="1266"/>
                      <a:pt x="864" y="2717"/>
                    </a:cubicBezTo>
                    <a:cubicBezTo>
                      <a:pt x="1199" y="3259"/>
                      <a:pt x="1790" y="3626"/>
                      <a:pt x="2444" y="3690"/>
                    </a:cubicBezTo>
                    <a:cubicBezTo>
                      <a:pt x="2451" y="3691"/>
                      <a:pt x="2458" y="3691"/>
                      <a:pt x="2464" y="3691"/>
                    </a:cubicBezTo>
                    <a:cubicBezTo>
                      <a:pt x="2976" y="3691"/>
                      <a:pt x="3763" y="2509"/>
                      <a:pt x="3354" y="1280"/>
                    </a:cubicBezTo>
                    <a:cubicBezTo>
                      <a:pt x="3322" y="1121"/>
                      <a:pt x="3258" y="977"/>
                      <a:pt x="3178" y="834"/>
                    </a:cubicBezTo>
                    <a:cubicBezTo>
                      <a:pt x="2817" y="247"/>
                      <a:pt x="2343" y="0"/>
                      <a:pt x="18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" name="Google Shape;432;p39"/>
            <p:cNvGrpSpPr/>
            <p:nvPr/>
          </p:nvGrpSpPr>
          <p:grpSpPr>
            <a:xfrm>
              <a:off x="94855" y="1929042"/>
              <a:ext cx="1876641" cy="2969796"/>
              <a:chOff x="94855" y="1929042"/>
              <a:chExt cx="1876641" cy="2969796"/>
            </a:xfrm>
          </p:grpSpPr>
          <p:sp>
            <p:nvSpPr>
              <p:cNvPr id="433" name="Google Shape;433;p39"/>
              <p:cNvSpPr/>
              <p:nvPr/>
            </p:nvSpPr>
            <p:spPr>
              <a:xfrm flipH="1">
                <a:off x="1777232" y="3844608"/>
                <a:ext cx="82968" cy="82777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930" extrusionOk="0">
                    <a:moveTo>
                      <a:pt x="538" y="1"/>
                    </a:moveTo>
                    <a:cubicBezTo>
                      <a:pt x="241" y="1"/>
                      <a:pt x="1" y="209"/>
                      <a:pt x="1" y="465"/>
                    </a:cubicBezTo>
                    <a:cubicBezTo>
                      <a:pt x="1" y="724"/>
                      <a:pt x="241" y="929"/>
                      <a:pt x="538" y="929"/>
                    </a:cubicBezTo>
                    <a:cubicBezTo>
                      <a:pt x="838" y="929"/>
                      <a:pt x="1078" y="724"/>
                      <a:pt x="1078" y="465"/>
                    </a:cubicBezTo>
                    <a:cubicBezTo>
                      <a:pt x="1078" y="209"/>
                      <a:pt x="838" y="1"/>
                      <a:pt x="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9"/>
              <p:cNvSpPr/>
              <p:nvPr/>
            </p:nvSpPr>
            <p:spPr>
              <a:xfrm flipH="1">
                <a:off x="1237325" y="3594802"/>
                <a:ext cx="173402" cy="1106264"/>
              </a:xfrm>
              <a:custGeom>
                <a:avLst/>
                <a:gdLst/>
                <a:ahLst/>
                <a:cxnLst/>
                <a:rect l="l" t="t" r="r" b="b"/>
                <a:pathLst>
                  <a:path w="2253" h="12429" extrusionOk="0">
                    <a:moveTo>
                      <a:pt x="1477" y="0"/>
                    </a:moveTo>
                    <a:cubicBezTo>
                      <a:pt x="1226" y="0"/>
                      <a:pt x="997" y="200"/>
                      <a:pt x="898" y="410"/>
                    </a:cubicBezTo>
                    <a:cubicBezTo>
                      <a:pt x="159" y="1986"/>
                      <a:pt x="1" y="3991"/>
                      <a:pt x="124" y="5675"/>
                    </a:cubicBezTo>
                    <a:cubicBezTo>
                      <a:pt x="212" y="6906"/>
                      <a:pt x="168" y="8144"/>
                      <a:pt x="152" y="9379"/>
                    </a:cubicBezTo>
                    <a:cubicBezTo>
                      <a:pt x="146" y="9863"/>
                      <a:pt x="146" y="10349"/>
                      <a:pt x="159" y="10832"/>
                    </a:cubicBezTo>
                    <a:cubicBezTo>
                      <a:pt x="165" y="11060"/>
                      <a:pt x="184" y="11284"/>
                      <a:pt x="193" y="11514"/>
                    </a:cubicBezTo>
                    <a:cubicBezTo>
                      <a:pt x="203" y="11745"/>
                      <a:pt x="133" y="11979"/>
                      <a:pt x="200" y="12206"/>
                    </a:cubicBezTo>
                    <a:cubicBezTo>
                      <a:pt x="215" y="12266"/>
                      <a:pt x="247" y="12323"/>
                      <a:pt x="291" y="12364"/>
                    </a:cubicBezTo>
                    <a:cubicBezTo>
                      <a:pt x="333" y="12406"/>
                      <a:pt x="393" y="12428"/>
                      <a:pt x="454" y="12428"/>
                    </a:cubicBezTo>
                    <a:cubicBezTo>
                      <a:pt x="462" y="12428"/>
                      <a:pt x="470" y="12428"/>
                      <a:pt x="478" y="12427"/>
                    </a:cubicBezTo>
                    <a:cubicBezTo>
                      <a:pt x="598" y="12411"/>
                      <a:pt x="677" y="12203"/>
                      <a:pt x="705" y="12111"/>
                    </a:cubicBezTo>
                    <a:cubicBezTo>
                      <a:pt x="721" y="12045"/>
                      <a:pt x="730" y="11975"/>
                      <a:pt x="737" y="11906"/>
                    </a:cubicBezTo>
                    <a:cubicBezTo>
                      <a:pt x="762" y="11682"/>
                      <a:pt x="847" y="11464"/>
                      <a:pt x="885" y="11243"/>
                    </a:cubicBezTo>
                    <a:cubicBezTo>
                      <a:pt x="923" y="11006"/>
                      <a:pt x="961" y="10766"/>
                      <a:pt x="992" y="10529"/>
                    </a:cubicBezTo>
                    <a:cubicBezTo>
                      <a:pt x="1103" y="9711"/>
                      <a:pt x="1176" y="8874"/>
                      <a:pt x="1261" y="8043"/>
                    </a:cubicBezTo>
                    <a:cubicBezTo>
                      <a:pt x="1368" y="6932"/>
                      <a:pt x="1491" y="5823"/>
                      <a:pt x="1735" y="4746"/>
                    </a:cubicBezTo>
                    <a:cubicBezTo>
                      <a:pt x="1997" y="3603"/>
                      <a:pt x="2161" y="2440"/>
                      <a:pt x="2231" y="1272"/>
                    </a:cubicBezTo>
                    <a:cubicBezTo>
                      <a:pt x="2243" y="1019"/>
                      <a:pt x="2253" y="757"/>
                      <a:pt x="2158" y="520"/>
                    </a:cubicBezTo>
                    <a:cubicBezTo>
                      <a:pt x="2063" y="283"/>
                      <a:pt x="1852" y="62"/>
                      <a:pt x="1564" y="8"/>
                    </a:cubicBezTo>
                    <a:cubicBezTo>
                      <a:pt x="1535" y="3"/>
                      <a:pt x="1506" y="0"/>
                      <a:pt x="1477" y="0"/>
                    </a:cubicBezTo>
                    <a:close/>
                  </a:path>
                </a:pathLst>
              </a:custGeom>
              <a:solidFill>
                <a:srgbClr val="FF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9"/>
              <p:cNvSpPr/>
              <p:nvPr/>
            </p:nvSpPr>
            <p:spPr>
              <a:xfrm flipH="1">
                <a:off x="1330145" y="4652201"/>
                <a:ext cx="206267" cy="204181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294" extrusionOk="0">
                    <a:moveTo>
                      <a:pt x="2354" y="1"/>
                    </a:moveTo>
                    <a:lnTo>
                      <a:pt x="2354" y="1"/>
                    </a:lnTo>
                    <a:cubicBezTo>
                      <a:pt x="2392" y="130"/>
                      <a:pt x="2357" y="282"/>
                      <a:pt x="2202" y="339"/>
                    </a:cubicBezTo>
                    <a:cubicBezTo>
                      <a:pt x="2171" y="350"/>
                      <a:pt x="2137" y="355"/>
                      <a:pt x="2103" y="355"/>
                    </a:cubicBezTo>
                    <a:cubicBezTo>
                      <a:pt x="1982" y="355"/>
                      <a:pt x="1860" y="288"/>
                      <a:pt x="1823" y="187"/>
                    </a:cubicBezTo>
                    <a:cubicBezTo>
                      <a:pt x="1507" y="737"/>
                      <a:pt x="1119" y="1242"/>
                      <a:pt x="670" y="1690"/>
                    </a:cubicBezTo>
                    <a:cubicBezTo>
                      <a:pt x="459" y="1905"/>
                      <a:pt x="235" y="2104"/>
                      <a:pt x="1" y="2294"/>
                    </a:cubicBezTo>
                    <a:cubicBezTo>
                      <a:pt x="418" y="2294"/>
                      <a:pt x="828" y="2186"/>
                      <a:pt x="1188" y="1978"/>
                    </a:cubicBezTo>
                    <a:cubicBezTo>
                      <a:pt x="1526" y="1779"/>
                      <a:pt x="1826" y="1520"/>
                      <a:pt x="2073" y="1210"/>
                    </a:cubicBezTo>
                    <a:cubicBezTo>
                      <a:pt x="2098" y="1409"/>
                      <a:pt x="2107" y="1611"/>
                      <a:pt x="2098" y="1814"/>
                    </a:cubicBezTo>
                    <a:cubicBezTo>
                      <a:pt x="2269" y="1596"/>
                      <a:pt x="2439" y="1375"/>
                      <a:pt x="2534" y="1125"/>
                    </a:cubicBezTo>
                    <a:cubicBezTo>
                      <a:pt x="2679" y="759"/>
                      <a:pt x="2591" y="326"/>
                      <a:pt x="2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39"/>
              <p:cNvSpPr/>
              <p:nvPr/>
            </p:nvSpPr>
            <p:spPr>
              <a:xfrm flipH="1">
                <a:off x="533017" y="3705259"/>
                <a:ext cx="469333" cy="979251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11002" extrusionOk="0">
                    <a:moveTo>
                      <a:pt x="443" y="1"/>
                    </a:moveTo>
                    <a:cubicBezTo>
                      <a:pt x="277" y="1"/>
                      <a:pt x="124" y="119"/>
                      <a:pt x="67" y="258"/>
                    </a:cubicBezTo>
                    <a:cubicBezTo>
                      <a:pt x="1" y="413"/>
                      <a:pt x="26" y="596"/>
                      <a:pt x="58" y="760"/>
                    </a:cubicBezTo>
                    <a:cubicBezTo>
                      <a:pt x="266" y="1904"/>
                      <a:pt x="936" y="2943"/>
                      <a:pt x="1691" y="3900"/>
                    </a:cubicBezTo>
                    <a:cubicBezTo>
                      <a:pt x="2445" y="4857"/>
                      <a:pt x="3301" y="5757"/>
                      <a:pt x="3961" y="6764"/>
                    </a:cubicBezTo>
                    <a:cubicBezTo>
                      <a:pt x="4694" y="7886"/>
                      <a:pt x="5162" y="9121"/>
                      <a:pt x="5597" y="10352"/>
                    </a:cubicBezTo>
                    <a:cubicBezTo>
                      <a:pt x="5670" y="10561"/>
                      <a:pt x="5588" y="10709"/>
                      <a:pt x="5721" y="10892"/>
                    </a:cubicBezTo>
                    <a:cubicBezTo>
                      <a:pt x="5746" y="10940"/>
                      <a:pt x="5787" y="10974"/>
                      <a:pt x="5837" y="10993"/>
                    </a:cubicBezTo>
                    <a:cubicBezTo>
                      <a:pt x="5855" y="10999"/>
                      <a:pt x="5872" y="11002"/>
                      <a:pt x="5888" y="11002"/>
                    </a:cubicBezTo>
                    <a:cubicBezTo>
                      <a:pt x="6030" y="11002"/>
                      <a:pt x="6097" y="10791"/>
                      <a:pt x="6077" y="10646"/>
                    </a:cubicBezTo>
                    <a:cubicBezTo>
                      <a:pt x="5771" y="8530"/>
                      <a:pt x="5408" y="6291"/>
                      <a:pt x="3848" y="4639"/>
                    </a:cubicBezTo>
                    <a:cubicBezTo>
                      <a:pt x="3491" y="4263"/>
                      <a:pt x="3080" y="3925"/>
                      <a:pt x="2761" y="3524"/>
                    </a:cubicBezTo>
                    <a:cubicBezTo>
                      <a:pt x="1934" y="2488"/>
                      <a:pt x="1766" y="1108"/>
                      <a:pt x="787" y="176"/>
                    </a:cubicBezTo>
                    <a:cubicBezTo>
                      <a:pt x="708" y="100"/>
                      <a:pt x="617" y="24"/>
                      <a:pt x="500" y="6"/>
                    </a:cubicBezTo>
                    <a:cubicBezTo>
                      <a:pt x="481" y="2"/>
                      <a:pt x="462" y="1"/>
                      <a:pt x="443" y="1"/>
                    </a:cubicBezTo>
                    <a:close/>
                  </a:path>
                </a:pathLst>
              </a:custGeom>
              <a:solidFill>
                <a:srgbClr val="FF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9"/>
              <p:cNvSpPr/>
              <p:nvPr/>
            </p:nvSpPr>
            <p:spPr>
              <a:xfrm flipH="1">
                <a:off x="501462" y="4641253"/>
                <a:ext cx="100286" cy="257585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2894" extrusionOk="0">
                    <a:moveTo>
                      <a:pt x="822" y="1"/>
                    </a:moveTo>
                    <a:cubicBezTo>
                      <a:pt x="835" y="114"/>
                      <a:pt x="841" y="241"/>
                      <a:pt x="762" y="332"/>
                    </a:cubicBezTo>
                    <a:cubicBezTo>
                      <a:pt x="734" y="364"/>
                      <a:pt x="696" y="386"/>
                      <a:pt x="655" y="389"/>
                    </a:cubicBezTo>
                    <a:cubicBezTo>
                      <a:pt x="604" y="389"/>
                      <a:pt x="557" y="364"/>
                      <a:pt x="525" y="323"/>
                    </a:cubicBezTo>
                    <a:cubicBezTo>
                      <a:pt x="468" y="259"/>
                      <a:pt x="440" y="177"/>
                      <a:pt x="446" y="92"/>
                    </a:cubicBezTo>
                    <a:lnTo>
                      <a:pt x="446" y="92"/>
                    </a:lnTo>
                    <a:cubicBezTo>
                      <a:pt x="285" y="566"/>
                      <a:pt x="241" y="1043"/>
                      <a:pt x="140" y="1526"/>
                    </a:cubicBezTo>
                    <a:cubicBezTo>
                      <a:pt x="45" y="1981"/>
                      <a:pt x="1" y="2458"/>
                      <a:pt x="174" y="2894"/>
                    </a:cubicBezTo>
                    <a:cubicBezTo>
                      <a:pt x="566" y="2350"/>
                      <a:pt x="857" y="1744"/>
                      <a:pt x="1034" y="1096"/>
                    </a:cubicBezTo>
                    <a:lnTo>
                      <a:pt x="1239" y="1308"/>
                    </a:lnTo>
                    <a:cubicBezTo>
                      <a:pt x="1241" y="1308"/>
                      <a:pt x="1244" y="1309"/>
                      <a:pt x="1246" y="1309"/>
                    </a:cubicBezTo>
                    <a:cubicBezTo>
                      <a:pt x="1285" y="1309"/>
                      <a:pt x="1302" y="1259"/>
                      <a:pt x="1302" y="1223"/>
                    </a:cubicBezTo>
                    <a:cubicBezTo>
                      <a:pt x="1289" y="986"/>
                      <a:pt x="1267" y="743"/>
                      <a:pt x="1182" y="515"/>
                    </a:cubicBezTo>
                    <a:cubicBezTo>
                      <a:pt x="1144" y="405"/>
                      <a:pt x="1090" y="301"/>
                      <a:pt x="1021" y="206"/>
                    </a:cubicBezTo>
                    <a:cubicBezTo>
                      <a:pt x="986" y="158"/>
                      <a:pt x="828" y="42"/>
                      <a:pt x="8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9"/>
              <p:cNvSpPr/>
              <p:nvPr/>
            </p:nvSpPr>
            <p:spPr>
              <a:xfrm flipH="1">
                <a:off x="94855" y="2631750"/>
                <a:ext cx="1876641" cy="1854899"/>
              </a:xfrm>
              <a:custGeom>
                <a:avLst/>
                <a:gdLst/>
                <a:ahLst/>
                <a:cxnLst/>
                <a:rect l="l" t="t" r="r" b="b"/>
                <a:pathLst>
                  <a:path w="24383" h="20840" extrusionOk="0">
                    <a:moveTo>
                      <a:pt x="8828" y="1"/>
                    </a:moveTo>
                    <a:cubicBezTo>
                      <a:pt x="8785" y="1"/>
                      <a:pt x="8741" y="5"/>
                      <a:pt x="8699" y="14"/>
                    </a:cubicBezTo>
                    <a:cubicBezTo>
                      <a:pt x="8556" y="46"/>
                      <a:pt x="8430" y="128"/>
                      <a:pt x="8282" y="141"/>
                    </a:cubicBezTo>
                    <a:cubicBezTo>
                      <a:pt x="8193" y="141"/>
                      <a:pt x="8108" y="134"/>
                      <a:pt x="8019" y="119"/>
                    </a:cubicBezTo>
                    <a:cubicBezTo>
                      <a:pt x="7992" y="116"/>
                      <a:pt x="7965" y="115"/>
                      <a:pt x="7937" y="115"/>
                    </a:cubicBezTo>
                    <a:cubicBezTo>
                      <a:pt x="7495" y="115"/>
                      <a:pt x="7068" y="420"/>
                      <a:pt x="7006" y="798"/>
                    </a:cubicBezTo>
                    <a:cubicBezTo>
                      <a:pt x="6946" y="1148"/>
                      <a:pt x="7164" y="1492"/>
                      <a:pt x="7423" y="1767"/>
                    </a:cubicBezTo>
                    <a:cubicBezTo>
                      <a:pt x="7543" y="1894"/>
                      <a:pt x="7675" y="2014"/>
                      <a:pt x="7748" y="2162"/>
                    </a:cubicBezTo>
                    <a:cubicBezTo>
                      <a:pt x="7915" y="2506"/>
                      <a:pt x="7492" y="2816"/>
                      <a:pt x="7404" y="3147"/>
                    </a:cubicBezTo>
                    <a:cubicBezTo>
                      <a:pt x="7186" y="3950"/>
                      <a:pt x="8139" y="4670"/>
                      <a:pt x="8146" y="5497"/>
                    </a:cubicBezTo>
                    <a:cubicBezTo>
                      <a:pt x="8146" y="5693"/>
                      <a:pt x="8111" y="5920"/>
                      <a:pt x="8278" y="6050"/>
                    </a:cubicBezTo>
                    <a:cubicBezTo>
                      <a:pt x="7558" y="6274"/>
                      <a:pt x="6886" y="6663"/>
                      <a:pt x="6576" y="7266"/>
                    </a:cubicBezTo>
                    <a:cubicBezTo>
                      <a:pt x="6099" y="8188"/>
                      <a:pt x="6232" y="9104"/>
                      <a:pt x="5344" y="9805"/>
                    </a:cubicBezTo>
                    <a:cubicBezTo>
                      <a:pt x="4428" y="10528"/>
                      <a:pt x="3115" y="10832"/>
                      <a:pt x="2104" y="11441"/>
                    </a:cubicBezTo>
                    <a:cubicBezTo>
                      <a:pt x="1349" y="11899"/>
                      <a:pt x="746" y="12537"/>
                      <a:pt x="373" y="13267"/>
                    </a:cubicBezTo>
                    <a:cubicBezTo>
                      <a:pt x="143" y="13722"/>
                      <a:pt x="0" y="14230"/>
                      <a:pt x="111" y="14716"/>
                    </a:cubicBezTo>
                    <a:cubicBezTo>
                      <a:pt x="225" y="15203"/>
                      <a:pt x="629" y="15661"/>
                      <a:pt x="1191" y="15774"/>
                    </a:cubicBezTo>
                    <a:cubicBezTo>
                      <a:pt x="1295" y="15796"/>
                      <a:pt x="1400" y="15805"/>
                      <a:pt x="1505" y="15805"/>
                    </a:cubicBezTo>
                    <a:cubicBezTo>
                      <a:pt x="1995" y="15805"/>
                      <a:pt x="2487" y="15605"/>
                      <a:pt x="2982" y="15506"/>
                    </a:cubicBezTo>
                    <a:cubicBezTo>
                      <a:pt x="3283" y="15446"/>
                      <a:pt x="3558" y="15419"/>
                      <a:pt x="3810" y="15419"/>
                    </a:cubicBezTo>
                    <a:cubicBezTo>
                      <a:pt x="6392" y="15419"/>
                      <a:pt x="6580" y="18326"/>
                      <a:pt x="8073" y="19684"/>
                    </a:cubicBezTo>
                    <a:cubicBezTo>
                      <a:pt x="8823" y="20366"/>
                      <a:pt x="9869" y="20840"/>
                      <a:pt x="10952" y="20840"/>
                    </a:cubicBezTo>
                    <a:cubicBezTo>
                      <a:pt x="11019" y="20840"/>
                      <a:pt x="11086" y="20838"/>
                      <a:pt x="11153" y="20834"/>
                    </a:cubicBezTo>
                    <a:cubicBezTo>
                      <a:pt x="11528" y="20815"/>
                      <a:pt x="11914" y="20730"/>
                      <a:pt x="12189" y="20509"/>
                    </a:cubicBezTo>
                    <a:cubicBezTo>
                      <a:pt x="12700" y="20098"/>
                      <a:pt x="12653" y="19397"/>
                      <a:pt x="12883" y="18825"/>
                    </a:cubicBezTo>
                    <a:cubicBezTo>
                      <a:pt x="13193" y="18048"/>
                      <a:pt x="14131" y="17499"/>
                      <a:pt x="15080" y="17499"/>
                    </a:cubicBezTo>
                    <a:cubicBezTo>
                      <a:pt x="15196" y="17499"/>
                      <a:pt x="15311" y="17507"/>
                      <a:pt x="15426" y="17524"/>
                    </a:cubicBezTo>
                    <a:cubicBezTo>
                      <a:pt x="15900" y="17594"/>
                      <a:pt x="16335" y="17786"/>
                      <a:pt x="16809" y="17856"/>
                    </a:cubicBezTo>
                    <a:cubicBezTo>
                      <a:pt x="16901" y="17869"/>
                      <a:pt x="16996" y="17876"/>
                      <a:pt x="17091" y="17876"/>
                    </a:cubicBezTo>
                    <a:cubicBezTo>
                      <a:pt x="17488" y="17876"/>
                      <a:pt x="17889" y="17754"/>
                      <a:pt x="18073" y="17461"/>
                    </a:cubicBezTo>
                    <a:cubicBezTo>
                      <a:pt x="18382" y="16959"/>
                      <a:pt x="17867" y="16305"/>
                      <a:pt x="18126" y="15781"/>
                    </a:cubicBezTo>
                    <a:cubicBezTo>
                      <a:pt x="18300" y="15436"/>
                      <a:pt x="18764" y="15263"/>
                      <a:pt x="19200" y="15241"/>
                    </a:cubicBezTo>
                    <a:cubicBezTo>
                      <a:pt x="19245" y="15238"/>
                      <a:pt x="19290" y="15237"/>
                      <a:pt x="19335" y="15237"/>
                    </a:cubicBezTo>
                    <a:cubicBezTo>
                      <a:pt x="19725" y="15237"/>
                      <a:pt x="20114" y="15316"/>
                      <a:pt x="20504" y="15339"/>
                    </a:cubicBezTo>
                    <a:cubicBezTo>
                      <a:pt x="20580" y="15343"/>
                      <a:pt x="20656" y="15346"/>
                      <a:pt x="20732" y="15346"/>
                    </a:cubicBezTo>
                    <a:cubicBezTo>
                      <a:pt x="22425" y="15346"/>
                      <a:pt x="24055" y="14184"/>
                      <a:pt x="24285" y="12727"/>
                    </a:cubicBezTo>
                    <a:cubicBezTo>
                      <a:pt x="24383" y="12101"/>
                      <a:pt x="24115" y="11324"/>
                      <a:pt x="23401" y="11179"/>
                    </a:cubicBezTo>
                    <a:cubicBezTo>
                      <a:pt x="23317" y="11162"/>
                      <a:pt x="23233" y="11155"/>
                      <a:pt x="23148" y="11155"/>
                    </a:cubicBezTo>
                    <a:cubicBezTo>
                      <a:pt x="22984" y="11155"/>
                      <a:pt x="22817" y="11180"/>
                      <a:pt x="22655" y="11207"/>
                    </a:cubicBezTo>
                    <a:cubicBezTo>
                      <a:pt x="21947" y="11327"/>
                      <a:pt x="21226" y="11498"/>
                      <a:pt x="20514" y="11498"/>
                    </a:cubicBezTo>
                    <a:cubicBezTo>
                      <a:pt x="20287" y="11498"/>
                      <a:pt x="20060" y="11480"/>
                      <a:pt x="19835" y="11438"/>
                    </a:cubicBezTo>
                    <a:cubicBezTo>
                      <a:pt x="18812" y="11245"/>
                      <a:pt x="18009" y="10582"/>
                      <a:pt x="17255" y="9954"/>
                    </a:cubicBezTo>
                    <a:cubicBezTo>
                      <a:pt x="16070" y="8975"/>
                      <a:pt x="14778" y="7986"/>
                      <a:pt x="13177" y="7673"/>
                    </a:cubicBezTo>
                    <a:cubicBezTo>
                      <a:pt x="12653" y="7572"/>
                      <a:pt x="12100" y="7544"/>
                      <a:pt x="11614" y="7348"/>
                    </a:cubicBezTo>
                    <a:cubicBezTo>
                      <a:pt x="11042" y="7121"/>
                      <a:pt x="10256" y="6716"/>
                      <a:pt x="10379" y="6189"/>
                    </a:cubicBezTo>
                    <a:cubicBezTo>
                      <a:pt x="10524" y="5551"/>
                      <a:pt x="11033" y="4790"/>
                      <a:pt x="11598" y="4360"/>
                    </a:cubicBezTo>
                    <a:cubicBezTo>
                      <a:pt x="11870" y="4155"/>
                      <a:pt x="12211" y="4139"/>
                      <a:pt x="12460" y="3896"/>
                    </a:cubicBezTo>
                    <a:cubicBezTo>
                      <a:pt x="12675" y="3687"/>
                      <a:pt x="12732" y="3384"/>
                      <a:pt x="12959" y="3176"/>
                    </a:cubicBezTo>
                    <a:cubicBezTo>
                      <a:pt x="13079" y="3068"/>
                      <a:pt x="13234" y="2993"/>
                      <a:pt x="13373" y="2901"/>
                    </a:cubicBezTo>
                    <a:cubicBezTo>
                      <a:pt x="13512" y="2809"/>
                      <a:pt x="13645" y="2696"/>
                      <a:pt x="13686" y="2550"/>
                    </a:cubicBezTo>
                    <a:cubicBezTo>
                      <a:pt x="13783" y="2225"/>
                      <a:pt x="13044" y="1900"/>
                      <a:pt x="12804" y="1695"/>
                    </a:cubicBezTo>
                    <a:cubicBezTo>
                      <a:pt x="12635" y="1552"/>
                      <a:pt x="12484" y="1495"/>
                      <a:pt x="12284" y="1495"/>
                    </a:cubicBezTo>
                    <a:cubicBezTo>
                      <a:pt x="12227" y="1495"/>
                      <a:pt x="12166" y="1500"/>
                      <a:pt x="12100" y="1508"/>
                    </a:cubicBezTo>
                    <a:cubicBezTo>
                      <a:pt x="11718" y="1559"/>
                      <a:pt x="11497" y="1890"/>
                      <a:pt x="11219" y="2121"/>
                    </a:cubicBezTo>
                    <a:cubicBezTo>
                      <a:pt x="10921" y="2367"/>
                      <a:pt x="10511" y="2487"/>
                      <a:pt x="10100" y="2487"/>
                    </a:cubicBezTo>
                    <a:cubicBezTo>
                      <a:pt x="9611" y="2487"/>
                      <a:pt x="9118" y="2317"/>
                      <a:pt x="8809" y="1985"/>
                    </a:cubicBezTo>
                    <a:cubicBezTo>
                      <a:pt x="8711" y="1878"/>
                      <a:pt x="8626" y="1726"/>
                      <a:pt x="8714" y="1609"/>
                    </a:cubicBezTo>
                    <a:cubicBezTo>
                      <a:pt x="8837" y="1445"/>
                      <a:pt x="9144" y="1533"/>
                      <a:pt x="9346" y="1445"/>
                    </a:cubicBezTo>
                    <a:cubicBezTo>
                      <a:pt x="9757" y="1265"/>
                      <a:pt x="9624" y="611"/>
                      <a:pt x="9453" y="349"/>
                    </a:cubicBezTo>
                    <a:cubicBezTo>
                      <a:pt x="9326" y="152"/>
                      <a:pt x="9082" y="1"/>
                      <a:pt x="88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9"/>
              <p:cNvSpPr/>
              <p:nvPr/>
            </p:nvSpPr>
            <p:spPr>
              <a:xfrm flipH="1">
                <a:off x="1275731" y="3670013"/>
                <a:ext cx="128378" cy="128259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41" extrusionOk="0">
                    <a:moveTo>
                      <a:pt x="834" y="0"/>
                    </a:moveTo>
                    <a:cubicBezTo>
                      <a:pt x="373" y="0"/>
                      <a:pt x="0" y="323"/>
                      <a:pt x="0" y="721"/>
                    </a:cubicBezTo>
                    <a:cubicBezTo>
                      <a:pt x="0" y="1118"/>
                      <a:pt x="373" y="1441"/>
                      <a:pt x="834" y="1441"/>
                    </a:cubicBezTo>
                    <a:cubicBezTo>
                      <a:pt x="1295" y="1441"/>
                      <a:pt x="1668" y="1118"/>
                      <a:pt x="1668" y="721"/>
                    </a:cubicBezTo>
                    <a:cubicBezTo>
                      <a:pt x="1668" y="323"/>
                      <a:pt x="1295" y="0"/>
                      <a:pt x="8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9"/>
              <p:cNvSpPr/>
              <p:nvPr/>
            </p:nvSpPr>
            <p:spPr>
              <a:xfrm flipH="1">
                <a:off x="1068156" y="3958127"/>
                <a:ext cx="128378" cy="128259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41" extrusionOk="0">
                    <a:moveTo>
                      <a:pt x="834" y="1"/>
                    </a:moveTo>
                    <a:cubicBezTo>
                      <a:pt x="376" y="1"/>
                      <a:pt x="0" y="323"/>
                      <a:pt x="0" y="721"/>
                    </a:cubicBezTo>
                    <a:cubicBezTo>
                      <a:pt x="0" y="1119"/>
                      <a:pt x="376" y="1441"/>
                      <a:pt x="834" y="1441"/>
                    </a:cubicBezTo>
                    <a:cubicBezTo>
                      <a:pt x="1295" y="1441"/>
                      <a:pt x="1668" y="1119"/>
                      <a:pt x="1668" y="721"/>
                    </a:cubicBezTo>
                    <a:cubicBezTo>
                      <a:pt x="1668" y="323"/>
                      <a:pt x="1295" y="1"/>
                      <a:pt x="8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9"/>
              <p:cNvSpPr/>
              <p:nvPr/>
            </p:nvSpPr>
            <p:spPr>
              <a:xfrm flipH="1">
                <a:off x="1081471" y="3594980"/>
                <a:ext cx="70808" cy="70582"/>
              </a:xfrm>
              <a:custGeom>
                <a:avLst/>
                <a:gdLst/>
                <a:ahLst/>
                <a:cxnLst/>
                <a:rect l="l" t="t" r="r" b="b"/>
                <a:pathLst>
                  <a:path w="920" h="793" extrusionOk="0">
                    <a:moveTo>
                      <a:pt x="461" y="0"/>
                    </a:moveTo>
                    <a:cubicBezTo>
                      <a:pt x="205" y="0"/>
                      <a:pt x="0" y="177"/>
                      <a:pt x="0" y="395"/>
                    </a:cubicBezTo>
                    <a:cubicBezTo>
                      <a:pt x="0" y="613"/>
                      <a:pt x="205" y="793"/>
                      <a:pt x="461" y="793"/>
                    </a:cubicBezTo>
                    <a:cubicBezTo>
                      <a:pt x="714" y="793"/>
                      <a:pt x="919" y="613"/>
                      <a:pt x="919" y="395"/>
                    </a:cubicBezTo>
                    <a:cubicBezTo>
                      <a:pt x="919" y="177"/>
                      <a:pt x="714" y="0"/>
                      <a:pt x="4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9"/>
              <p:cNvSpPr/>
              <p:nvPr/>
            </p:nvSpPr>
            <p:spPr>
              <a:xfrm flipH="1">
                <a:off x="858118" y="3798182"/>
                <a:ext cx="101671" cy="101290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1138" extrusionOk="0">
                    <a:moveTo>
                      <a:pt x="661" y="1"/>
                    </a:moveTo>
                    <a:cubicBezTo>
                      <a:pt x="294" y="1"/>
                      <a:pt x="0" y="253"/>
                      <a:pt x="0" y="569"/>
                    </a:cubicBezTo>
                    <a:cubicBezTo>
                      <a:pt x="0" y="885"/>
                      <a:pt x="294" y="1138"/>
                      <a:pt x="661" y="1138"/>
                    </a:cubicBezTo>
                    <a:cubicBezTo>
                      <a:pt x="1024" y="1138"/>
                      <a:pt x="1321" y="885"/>
                      <a:pt x="1321" y="569"/>
                    </a:cubicBezTo>
                    <a:cubicBezTo>
                      <a:pt x="1321" y="253"/>
                      <a:pt x="1024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9"/>
              <p:cNvSpPr/>
              <p:nvPr/>
            </p:nvSpPr>
            <p:spPr>
              <a:xfrm flipH="1">
                <a:off x="858118" y="3497696"/>
                <a:ext cx="74964" cy="7485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41" extrusionOk="0">
                    <a:moveTo>
                      <a:pt x="487" y="0"/>
                    </a:moveTo>
                    <a:cubicBezTo>
                      <a:pt x="219" y="0"/>
                      <a:pt x="1" y="190"/>
                      <a:pt x="1" y="420"/>
                    </a:cubicBezTo>
                    <a:cubicBezTo>
                      <a:pt x="1" y="654"/>
                      <a:pt x="219" y="840"/>
                      <a:pt x="487" y="840"/>
                    </a:cubicBezTo>
                    <a:cubicBezTo>
                      <a:pt x="756" y="840"/>
                      <a:pt x="974" y="654"/>
                      <a:pt x="974" y="420"/>
                    </a:cubicBezTo>
                    <a:cubicBezTo>
                      <a:pt x="974" y="190"/>
                      <a:pt x="756" y="0"/>
                      <a:pt x="4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9"/>
              <p:cNvSpPr/>
              <p:nvPr/>
            </p:nvSpPr>
            <p:spPr>
              <a:xfrm flipH="1">
                <a:off x="1275731" y="3416166"/>
                <a:ext cx="64266" cy="64174"/>
              </a:xfrm>
              <a:custGeom>
                <a:avLst/>
                <a:gdLst/>
                <a:ahLst/>
                <a:cxnLst/>
                <a:rect l="l" t="t" r="r" b="b"/>
                <a:pathLst>
                  <a:path w="835" h="721" extrusionOk="0">
                    <a:moveTo>
                      <a:pt x="418" y="0"/>
                    </a:moveTo>
                    <a:cubicBezTo>
                      <a:pt x="187" y="0"/>
                      <a:pt x="1" y="162"/>
                      <a:pt x="1" y="360"/>
                    </a:cubicBezTo>
                    <a:cubicBezTo>
                      <a:pt x="1" y="559"/>
                      <a:pt x="187" y="721"/>
                      <a:pt x="418" y="721"/>
                    </a:cubicBezTo>
                    <a:cubicBezTo>
                      <a:pt x="648" y="721"/>
                      <a:pt x="835" y="559"/>
                      <a:pt x="835" y="360"/>
                    </a:cubicBezTo>
                    <a:cubicBezTo>
                      <a:pt x="835" y="162"/>
                      <a:pt x="648" y="0"/>
                      <a:pt x="4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9"/>
              <p:cNvSpPr/>
              <p:nvPr/>
            </p:nvSpPr>
            <p:spPr>
              <a:xfrm flipH="1">
                <a:off x="1379557" y="3899383"/>
                <a:ext cx="82968" cy="82776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930" extrusionOk="0">
                    <a:moveTo>
                      <a:pt x="538" y="1"/>
                    </a:moveTo>
                    <a:cubicBezTo>
                      <a:pt x="241" y="1"/>
                      <a:pt x="1" y="209"/>
                      <a:pt x="1" y="465"/>
                    </a:cubicBezTo>
                    <a:cubicBezTo>
                      <a:pt x="1" y="724"/>
                      <a:pt x="241" y="929"/>
                      <a:pt x="538" y="929"/>
                    </a:cubicBezTo>
                    <a:cubicBezTo>
                      <a:pt x="838" y="929"/>
                      <a:pt x="1078" y="724"/>
                      <a:pt x="1078" y="465"/>
                    </a:cubicBezTo>
                    <a:cubicBezTo>
                      <a:pt x="1078" y="209"/>
                      <a:pt x="838" y="1"/>
                      <a:pt x="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9"/>
              <p:cNvSpPr/>
              <p:nvPr/>
            </p:nvSpPr>
            <p:spPr>
              <a:xfrm flipH="1">
                <a:off x="1230475" y="4244017"/>
                <a:ext cx="77427" cy="77169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867" extrusionOk="0">
                    <a:moveTo>
                      <a:pt x="503" y="1"/>
                    </a:moveTo>
                    <a:cubicBezTo>
                      <a:pt x="225" y="1"/>
                      <a:pt x="1" y="193"/>
                      <a:pt x="1" y="433"/>
                    </a:cubicBezTo>
                    <a:cubicBezTo>
                      <a:pt x="1" y="670"/>
                      <a:pt x="225" y="866"/>
                      <a:pt x="503" y="866"/>
                    </a:cubicBezTo>
                    <a:cubicBezTo>
                      <a:pt x="778" y="866"/>
                      <a:pt x="1005" y="670"/>
                      <a:pt x="1005" y="433"/>
                    </a:cubicBezTo>
                    <a:cubicBezTo>
                      <a:pt x="1005" y="193"/>
                      <a:pt x="778" y="1"/>
                      <a:pt x="5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9"/>
              <p:cNvSpPr/>
              <p:nvPr/>
            </p:nvSpPr>
            <p:spPr>
              <a:xfrm flipH="1">
                <a:off x="695722" y="4040191"/>
                <a:ext cx="70808" cy="70938"/>
              </a:xfrm>
              <a:custGeom>
                <a:avLst/>
                <a:gdLst/>
                <a:ahLst/>
                <a:cxnLst/>
                <a:rect l="l" t="t" r="r" b="b"/>
                <a:pathLst>
                  <a:path w="920" h="797" extrusionOk="0">
                    <a:moveTo>
                      <a:pt x="458" y="1"/>
                    </a:moveTo>
                    <a:cubicBezTo>
                      <a:pt x="206" y="1"/>
                      <a:pt x="0" y="178"/>
                      <a:pt x="0" y="399"/>
                    </a:cubicBezTo>
                    <a:cubicBezTo>
                      <a:pt x="0" y="617"/>
                      <a:pt x="206" y="797"/>
                      <a:pt x="458" y="797"/>
                    </a:cubicBezTo>
                    <a:cubicBezTo>
                      <a:pt x="714" y="797"/>
                      <a:pt x="919" y="617"/>
                      <a:pt x="919" y="399"/>
                    </a:cubicBezTo>
                    <a:cubicBezTo>
                      <a:pt x="919" y="178"/>
                      <a:pt x="714" y="1"/>
                      <a:pt x="4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9"/>
              <p:cNvSpPr/>
              <p:nvPr/>
            </p:nvSpPr>
            <p:spPr>
              <a:xfrm flipH="1">
                <a:off x="534557" y="3763292"/>
                <a:ext cx="62804" cy="62839"/>
              </a:xfrm>
              <a:custGeom>
                <a:avLst/>
                <a:gdLst/>
                <a:ahLst/>
                <a:cxnLst/>
                <a:rect l="l" t="t" r="r" b="b"/>
                <a:pathLst>
                  <a:path w="816" h="706" extrusionOk="0">
                    <a:moveTo>
                      <a:pt x="408" y="1"/>
                    </a:moveTo>
                    <a:cubicBezTo>
                      <a:pt x="181" y="1"/>
                      <a:pt x="1" y="159"/>
                      <a:pt x="1" y="355"/>
                    </a:cubicBezTo>
                    <a:cubicBezTo>
                      <a:pt x="1" y="547"/>
                      <a:pt x="181" y="705"/>
                      <a:pt x="408" y="705"/>
                    </a:cubicBezTo>
                    <a:cubicBezTo>
                      <a:pt x="632" y="705"/>
                      <a:pt x="815" y="547"/>
                      <a:pt x="815" y="355"/>
                    </a:cubicBezTo>
                    <a:cubicBezTo>
                      <a:pt x="815" y="159"/>
                      <a:pt x="63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9"/>
              <p:cNvSpPr/>
              <p:nvPr/>
            </p:nvSpPr>
            <p:spPr>
              <a:xfrm flipH="1">
                <a:off x="1039448" y="3355196"/>
                <a:ext cx="42100" cy="41922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71" extrusionOk="0">
                    <a:moveTo>
                      <a:pt x="272" y="0"/>
                    </a:moveTo>
                    <a:cubicBezTo>
                      <a:pt x="123" y="0"/>
                      <a:pt x="0" y="104"/>
                      <a:pt x="0" y="237"/>
                    </a:cubicBezTo>
                    <a:cubicBezTo>
                      <a:pt x="0" y="366"/>
                      <a:pt x="123" y="471"/>
                      <a:pt x="272" y="471"/>
                    </a:cubicBezTo>
                    <a:cubicBezTo>
                      <a:pt x="423" y="471"/>
                      <a:pt x="547" y="366"/>
                      <a:pt x="547" y="237"/>
                    </a:cubicBezTo>
                    <a:cubicBezTo>
                      <a:pt x="547" y="104"/>
                      <a:pt x="423" y="0"/>
                      <a:pt x="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9"/>
              <p:cNvSpPr/>
              <p:nvPr/>
            </p:nvSpPr>
            <p:spPr>
              <a:xfrm flipH="1">
                <a:off x="521703" y="2821601"/>
                <a:ext cx="517821" cy="624026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7011" extrusionOk="0">
                    <a:moveTo>
                      <a:pt x="559" y="1"/>
                    </a:moveTo>
                    <a:cubicBezTo>
                      <a:pt x="540" y="1"/>
                      <a:pt x="520" y="3"/>
                      <a:pt x="500" y="7"/>
                    </a:cubicBezTo>
                    <a:cubicBezTo>
                      <a:pt x="383" y="32"/>
                      <a:pt x="304" y="127"/>
                      <a:pt x="247" y="222"/>
                    </a:cubicBezTo>
                    <a:cubicBezTo>
                      <a:pt x="105" y="459"/>
                      <a:pt x="20" y="730"/>
                      <a:pt x="1" y="1008"/>
                    </a:cubicBezTo>
                    <a:cubicBezTo>
                      <a:pt x="1217" y="1788"/>
                      <a:pt x="2366" y="2669"/>
                      <a:pt x="3443" y="3636"/>
                    </a:cubicBezTo>
                    <a:cubicBezTo>
                      <a:pt x="3873" y="4027"/>
                      <a:pt x="4192" y="4356"/>
                      <a:pt x="4583" y="4776"/>
                    </a:cubicBezTo>
                    <a:cubicBezTo>
                      <a:pt x="4729" y="4934"/>
                      <a:pt x="4877" y="5085"/>
                      <a:pt x="4893" y="5288"/>
                    </a:cubicBezTo>
                    <a:cubicBezTo>
                      <a:pt x="4912" y="5550"/>
                      <a:pt x="4830" y="5821"/>
                      <a:pt x="4858" y="6093"/>
                    </a:cubicBezTo>
                    <a:cubicBezTo>
                      <a:pt x="4871" y="6191"/>
                      <a:pt x="4883" y="6289"/>
                      <a:pt x="4852" y="6380"/>
                    </a:cubicBezTo>
                    <a:cubicBezTo>
                      <a:pt x="4839" y="6409"/>
                      <a:pt x="4830" y="6444"/>
                      <a:pt x="4852" y="6459"/>
                    </a:cubicBezTo>
                    <a:cubicBezTo>
                      <a:pt x="4859" y="6465"/>
                      <a:pt x="4868" y="6468"/>
                      <a:pt x="4879" y="6468"/>
                    </a:cubicBezTo>
                    <a:cubicBezTo>
                      <a:pt x="4904" y="6468"/>
                      <a:pt x="4934" y="6455"/>
                      <a:pt x="4950" y="6437"/>
                    </a:cubicBezTo>
                    <a:cubicBezTo>
                      <a:pt x="5041" y="6336"/>
                      <a:pt x="5026" y="6194"/>
                      <a:pt x="5016" y="6068"/>
                    </a:cubicBezTo>
                    <a:cubicBezTo>
                      <a:pt x="5003" y="5941"/>
                      <a:pt x="5022" y="5793"/>
                      <a:pt x="5149" y="5723"/>
                    </a:cubicBezTo>
                    <a:cubicBezTo>
                      <a:pt x="5341" y="6156"/>
                      <a:pt x="5575" y="6567"/>
                      <a:pt x="5850" y="6952"/>
                    </a:cubicBezTo>
                    <a:cubicBezTo>
                      <a:pt x="5872" y="6980"/>
                      <a:pt x="5918" y="7010"/>
                      <a:pt x="5951" y="7010"/>
                    </a:cubicBezTo>
                    <a:cubicBezTo>
                      <a:pt x="5966" y="7010"/>
                      <a:pt x="5979" y="7005"/>
                      <a:pt x="5986" y="6990"/>
                    </a:cubicBezTo>
                    <a:lnTo>
                      <a:pt x="5635" y="6036"/>
                    </a:lnTo>
                    <a:lnTo>
                      <a:pt x="6185" y="6848"/>
                    </a:lnTo>
                    <a:cubicBezTo>
                      <a:pt x="6197" y="6873"/>
                      <a:pt x="6219" y="6892"/>
                      <a:pt x="6245" y="6898"/>
                    </a:cubicBezTo>
                    <a:cubicBezTo>
                      <a:pt x="6248" y="6899"/>
                      <a:pt x="6251" y="6899"/>
                      <a:pt x="6254" y="6899"/>
                    </a:cubicBezTo>
                    <a:cubicBezTo>
                      <a:pt x="6282" y="6899"/>
                      <a:pt x="6307" y="6887"/>
                      <a:pt x="6327" y="6870"/>
                    </a:cubicBezTo>
                    <a:cubicBezTo>
                      <a:pt x="6589" y="6684"/>
                      <a:pt x="6728" y="6557"/>
                      <a:pt x="6630" y="6292"/>
                    </a:cubicBezTo>
                    <a:cubicBezTo>
                      <a:pt x="6538" y="6042"/>
                      <a:pt x="6463" y="5787"/>
                      <a:pt x="6270" y="5575"/>
                    </a:cubicBezTo>
                    <a:cubicBezTo>
                      <a:pt x="6065" y="5348"/>
                      <a:pt x="5739" y="5196"/>
                      <a:pt x="5559" y="4956"/>
                    </a:cubicBezTo>
                    <a:cubicBezTo>
                      <a:pt x="5483" y="4861"/>
                      <a:pt x="5417" y="4760"/>
                      <a:pt x="5351" y="4662"/>
                    </a:cubicBezTo>
                    <a:cubicBezTo>
                      <a:pt x="5275" y="4542"/>
                      <a:pt x="5190" y="4425"/>
                      <a:pt x="5101" y="4315"/>
                    </a:cubicBezTo>
                    <a:cubicBezTo>
                      <a:pt x="4688" y="3825"/>
                      <a:pt x="4261" y="3345"/>
                      <a:pt x="3816" y="2875"/>
                    </a:cubicBezTo>
                    <a:cubicBezTo>
                      <a:pt x="2906" y="1918"/>
                      <a:pt x="1940" y="1014"/>
                      <a:pt x="920" y="174"/>
                    </a:cubicBezTo>
                    <a:cubicBezTo>
                      <a:pt x="818" y="89"/>
                      <a:pt x="694" y="1"/>
                      <a:pt x="5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9"/>
              <p:cNvSpPr/>
              <p:nvPr/>
            </p:nvSpPr>
            <p:spPr>
              <a:xfrm flipH="1">
                <a:off x="1033829" y="1929042"/>
                <a:ext cx="373204" cy="810050"/>
              </a:xfrm>
              <a:custGeom>
                <a:avLst/>
                <a:gdLst/>
                <a:ahLst/>
                <a:cxnLst/>
                <a:rect l="l" t="t" r="r" b="b"/>
                <a:pathLst>
                  <a:path w="4849" h="9101" extrusionOk="0">
                    <a:moveTo>
                      <a:pt x="4340" y="1"/>
                    </a:moveTo>
                    <a:lnTo>
                      <a:pt x="4166" y="775"/>
                    </a:lnTo>
                    <a:cubicBezTo>
                      <a:pt x="4147" y="566"/>
                      <a:pt x="4100" y="361"/>
                      <a:pt x="4030" y="165"/>
                    </a:cubicBezTo>
                    <a:cubicBezTo>
                      <a:pt x="4024" y="130"/>
                      <a:pt x="4002" y="102"/>
                      <a:pt x="3976" y="80"/>
                    </a:cubicBezTo>
                    <a:cubicBezTo>
                      <a:pt x="3949" y="67"/>
                      <a:pt x="3919" y="60"/>
                      <a:pt x="3889" y="60"/>
                    </a:cubicBezTo>
                    <a:cubicBezTo>
                      <a:pt x="3868" y="60"/>
                      <a:pt x="3846" y="64"/>
                      <a:pt x="3825" y="70"/>
                    </a:cubicBezTo>
                    <a:cubicBezTo>
                      <a:pt x="3689" y="99"/>
                      <a:pt x="3560" y="143"/>
                      <a:pt x="3440" y="203"/>
                    </a:cubicBezTo>
                    <a:cubicBezTo>
                      <a:pt x="3361" y="235"/>
                      <a:pt x="3291" y="288"/>
                      <a:pt x="3241" y="355"/>
                    </a:cubicBezTo>
                    <a:cubicBezTo>
                      <a:pt x="3206" y="421"/>
                      <a:pt x="3190" y="490"/>
                      <a:pt x="3187" y="563"/>
                    </a:cubicBezTo>
                    <a:cubicBezTo>
                      <a:pt x="3158" y="914"/>
                      <a:pt x="3165" y="1280"/>
                      <a:pt x="3102" y="1624"/>
                    </a:cubicBezTo>
                    <a:cubicBezTo>
                      <a:pt x="3092" y="1665"/>
                      <a:pt x="3080" y="1706"/>
                      <a:pt x="3061" y="1744"/>
                    </a:cubicBezTo>
                    <a:cubicBezTo>
                      <a:pt x="2956" y="1946"/>
                      <a:pt x="2704" y="2047"/>
                      <a:pt x="2489" y="2212"/>
                    </a:cubicBezTo>
                    <a:cubicBezTo>
                      <a:pt x="1999" y="2581"/>
                      <a:pt x="1563" y="3017"/>
                      <a:pt x="1194" y="3510"/>
                    </a:cubicBezTo>
                    <a:cubicBezTo>
                      <a:pt x="512" y="4416"/>
                      <a:pt x="0" y="5597"/>
                      <a:pt x="0" y="6693"/>
                    </a:cubicBezTo>
                    <a:cubicBezTo>
                      <a:pt x="0" y="7404"/>
                      <a:pt x="139" y="8010"/>
                      <a:pt x="325" y="8708"/>
                    </a:cubicBezTo>
                    <a:cubicBezTo>
                      <a:pt x="354" y="8816"/>
                      <a:pt x="382" y="8926"/>
                      <a:pt x="468" y="9002"/>
                    </a:cubicBezTo>
                    <a:cubicBezTo>
                      <a:pt x="542" y="9070"/>
                      <a:pt x="645" y="9100"/>
                      <a:pt x="751" y="9100"/>
                    </a:cubicBezTo>
                    <a:cubicBezTo>
                      <a:pt x="883" y="9100"/>
                      <a:pt x="1019" y="9054"/>
                      <a:pt x="1115" y="8974"/>
                    </a:cubicBezTo>
                    <a:cubicBezTo>
                      <a:pt x="1497" y="8658"/>
                      <a:pt x="1387" y="8197"/>
                      <a:pt x="1260" y="7811"/>
                    </a:cubicBezTo>
                    <a:cubicBezTo>
                      <a:pt x="815" y="6456"/>
                      <a:pt x="1295" y="4997"/>
                      <a:pt x="2015" y="3731"/>
                    </a:cubicBezTo>
                    <a:cubicBezTo>
                      <a:pt x="2258" y="3301"/>
                      <a:pt x="2555" y="2859"/>
                      <a:pt x="3013" y="2572"/>
                    </a:cubicBezTo>
                    <a:cubicBezTo>
                      <a:pt x="3496" y="2272"/>
                      <a:pt x="4033" y="2227"/>
                      <a:pt x="4548" y="2000"/>
                    </a:cubicBezTo>
                    <a:cubicBezTo>
                      <a:pt x="4684" y="1940"/>
                      <a:pt x="4817" y="1852"/>
                      <a:pt x="4848" y="1725"/>
                    </a:cubicBezTo>
                    <a:lnTo>
                      <a:pt x="4848" y="1725"/>
                    </a:lnTo>
                    <a:cubicBezTo>
                      <a:pt x="4646" y="1799"/>
                      <a:pt x="4432" y="1837"/>
                      <a:pt x="4218" y="1837"/>
                    </a:cubicBezTo>
                    <a:cubicBezTo>
                      <a:pt x="4195" y="1837"/>
                      <a:pt x="4171" y="1837"/>
                      <a:pt x="4147" y="1836"/>
                    </a:cubicBezTo>
                    <a:cubicBezTo>
                      <a:pt x="4362" y="1239"/>
                      <a:pt x="4573" y="591"/>
                      <a:pt x="43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9"/>
              <p:cNvSpPr/>
              <p:nvPr/>
            </p:nvSpPr>
            <p:spPr>
              <a:xfrm flipH="1">
                <a:off x="1092400" y="2682751"/>
                <a:ext cx="219889" cy="172940"/>
              </a:xfrm>
              <a:custGeom>
                <a:avLst/>
                <a:gdLst/>
                <a:ahLst/>
                <a:cxnLst/>
                <a:rect l="l" t="t" r="r" b="b"/>
                <a:pathLst>
                  <a:path w="2857" h="1943" extrusionOk="0">
                    <a:moveTo>
                      <a:pt x="1558" y="0"/>
                    </a:moveTo>
                    <a:cubicBezTo>
                      <a:pt x="1501" y="218"/>
                      <a:pt x="1438" y="439"/>
                      <a:pt x="1283" y="619"/>
                    </a:cubicBezTo>
                    <a:cubicBezTo>
                      <a:pt x="1012" y="935"/>
                      <a:pt x="573" y="847"/>
                      <a:pt x="178" y="923"/>
                    </a:cubicBezTo>
                    <a:cubicBezTo>
                      <a:pt x="137" y="926"/>
                      <a:pt x="96" y="942"/>
                      <a:pt x="61" y="964"/>
                    </a:cubicBezTo>
                    <a:cubicBezTo>
                      <a:pt x="1" y="1008"/>
                      <a:pt x="4" y="1087"/>
                      <a:pt x="20" y="1153"/>
                    </a:cubicBezTo>
                    <a:cubicBezTo>
                      <a:pt x="108" y="1488"/>
                      <a:pt x="443" y="1747"/>
                      <a:pt x="819" y="1854"/>
                    </a:cubicBezTo>
                    <a:cubicBezTo>
                      <a:pt x="1026" y="1913"/>
                      <a:pt x="1236" y="1942"/>
                      <a:pt x="1442" y="1942"/>
                    </a:cubicBezTo>
                    <a:cubicBezTo>
                      <a:pt x="1957" y="1942"/>
                      <a:pt x="2447" y="1762"/>
                      <a:pt x="2796" y="1412"/>
                    </a:cubicBezTo>
                    <a:cubicBezTo>
                      <a:pt x="2824" y="1384"/>
                      <a:pt x="2856" y="1339"/>
                      <a:pt x="2831" y="1308"/>
                    </a:cubicBezTo>
                    <a:cubicBezTo>
                      <a:pt x="2809" y="1289"/>
                      <a:pt x="2782" y="1279"/>
                      <a:pt x="2754" y="1279"/>
                    </a:cubicBezTo>
                    <a:cubicBezTo>
                      <a:pt x="2750" y="1279"/>
                      <a:pt x="2746" y="1279"/>
                      <a:pt x="2742" y="1279"/>
                    </a:cubicBezTo>
                    <a:cubicBezTo>
                      <a:pt x="2426" y="1254"/>
                      <a:pt x="1700" y="1147"/>
                      <a:pt x="1915" y="730"/>
                    </a:cubicBezTo>
                    <a:cubicBezTo>
                      <a:pt x="2019" y="528"/>
                      <a:pt x="2164" y="345"/>
                      <a:pt x="2294" y="155"/>
                    </a:cubicBezTo>
                    <a:cubicBezTo>
                      <a:pt x="2095" y="51"/>
                      <a:pt x="1798" y="48"/>
                      <a:pt x="15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9"/>
              <p:cNvSpPr/>
              <p:nvPr/>
            </p:nvSpPr>
            <p:spPr>
              <a:xfrm flipH="1">
                <a:off x="1005198" y="2475988"/>
                <a:ext cx="250214" cy="256606"/>
              </a:xfrm>
              <a:custGeom>
                <a:avLst/>
                <a:gdLst/>
                <a:ahLst/>
                <a:cxnLst/>
                <a:rect l="l" t="t" r="r" b="b"/>
                <a:pathLst>
                  <a:path w="3251" h="2883" extrusionOk="0">
                    <a:moveTo>
                      <a:pt x="2248" y="1"/>
                    </a:moveTo>
                    <a:cubicBezTo>
                      <a:pt x="2147" y="1"/>
                      <a:pt x="2049" y="28"/>
                      <a:pt x="1909" y="59"/>
                    </a:cubicBezTo>
                    <a:cubicBezTo>
                      <a:pt x="895" y="274"/>
                      <a:pt x="1" y="1202"/>
                      <a:pt x="364" y="2134"/>
                    </a:cubicBezTo>
                    <a:cubicBezTo>
                      <a:pt x="484" y="2443"/>
                      <a:pt x="778" y="2709"/>
                      <a:pt x="1128" y="2822"/>
                    </a:cubicBezTo>
                    <a:cubicBezTo>
                      <a:pt x="1252" y="2863"/>
                      <a:pt x="1380" y="2883"/>
                      <a:pt x="1509" y="2883"/>
                    </a:cubicBezTo>
                    <a:cubicBezTo>
                      <a:pt x="1541" y="2883"/>
                      <a:pt x="1573" y="2882"/>
                      <a:pt x="1605" y="2879"/>
                    </a:cubicBezTo>
                    <a:cubicBezTo>
                      <a:pt x="2016" y="2841"/>
                      <a:pt x="2363" y="2595"/>
                      <a:pt x="2610" y="2308"/>
                    </a:cubicBezTo>
                    <a:cubicBezTo>
                      <a:pt x="2638" y="2339"/>
                      <a:pt x="2675" y="2351"/>
                      <a:pt x="2717" y="2351"/>
                    </a:cubicBezTo>
                    <a:cubicBezTo>
                      <a:pt x="2806" y="2351"/>
                      <a:pt x="2913" y="2292"/>
                      <a:pt x="2982" y="2232"/>
                    </a:cubicBezTo>
                    <a:cubicBezTo>
                      <a:pt x="3049" y="2178"/>
                      <a:pt x="3115" y="2118"/>
                      <a:pt x="3134" y="2042"/>
                    </a:cubicBezTo>
                    <a:cubicBezTo>
                      <a:pt x="3153" y="1960"/>
                      <a:pt x="3096" y="1878"/>
                      <a:pt x="3011" y="1869"/>
                    </a:cubicBezTo>
                    <a:lnTo>
                      <a:pt x="3011" y="1869"/>
                    </a:lnTo>
                    <a:cubicBezTo>
                      <a:pt x="3012" y="1869"/>
                      <a:pt x="3013" y="1869"/>
                      <a:pt x="3014" y="1869"/>
                    </a:cubicBezTo>
                    <a:cubicBezTo>
                      <a:pt x="3161" y="1869"/>
                      <a:pt x="3245" y="1299"/>
                      <a:pt x="3245" y="1221"/>
                    </a:cubicBezTo>
                    <a:cubicBezTo>
                      <a:pt x="3251" y="962"/>
                      <a:pt x="3175" y="703"/>
                      <a:pt x="3027" y="488"/>
                    </a:cubicBezTo>
                    <a:cubicBezTo>
                      <a:pt x="2897" y="293"/>
                      <a:pt x="2711" y="141"/>
                      <a:pt x="2493" y="52"/>
                    </a:cubicBezTo>
                    <a:cubicBezTo>
                      <a:pt x="2397" y="15"/>
                      <a:pt x="2321" y="1"/>
                      <a:pt x="2248" y="1"/>
                    </a:cubicBezTo>
                    <a:close/>
                  </a:path>
                </a:pathLst>
              </a:custGeom>
              <a:solidFill>
                <a:srgbClr val="FFB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39"/>
              <p:cNvSpPr/>
              <p:nvPr/>
            </p:nvSpPr>
            <p:spPr>
              <a:xfrm flipH="1">
                <a:off x="1005198" y="2475988"/>
                <a:ext cx="254832" cy="362257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4070" extrusionOk="0">
                    <a:moveTo>
                      <a:pt x="2306" y="1"/>
                    </a:moveTo>
                    <a:cubicBezTo>
                      <a:pt x="2205" y="1"/>
                      <a:pt x="2108" y="27"/>
                      <a:pt x="1969" y="56"/>
                    </a:cubicBezTo>
                    <a:cubicBezTo>
                      <a:pt x="1157" y="226"/>
                      <a:pt x="1" y="1092"/>
                      <a:pt x="879" y="1815"/>
                    </a:cubicBezTo>
                    <a:cubicBezTo>
                      <a:pt x="1021" y="1932"/>
                      <a:pt x="1214" y="2023"/>
                      <a:pt x="1255" y="2191"/>
                    </a:cubicBezTo>
                    <a:cubicBezTo>
                      <a:pt x="1296" y="2361"/>
                      <a:pt x="1154" y="2519"/>
                      <a:pt x="1043" y="2664"/>
                    </a:cubicBezTo>
                    <a:cubicBezTo>
                      <a:pt x="869" y="2901"/>
                      <a:pt x="765" y="3186"/>
                      <a:pt x="819" y="3463"/>
                    </a:cubicBezTo>
                    <a:cubicBezTo>
                      <a:pt x="885" y="3764"/>
                      <a:pt x="1122" y="3997"/>
                      <a:pt x="1422" y="4057"/>
                    </a:cubicBezTo>
                    <a:cubicBezTo>
                      <a:pt x="1465" y="4066"/>
                      <a:pt x="1509" y="4070"/>
                      <a:pt x="1554" y="4070"/>
                    </a:cubicBezTo>
                    <a:cubicBezTo>
                      <a:pt x="1835" y="4070"/>
                      <a:pt x="2117" y="3903"/>
                      <a:pt x="2158" y="3662"/>
                    </a:cubicBezTo>
                    <a:cubicBezTo>
                      <a:pt x="2164" y="3650"/>
                      <a:pt x="2161" y="3634"/>
                      <a:pt x="2155" y="3621"/>
                    </a:cubicBezTo>
                    <a:cubicBezTo>
                      <a:pt x="2142" y="3602"/>
                      <a:pt x="2120" y="3593"/>
                      <a:pt x="2098" y="3590"/>
                    </a:cubicBezTo>
                    <a:cubicBezTo>
                      <a:pt x="1839" y="3536"/>
                      <a:pt x="1530" y="3577"/>
                      <a:pt x="1343" y="3416"/>
                    </a:cubicBezTo>
                    <a:cubicBezTo>
                      <a:pt x="1242" y="3325"/>
                      <a:pt x="1211" y="3179"/>
                      <a:pt x="1264" y="3056"/>
                    </a:cubicBezTo>
                    <a:cubicBezTo>
                      <a:pt x="1280" y="3015"/>
                      <a:pt x="1305" y="2977"/>
                      <a:pt x="1337" y="2946"/>
                    </a:cubicBezTo>
                    <a:cubicBezTo>
                      <a:pt x="1416" y="2879"/>
                      <a:pt x="1520" y="2889"/>
                      <a:pt x="1665" y="2873"/>
                    </a:cubicBezTo>
                    <a:cubicBezTo>
                      <a:pt x="2076" y="2835"/>
                      <a:pt x="2423" y="2589"/>
                      <a:pt x="2670" y="2301"/>
                    </a:cubicBezTo>
                    <a:cubicBezTo>
                      <a:pt x="2698" y="2333"/>
                      <a:pt x="2735" y="2346"/>
                      <a:pt x="2776" y="2346"/>
                    </a:cubicBezTo>
                    <a:cubicBezTo>
                      <a:pt x="2865" y="2346"/>
                      <a:pt x="2971" y="2286"/>
                      <a:pt x="3042" y="2225"/>
                    </a:cubicBezTo>
                    <a:cubicBezTo>
                      <a:pt x="3106" y="2172"/>
                      <a:pt x="3172" y="2112"/>
                      <a:pt x="3194" y="2039"/>
                    </a:cubicBezTo>
                    <a:cubicBezTo>
                      <a:pt x="3213" y="1954"/>
                      <a:pt x="3156" y="1872"/>
                      <a:pt x="3071" y="1865"/>
                    </a:cubicBezTo>
                    <a:lnTo>
                      <a:pt x="3071" y="1865"/>
                    </a:lnTo>
                    <a:cubicBezTo>
                      <a:pt x="3072" y="1865"/>
                      <a:pt x="3072" y="1865"/>
                      <a:pt x="3073" y="1865"/>
                    </a:cubicBezTo>
                    <a:cubicBezTo>
                      <a:pt x="3217" y="1865"/>
                      <a:pt x="3305" y="1296"/>
                      <a:pt x="3305" y="1218"/>
                    </a:cubicBezTo>
                    <a:cubicBezTo>
                      <a:pt x="3311" y="956"/>
                      <a:pt x="3235" y="700"/>
                      <a:pt x="3087" y="485"/>
                    </a:cubicBezTo>
                    <a:cubicBezTo>
                      <a:pt x="2957" y="289"/>
                      <a:pt x="2771" y="138"/>
                      <a:pt x="2553" y="52"/>
                    </a:cubicBezTo>
                    <a:cubicBezTo>
                      <a:pt x="2456" y="15"/>
                      <a:pt x="2380" y="1"/>
                      <a:pt x="23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39"/>
              <p:cNvSpPr/>
              <p:nvPr/>
            </p:nvSpPr>
            <p:spPr>
              <a:xfrm flipH="1">
                <a:off x="835721" y="2439050"/>
                <a:ext cx="386211" cy="238449"/>
              </a:xfrm>
              <a:custGeom>
                <a:avLst/>
                <a:gdLst/>
                <a:ahLst/>
                <a:cxnLst/>
                <a:rect l="l" t="t" r="r" b="b"/>
                <a:pathLst>
                  <a:path w="5018" h="2679" extrusionOk="0">
                    <a:moveTo>
                      <a:pt x="3801" y="1"/>
                    </a:moveTo>
                    <a:cubicBezTo>
                      <a:pt x="3777" y="1"/>
                      <a:pt x="3753" y="2"/>
                      <a:pt x="3729" y="3"/>
                    </a:cubicBezTo>
                    <a:cubicBezTo>
                      <a:pt x="3208" y="32"/>
                      <a:pt x="2737" y="420"/>
                      <a:pt x="2721" y="872"/>
                    </a:cubicBezTo>
                    <a:cubicBezTo>
                      <a:pt x="2566" y="553"/>
                      <a:pt x="2127" y="404"/>
                      <a:pt x="1723" y="401"/>
                    </a:cubicBezTo>
                    <a:cubicBezTo>
                      <a:pt x="1721" y="401"/>
                      <a:pt x="1719" y="401"/>
                      <a:pt x="1717" y="401"/>
                    </a:cubicBezTo>
                    <a:cubicBezTo>
                      <a:pt x="1221" y="401"/>
                      <a:pt x="0" y="792"/>
                      <a:pt x="349" y="1361"/>
                    </a:cubicBezTo>
                    <a:cubicBezTo>
                      <a:pt x="494" y="1601"/>
                      <a:pt x="798" y="1747"/>
                      <a:pt x="1107" y="1797"/>
                    </a:cubicBezTo>
                    <a:lnTo>
                      <a:pt x="1161" y="1807"/>
                    </a:lnTo>
                    <a:cubicBezTo>
                      <a:pt x="1228" y="1815"/>
                      <a:pt x="1292" y="1819"/>
                      <a:pt x="1356" y="1819"/>
                    </a:cubicBezTo>
                    <a:cubicBezTo>
                      <a:pt x="1527" y="1819"/>
                      <a:pt x="1690" y="1793"/>
                      <a:pt x="1865" y="1775"/>
                    </a:cubicBezTo>
                    <a:cubicBezTo>
                      <a:pt x="1897" y="1772"/>
                      <a:pt x="1949" y="1769"/>
                      <a:pt x="2006" y="1769"/>
                    </a:cubicBezTo>
                    <a:cubicBezTo>
                      <a:pt x="2179" y="1769"/>
                      <a:pt x="2395" y="1798"/>
                      <a:pt x="2200" y="1942"/>
                    </a:cubicBezTo>
                    <a:cubicBezTo>
                      <a:pt x="2149" y="1980"/>
                      <a:pt x="2112" y="2059"/>
                      <a:pt x="2172" y="2081"/>
                    </a:cubicBezTo>
                    <a:cubicBezTo>
                      <a:pt x="2187" y="2088"/>
                      <a:pt x="2206" y="2085"/>
                      <a:pt x="2225" y="2091"/>
                    </a:cubicBezTo>
                    <a:cubicBezTo>
                      <a:pt x="2292" y="2110"/>
                      <a:pt x="2273" y="2195"/>
                      <a:pt x="2232" y="2242"/>
                    </a:cubicBezTo>
                    <a:cubicBezTo>
                      <a:pt x="2096" y="2404"/>
                      <a:pt x="1850" y="2492"/>
                      <a:pt x="1764" y="2678"/>
                    </a:cubicBezTo>
                    <a:lnTo>
                      <a:pt x="1764" y="2678"/>
                    </a:lnTo>
                    <a:cubicBezTo>
                      <a:pt x="1770" y="2668"/>
                      <a:pt x="2178" y="2583"/>
                      <a:pt x="2228" y="2558"/>
                    </a:cubicBezTo>
                    <a:cubicBezTo>
                      <a:pt x="2380" y="2489"/>
                      <a:pt x="2519" y="2388"/>
                      <a:pt x="2633" y="2268"/>
                    </a:cubicBezTo>
                    <a:cubicBezTo>
                      <a:pt x="2847" y="2047"/>
                      <a:pt x="2914" y="1718"/>
                      <a:pt x="2847" y="1428"/>
                    </a:cubicBezTo>
                    <a:lnTo>
                      <a:pt x="2847" y="1428"/>
                    </a:lnTo>
                    <a:cubicBezTo>
                      <a:pt x="2923" y="1753"/>
                      <a:pt x="3472" y="1913"/>
                      <a:pt x="3884" y="1913"/>
                    </a:cubicBezTo>
                    <a:cubicBezTo>
                      <a:pt x="3989" y="1913"/>
                      <a:pt x="4084" y="1903"/>
                      <a:pt x="4161" y="1882"/>
                    </a:cubicBezTo>
                    <a:cubicBezTo>
                      <a:pt x="4667" y="1750"/>
                      <a:pt x="5017" y="1263"/>
                      <a:pt x="4929" y="812"/>
                    </a:cubicBezTo>
                    <a:cubicBezTo>
                      <a:pt x="4841" y="359"/>
                      <a:pt x="4332" y="1"/>
                      <a:pt x="3801" y="1"/>
                    </a:cubicBezTo>
                    <a:close/>
                    <a:moveTo>
                      <a:pt x="1764" y="2678"/>
                    </a:moveTo>
                    <a:cubicBezTo>
                      <a:pt x="1764" y="2678"/>
                      <a:pt x="1764" y="2678"/>
                      <a:pt x="1764" y="2678"/>
                    </a:cubicBezTo>
                    <a:cubicBezTo>
                      <a:pt x="1764" y="2678"/>
                      <a:pt x="1764" y="2678"/>
                      <a:pt x="1764" y="267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39"/>
              <p:cNvSpPr/>
              <p:nvPr/>
            </p:nvSpPr>
            <p:spPr>
              <a:xfrm flipH="1">
                <a:off x="227382" y="3736717"/>
                <a:ext cx="62803" cy="62839"/>
              </a:xfrm>
              <a:custGeom>
                <a:avLst/>
                <a:gdLst/>
                <a:ahLst/>
                <a:cxnLst/>
                <a:rect l="l" t="t" r="r" b="b"/>
                <a:pathLst>
                  <a:path w="816" h="706" extrusionOk="0">
                    <a:moveTo>
                      <a:pt x="408" y="1"/>
                    </a:moveTo>
                    <a:cubicBezTo>
                      <a:pt x="181" y="1"/>
                      <a:pt x="1" y="159"/>
                      <a:pt x="1" y="355"/>
                    </a:cubicBezTo>
                    <a:cubicBezTo>
                      <a:pt x="1" y="547"/>
                      <a:pt x="181" y="705"/>
                      <a:pt x="408" y="705"/>
                    </a:cubicBezTo>
                    <a:cubicBezTo>
                      <a:pt x="632" y="705"/>
                      <a:pt x="815" y="547"/>
                      <a:pt x="815" y="355"/>
                    </a:cubicBezTo>
                    <a:cubicBezTo>
                      <a:pt x="815" y="159"/>
                      <a:pt x="63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9"/>
              <p:cNvSpPr/>
              <p:nvPr/>
            </p:nvSpPr>
            <p:spPr>
              <a:xfrm flipH="1">
                <a:off x="1530621" y="3666130"/>
                <a:ext cx="70808" cy="70583"/>
              </a:xfrm>
              <a:custGeom>
                <a:avLst/>
                <a:gdLst/>
                <a:ahLst/>
                <a:cxnLst/>
                <a:rect l="l" t="t" r="r" b="b"/>
                <a:pathLst>
                  <a:path w="920" h="793" extrusionOk="0">
                    <a:moveTo>
                      <a:pt x="461" y="0"/>
                    </a:moveTo>
                    <a:cubicBezTo>
                      <a:pt x="205" y="0"/>
                      <a:pt x="0" y="177"/>
                      <a:pt x="0" y="395"/>
                    </a:cubicBezTo>
                    <a:cubicBezTo>
                      <a:pt x="0" y="613"/>
                      <a:pt x="205" y="793"/>
                      <a:pt x="461" y="793"/>
                    </a:cubicBezTo>
                    <a:cubicBezTo>
                      <a:pt x="714" y="793"/>
                      <a:pt x="919" y="613"/>
                      <a:pt x="919" y="395"/>
                    </a:cubicBezTo>
                    <a:cubicBezTo>
                      <a:pt x="919" y="177"/>
                      <a:pt x="714" y="0"/>
                      <a:pt x="4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8" name="Google Shape;458;p39"/>
          <p:cNvGrpSpPr/>
          <p:nvPr/>
        </p:nvGrpSpPr>
        <p:grpSpPr>
          <a:xfrm>
            <a:off x="4970" y="91702"/>
            <a:ext cx="2791428" cy="1483133"/>
            <a:chOff x="4572000" y="71245"/>
            <a:chExt cx="2974577" cy="1628387"/>
          </a:xfrm>
        </p:grpSpPr>
        <p:grpSp>
          <p:nvGrpSpPr>
            <p:cNvPr id="459" name="Google Shape;459;p39"/>
            <p:cNvGrpSpPr/>
            <p:nvPr/>
          </p:nvGrpSpPr>
          <p:grpSpPr>
            <a:xfrm>
              <a:off x="4572000" y="1289120"/>
              <a:ext cx="2974577" cy="348028"/>
              <a:chOff x="4572000" y="1289120"/>
              <a:chExt cx="2974577" cy="348028"/>
            </a:xfrm>
          </p:grpSpPr>
          <p:grpSp>
            <p:nvGrpSpPr>
              <p:cNvPr id="460" name="Google Shape;460;p39"/>
              <p:cNvGrpSpPr/>
              <p:nvPr/>
            </p:nvGrpSpPr>
            <p:grpSpPr>
              <a:xfrm>
                <a:off x="4572000" y="1414397"/>
                <a:ext cx="2974577" cy="222750"/>
                <a:chOff x="4572000" y="1409635"/>
                <a:chExt cx="2974577" cy="222750"/>
              </a:xfrm>
            </p:grpSpPr>
            <p:sp>
              <p:nvSpPr>
                <p:cNvPr id="461" name="Google Shape;461;p39"/>
                <p:cNvSpPr/>
                <p:nvPr/>
              </p:nvSpPr>
              <p:spPr>
                <a:xfrm>
                  <a:off x="4581777" y="1409635"/>
                  <a:ext cx="2964800" cy="22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592" h="8910" extrusionOk="0">
                      <a:moveTo>
                        <a:pt x="118195" y="8861"/>
                      </a:moveTo>
                      <a:cubicBezTo>
                        <a:pt x="118584" y="8798"/>
                        <a:pt x="118624" y="8647"/>
                        <a:pt x="118576" y="8528"/>
                      </a:cubicBezTo>
                      <a:cubicBezTo>
                        <a:pt x="118529" y="8409"/>
                        <a:pt x="118418" y="8230"/>
                        <a:pt x="117910" y="8147"/>
                      </a:cubicBezTo>
                      <a:cubicBezTo>
                        <a:pt x="117402" y="8064"/>
                        <a:pt x="116941" y="8092"/>
                        <a:pt x="115528" y="8028"/>
                      </a:cubicBezTo>
                      <a:cubicBezTo>
                        <a:pt x="114115" y="7965"/>
                        <a:pt x="112758" y="7849"/>
                        <a:pt x="109432" y="7766"/>
                      </a:cubicBezTo>
                      <a:cubicBezTo>
                        <a:pt x="106106" y="7683"/>
                        <a:pt x="99081" y="7623"/>
                        <a:pt x="95573" y="7528"/>
                      </a:cubicBezTo>
                      <a:cubicBezTo>
                        <a:pt x="92065" y="7433"/>
                        <a:pt x="90303" y="7297"/>
                        <a:pt x="88382" y="7194"/>
                      </a:cubicBezTo>
                      <a:cubicBezTo>
                        <a:pt x="86461" y="7091"/>
                        <a:pt x="85723" y="7076"/>
                        <a:pt x="84048" y="6909"/>
                      </a:cubicBezTo>
                      <a:cubicBezTo>
                        <a:pt x="82373" y="6742"/>
                        <a:pt x="78762" y="6432"/>
                        <a:pt x="78333" y="6194"/>
                      </a:cubicBezTo>
                      <a:cubicBezTo>
                        <a:pt x="77904" y="5956"/>
                        <a:pt x="79508" y="5742"/>
                        <a:pt x="81476" y="5480"/>
                      </a:cubicBezTo>
                      <a:cubicBezTo>
                        <a:pt x="83445" y="5218"/>
                        <a:pt x="87112" y="4949"/>
                        <a:pt x="90144" y="4623"/>
                      </a:cubicBezTo>
                      <a:cubicBezTo>
                        <a:pt x="93176" y="4298"/>
                        <a:pt x="97399" y="3821"/>
                        <a:pt x="99669" y="3527"/>
                      </a:cubicBezTo>
                      <a:cubicBezTo>
                        <a:pt x="101939" y="3233"/>
                        <a:pt x="102971" y="3036"/>
                        <a:pt x="103765" y="2861"/>
                      </a:cubicBezTo>
                      <a:cubicBezTo>
                        <a:pt x="104559" y="2687"/>
                        <a:pt x="104424" y="2615"/>
                        <a:pt x="104432" y="2480"/>
                      </a:cubicBezTo>
                      <a:cubicBezTo>
                        <a:pt x="104440" y="2345"/>
                        <a:pt x="104083" y="2158"/>
                        <a:pt x="103813" y="2051"/>
                      </a:cubicBezTo>
                      <a:cubicBezTo>
                        <a:pt x="103543" y="1944"/>
                        <a:pt x="103733" y="1940"/>
                        <a:pt x="102812" y="1837"/>
                      </a:cubicBezTo>
                      <a:cubicBezTo>
                        <a:pt x="101891" y="1734"/>
                        <a:pt x="100780" y="1635"/>
                        <a:pt x="98288" y="1432"/>
                      </a:cubicBezTo>
                      <a:cubicBezTo>
                        <a:pt x="95796" y="1230"/>
                        <a:pt x="93462" y="836"/>
                        <a:pt x="87858" y="622"/>
                      </a:cubicBezTo>
                      <a:cubicBezTo>
                        <a:pt x="82254" y="408"/>
                        <a:pt x="70023" y="233"/>
                        <a:pt x="64665" y="146"/>
                      </a:cubicBezTo>
                      <a:cubicBezTo>
                        <a:pt x="59307" y="59"/>
                        <a:pt x="60029" y="122"/>
                        <a:pt x="55711" y="98"/>
                      </a:cubicBezTo>
                      <a:cubicBezTo>
                        <a:pt x="51393" y="74"/>
                        <a:pt x="43297" y="11"/>
                        <a:pt x="38757" y="3"/>
                      </a:cubicBezTo>
                      <a:cubicBezTo>
                        <a:pt x="34217" y="-5"/>
                        <a:pt x="34241" y="3"/>
                        <a:pt x="28470" y="51"/>
                      </a:cubicBezTo>
                      <a:cubicBezTo>
                        <a:pt x="22699" y="99"/>
                        <a:pt x="8848" y="138"/>
                        <a:pt x="4133" y="289"/>
                      </a:cubicBezTo>
                      <a:cubicBezTo>
                        <a:pt x="-582" y="440"/>
                        <a:pt x="760" y="162"/>
                        <a:pt x="181" y="956"/>
                      </a:cubicBezTo>
                      <a:cubicBezTo>
                        <a:pt x="-398" y="1750"/>
                        <a:pt x="594" y="3892"/>
                        <a:pt x="657" y="5051"/>
                      </a:cubicBezTo>
                      <a:cubicBezTo>
                        <a:pt x="721" y="6210"/>
                        <a:pt x="459" y="7282"/>
                        <a:pt x="562" y="7909"/>
                      </a:cubicBezTo>
                      <a:cubicBezTo>
                        <a:pt x="665" y="8536"/>
                        <a:pt x="-176" y="8651"/>
                        <a:pt x="1276" y="8814"/>
                      </a:cubicBezTo>
                      <a:cubicBezTo>
                        <a:pt x="2729" y="8977"/>
                        <a:pt x="5158" y="8877"/>
                        <a:pt x="9277" y="8885"/>
                      </a:cubicBezTo>
                      <a:cubicBezTo>
                        <a:pt x="13397" y="8893"/>
                        <a:pt x="17742" y="8861"/>
                        <a:pt x="25993" y="8861"/>
                      </a:cubicBezTo>
                      <a:cubicBezTo>
                        <a:pt x="34244" y="8861"/>
                        <a:pt x="49337" y="8885"/>
                        <a:pt x="58783" y="8885"/>
                      </a:cubicBezTo>
                      <a:cubicBezTo>
                        <a:pt x="68229" y="8885"/>
                        <a:pt x="74138" y="8865"/>
                        <a:pt x="82667" y="8861"/>
                      </a:cubicBezTo>
                      <a:cubicBezTo>
                        <a:pt x="91196" y="8857"/>
                        <a:pt x="104360" y="8853"/>
                        <a:pt x="109956" y="8861"/>
                      </a:cubicBezTo>
                      <a:cubicBezTo>
                        <a:pt x="115552" y="8869"/>
                        <a:pt x="114870" y="8909"/>
                        <a:pt x="116243" y="8909"/>
                      </a:cubicBezTo>
                      <a:cubicBezTo>
                        <a:pt x="117616" y="8909"/>
                        <a:pt x="117806" y="8925"/>
                        <a:pt x="118195" y="886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462" name="Google Shape;462;p39"/>
                <p:cNvSpPr/>
                <p:nvPr/>
              </p:nvSpPr>
              <p:spPr>
                <a:xfrm>
                  <a:off x="4572000" y="1418641"/>
                  <a:ext cx="83100" cy="2133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3" name="Google Shape;463;p39"/>
              <p:cNvSpPr/>
              <p:nvPr/>
            </p:nvSpPr>
            <p:spPr>
              <a:xfrm>
                <a:off x="4857325" y="1289120"/>
                <a:ext cx="269880" cy="182377"/>
              </a:xfrm>
              <a:custGeom>
                <a:avLst/>
                <a:gdLst/>
                <a:ahLst/>
                <a:cxnLst/>
                <a:rect l="l" t="t" r="r" b="b"/>
                <a:pathLst>
                  <a:path w="3661" h="2474" extrusionOk="0">
                    <a:moveTo>
                      <a:pt x="2323" y="1"/>
                    </a:moveTo>
                    <a:cubicBezTo>
                      <a:pt x="2224" y="1"/>
                      <a:pt x="2138" y="97"/>
                      <a:pt x="2132" y="200"/>
                    </a:cubicBezTo>
                    <a:cubicBezTo>
                      <a:pt x="2106" y="174"/>
                      <a:pt x="2074" y="163"/>
                      <a:pt x="2041" y="163"/>
                    </a:cubicBezTo>
                    <a:cubicBezTo>
                      <a:pt x="1975" y="163"/>
                      <a:pt x="1904" y="205"/>
                      <a:pt x="1867" y="266"/>
                    </a:cubicBezTo>
                    <a:cubicBezTo>
                      <a:pt x="1807" y="358"/>
                      <a:pt x="1813" y="471"/>
                      <a:pt x="1807" y="582"/>
                    </a:cubicBezTo>
                    <a:cubicBezTo>
                      <a:pt x="1804" y="692"/>
                      <a:pt x="1794" y="809"/>
                      <a:pt x="1725" y="888"/>
                    </a:cubicBezTo>
                    <a:cubicBezTo>
                      <a:pt x="1712" y="863"/>
                      <a:pt x="1690" y="844"/>
                      <a:pt x="1665" y="834"/>
                    </a:cubicBezTo>
                    <a:lnTo>
                      <a:pt x="1595" y="1128"/>
                    </a:lnTo>
                    <a:cubicBezTo>
                      <a:pt x="1491" y="1074"/>
                      <a:pt x="1485" y="920"/>
                      <a:pt x="1510" y="800"/>
                    </a:cubicBezTo>
                    <a:cubicBezTo>
                      <a:pt x="1532" y="680"/>
                      <a:pt x="1567" y="544"/>
                      <a:pt x="1494" y="446"/>
                    </a:cubicBezTo>
                    <a:cubicBezTo>
                      <a:pt x="1456" y="399"/>
                      <a:pt x="1402" y="376"/>
                      <a:pt x="1348" y="376"/>
                    </a:cubicBezTo>
                    <a:cubicBezTo>
                      <a:pt x="1283" y="376"/>
                      <a:pt x="1218" y="410"/>
                      <a:pt x="1181" y="474"/>
                    </a:cubicBezTo>
                    <a:cubicBezTo>
                      <a:pt x="1161" y="451"/>
                      <a:pt x="1134" y="441"/>
                      <a:pt x="1106" y="441"/>
                    </a:cubicBezTo>
                    <a:cubicBezTo>
                      <a:pt x="1045" y="441"/>
                      <a:pt x="977" y="491"/>
                      <a:pt x="957" y="556"/>
                    </a:cubicBezTo>
                    <a:cubicBezTo>
                      <a:pt x="932" y="651"/>
                      <a:pt x="967" y="752"/>
                      <a:pt x="1008" y="844"/>
                    </a:cubicBezTo>
                    <a:cubicBezTo>
                      <a:pt x="862" y="907"/>
                      <a:pt x="866" y="1128"/>
                      <a:pt x="935" y="1273"/>
                    </a:cubicBezTo>
                    <a:cubicBezTo>
                      <a:pt x="1005" y="1419"/>
                      <a:pt x="1115" y="1561"/>
                      <a:pt x="1102" y="1722"/>
                    </a:cubicBezTo>
                    <a:cubicBezTo>
                      <a:pt x="1072" y="1703"/>
                      <a:pt x="1038" y="1693"/>
                      <a:pt x="1004" y="1693"/>
                    </a:cubicBezTo>
                    <a:cubicBezTo>
                      <a:pt x="971" y="1693"/>
                      <a:pt x="939" y="1702"/>
                      <a:pt x="910" y="1719"/>
                    </a:cubicBezTo>
                    <a:cubicBezTo>
                      <a:pt x="916" y="1602"/>
                      <a:pt x="866" y="1450"/>
                      <a:pt x="771" y="1381"/>
                    </a:cubicBezTo>
                    <a:cubicBezTo>
                      <a:pt x="755" y="1367"/>
                      <a:pt x="636" y="1342"/>
                      <a:pt x="579" y="1342"/>
                    </a:cubicBezTo>
                    <a:cubicBezTo>
                      <a:pt x="557" y="1342"/>
                      <a:pt x="545" y="1346"/>
                      <a:pt x="549" y="1354"/>
                    </a:cubicBezTo>
                    <a:lnTo>
                      <a:pt x="549" y="1354"/>
                    </a:lnTo>
                    <a:cubicBezTo>
                      <a:pt x="508" y="1282"/>
                      <a:pt x="451" y="1223"/>
                      <a:pt x="385" y="1176"/>
                    </a:cubicBezTo>
                    <a:cubicBezTo>
                      <a:pt x="355" y="1159"/>
                      <a:pt x="319" y="1150"/>
                      <a:pt x="283" y="1150"/>
                    </a:cubicBezTo>
                    <a:cubicBezTo>
                      <a:pt x="237" y="1150"/>
                      <a:pt x="193" y="1165"/>
                      <a:pt x="164" y="1201"/>
                    </a:cubicBezTo>
                    <a:cubicBezTo>
                      <a:pt x="126" y="1251"/>
                      <a:pt x="117" y="1314"/>
                      <a:pt x="136" y="1375"/>
                    </a:cubicBezTo>
                    <a:cubicBezTo>
                      <a:pt x="155" y="1431"/>
                      <a:pt x="183" y="1485"/>
                      <a:pt x="221" y="1532"/>
                    </a:cubicBezTo>
                    <a:cubicBezTo>
                      <a:pt x="213" y="1531"/>
                      <a:pt x="205" y="1531"/>
                      <a:pt x="197" y="1531"/>
                    </a:cubicBezTo>
                    <a:cubicBezTo>
                      <a:pt x="135" y="1531"/>
                      <a:pt x="75" y="1562"/>
                      <a:pt x="41" y="1615"/>
                    </a:cubicBezTo>
                    <a:cubicBezTo>
                      <a:pt x="3" y="1678"/>
                      <a:pt x="0" y="1757"/>
                      <a:pt x="35" y="1820"/>
                    </a:cubicBezTo>
                    <a:cubicBezTo>
                      <a:pt x="126" y="1984"/>
                      <a:pt x="389" y="1937"/>
                      <a:pt x="502" y="2085"/>
                    </a:cubicBezTo>
                    <a:cubicBezTo>
                      <a:pt x="547" y="2142"/>
                      <a:pt x="559" y="2218"/>
                      <a:pt x="610" y="2268"/>
                    </a:cubicBezTo>
                    <a:cubicBezTo>
                      <a:pt x="682" y="2347"/>
                      <a:pt x="828" y="2366"/>
                      <a:pt x="837" y="2474"/>
                    </a:cubicBezTo>
                    <a:lnTo>
                      <a:pt x="2682" y="2467"/>
                    </a:lnTo>
                    <a:cubicBezTo>
                      <a:pt x="2786" y="2319"/>
                      <a:pt x="2991" y="2322"/>
                      <a:pt x="3168" y="2316"/>
                    </a:cubicBezTo>
                    <a:cubicBezTo>
                      <a:pt x="3345" y="2309"/>
                      <a:pt x="3563" y="2221"/>
                      <a:pt x="3563" y="2038"/>
                    </a:cubicBezTo>
                    <a:lnTo>
                      <a:pt x="3563" y="2038"/>
                    </a:lnTo>
                    <a:lnTo>
                      <a:pt x="3326" y="2044"/>
                    </a:lnTo>
                    <a:cubicBezTo>
                      <a:pt x="3449" y="1997"/>
                      <a:pt x="3556" y="1911"/>
                      <a:pt x="3632" y="1801"/>
                    </a:cubicBezTo>
                    <a:lnTo>
                      <a:pt x="3632" y="1801"/>
                    </a:lnTo>
                    <a:cubicBezTo>
                      <a:pt x="3610" y="1805"/>
                      <a:pt x="3587" y="1808"/>
                      <a:pt x="3565" y="1808"/>
                    </a:cubicBezTo>
                    <a:cubicBezTo>
                      <a:pt x="3508" y="1808"/>
                      <a:pt x="3451" y="1793"/>
                      <a:pt x="3399" y="1766"/>
                    </a:cubicBezTo>
                    <a:cubicBezTo>
                      <a:pt x="3481" y="1747"/>
                      <a:pt x="3572" y="1725"/>
                      <a:pt x="3616" y="1652"/>
                    </a:cubicBezTo>
                    <a:cubicBezTo>
                      <a:pt x="3661" y="1585"/>
                      <a:pt x="3620" y="1467"/>
                      <a:pt x="3547" y="1467"/>
                    </a:cubicBezTo>
                    <a:cubicBezTo>
                      <a:pt x="3547" y="1467"/>
                      <a:pt x="3546" y="1467"/>
                      <a:pt x="3545" y="1467"/>
                    </a:cubicBezTo>
                    <a:lnTo>
                      <a:pt x="3545" y="1467"/>
                    </a:lnTo>
                    <a:cubicBezTo>
                      <a:pt x="3626" y="1449"/>
                      <a:pt x="3625" y="1293"/>
                      <a:pt x="3544" y="1254"/>
                    </a:cubicBezTo>
                    <a:cubicBezTo>
                      <a:pt x="3524" y="1246"/>
                      <a:pt x="3504" y="1242"/>
                      <a:pt x="3483" y="1242"/>
                    </a:cubicBezTo>
                    <a:cubicBezTo>
                      <a:pt x="3414" y="1242"/>
                      <a:pt x="3341" y="1285"/>
                      <a:pt x="3288" y="1333"/>
                    </a:cubicBezTo>
                    <a:cubicBezTo>
                      <a:pt x="3219" y="1403"/>
                      <a:pt x="3159" y="1485"/>
                      <a:pt x="3070" y="1520"/>
                    </a:cubicBezTo>
                    <a:cubicBezTo>
                      <a:pt x="3095" y="1375"/>
                      <a:pt x="3174" y="1245"/>
                      <a:pt x="3294" y="1157"/>
                    </a:cubicBezTo>
                    <a:lnTo>
                      <a:pt x="3184" y="1090"/>
                    </a:lnTo>
                    <a:cubicBezTo>
                      <a:pt x="3253" y="1040"/>
                      <a:pt x="3310" y="973"/>
                      <a:pt x="3354" y="901"/>
                    </a:cubicBezTo>
                    <a:cubicBezTo>
                      <a:pt x="3392" y="825"/>
                      <a:pt x="3395" y="721"/>
                      <a:pt x="3339" y="658"/>
                    </a:cubicBezTo>
                    <a:cubicBezTo>
                      <a:pt x="3306" y="622"/>
                      <a:pt x="3263" y="607"/>
                      <a:pt x="3218" y="607"/>
                    </a:cubicBezTo>
                    <a:cubicBezTo>
                      <a:pt x="3143" y="607"/>
                      <a:pt x="3061" y="647"/>
                      <a:pt x="3004" y="702"/>
                    </a:cubicBezTo>
                    <a:cubicBezTo>
                      <a:pt x="2915" y="793"/>
                      <a:pt x="2855" y="917"/>
                      <a:pt x="2751" y="986"/>
                    </a:cubicBezTo>
                    <a:cubicBezTo>
                      <a:pt x="2713" y="894"/>
                      <a:pt x="2716" y="787"/>
                      <a:pt x="2757" y="695"/>
                    </a:cubicBezTo>
                    <a:lnTo>
                      <a:pt x="2757" y="695"/>
                    </a:lnTo>
                    <a:cubicBezTo>
                      <a:pt x="2656" y="714"/>
                      <a:pt x="2568" y="771"/>
                      <a:pt x="2511" y="857"/>
                    </a:cubicBezTo>
                    <a:cubicBezTo>
                      <a:pt x="2451" y="790"/>
                      <a:pt x="2476" y="683"/>
                      <a:pt x="2517" y="601"/>
                    </a:cubicBezTo>
                    <a:cubicBezTo>
                      <a:pt x="2558" y="522"/>
                      <a:pt x="2615" y="443"/>
                      <a:pt x="2615" y="354"/>
                    </a:cubicBezTo>
                    <a:cubicBezTo>
                      <a:pt x="2615" y="282"/>
                      <a:pt x="2551" y="210"/>
                      <a:pt x="2490" y="210"/>
                    </a:cubicBezTo>
                    <a:cubicBezTo>
                      <a:pt x="2473" y="210"/>
                      <a:pt x="2456" y="216"/>
                      <a:pt x="2442" y="228"/>
                    </a:cubicBezTo>
                    <a:cubicBezTo>
                      <a:pt x="2502" y="143"/>
                      <a:pt x="2426" y="7"/>
                      <a:pt x="2328" y="1"/>
                    </a:cubicBezTo>
                    <a:cubicBezTo>
                      <a:pt x="2326" y="1"/>
                      <a:pt x="2325" y="1"/>
                      <a:pt x="2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4" name="Google Shape;464;p39"/>
            <p:cNvGrpSpPr/>
            <p:nvPr/>
          </p:nvGrpSpPr>
          <p:grpSpPr>
            <a:xfrm flipH="1">
              <a:off x="4797463" y="71245"/>
              <a:ext cx="1267195" cy="1628387"/>
              <a:chOff x="7861309" y="1689259"/>
              <a:chExt cx="1597171" cy="2052417"/>
            </a:xfrm>
          </p:grpSpPr>
          <p:sp>
            <p:nvSpPr>
              <p:cNvPr id="465" name="Google Shape;465;p39"/>
              <p:cNvSpPr/>
              <p:nvPr/>
            </p:nvSpPr>
            <p:spPr>
              <a:xfrm rot="729193">
                <a:off x="7975081" y="2109999"/>
                <a:ext cx="1331814" cy="664797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9884" extrusionOk="0">
                    <a:moveTo>
                      <a:pt x="499" y="0"/>
                    </a:moveTo>
                    <a:cubicBezTo>
                      <a:pt x="309" y="0"/>
                      <a:pt x="156" y="194"/>
                      <a:pt x="102" y="590"/>
                    </a:cubicBezTo>
                    <a:cubicBezTo>
                      <a:pt x="1" y="1351"/>
                      <a:pt x="320" y="2131"/>
                      <a:pt x="869" y="2637"/>
                    </a:cubicBezTo>
                    <a:cubicBezTo>
                      <a:pt x="1542" y="3262"/>
                      <a:pt x="2471" y="3505"/>
                      <a:pt x="3371" y="3581"/>
                    </a:cubicBezTo>
                    <a:cubicBezTo>
                      <a:pt x="3305" y="4209"/>
                      <a:pt x="3668" y="4806"/>
                      <a:pt x="4116" y="5236"/>
                    </a:cubicBezTo>
                    <a:cubicBezTo>
                      <a:pt x="4826" y="5915"/>
                      <a:pt x="5791" y="6300"/>
                      <a:pt x="6759" y="6300"/>
                    </a:cubicBezTo>
                    <a:cubicBezTo>
                      <a:pt x="6858" y="6300"/>
                      <a:pt x="6957" y="6296"/>
                      <a:pt x="7057" y="6288"/>
                    </a:cubicBezTo>
                    <a:cubicBezTo>
                      <a:pt x="7138" y="6281"/>
                      <a:pt x="7220" y="6272"/>
                      <a:pt x="7301" y="6272"/>
                    </a:cubicBezTo>
                    <a:cubicBezTo>
                      <a:pt x="7365" y="6272"/>
                      <a:pt x="7428" y="6277"/>
                      <a:pt x="7489" y="6294"/>
                    </a:cubicBezTo>
                    <a:cubicBezTo>
                      <a:pt x="7767" y="6373"/>
                      <a:pt x="7938" y="6654"/>
                      <a:pt x="8112" y="6891"/>
                    </a:cubicBezTo>
                    <a:cubicBezTo>
                      <a:pt x="8690" y="7667"/>
                      <a:pt x="9636" y="8120"/>
                      <a:pt x="10576" y="8120"/>
                    </a:cubicBezTo>
                    <a:cubicBezTo>
                      <a:pt x="10838" y="8120"/>
                      <a:pt x="11099" y="8085"/>
                      <a:pt x="11352" y="8012"/>
                    </a:cubicBezTo>
                    <a:cubicBezTo>
                      <a:pt x="11452" y="7983"/>
                      <a:pt x="11555" y="7948"/>
                      <a:pt x="11657" y="7948"/>
                    </a:cubicBezTo>
                    <a:cubicBezTo>
                      <a:pt x="11687" y="7948"/>
                      <a:pt x="11717" y="7951"/>
                      <a:pt x="11747" y="7958"/>
                    </a:cubicBezTo>
                    <a:cubicBezTo>
                      <a:pt x="11857" y="7987"/>
                      <a:pt x="11949" y="8066"/>
                      <a:pt x="12037" y="8138"/>
                    </a:cubicBezTo>
                    <a:cubicBezTo>
                      <a:pt x="12805" y="8792"/>
                      <a:pt x="13686" y="9301"/>
                      <a:pt x="14637" y="9635"/>
                    </a:cubicBezTo>
                    <a:cubicBezTo>
                      <a:pt x="15027" y="9775"/>
                      <a:pt x="15438" y="9884"/>
                      <a:pt x="15848" y="9884"/>
                    </a:cubicBezTo>
                    <a:cubicBezTo>
                      <a:pt x="15948" y="9884"/>
                      <a:pt x="16049" y="9877"/>
                      <a:pt x="16150" y="9863"/>
                    </a:cubicBezTo>
                    <a:cubicBezTo>
                      <a:pt x="16658" y="9790"/>
                      <a:pt x="17163" y="9487"/>
                      <a:pt x="17369" y="8997"/>
                    </a:cubicBezTo>
                    <a:cubicBezTo>
                      <a:pt x="17627" y="9344"/>
                      <a:pt x="18047" y="9543"/>
                      <a:pt x="18467" y="9543"/>
                    </a:cubicBezTo>
                    <a:cubicBezTo>
                      <a:pt x="18586" y="9543"/>
                      <a:pt x="18706" y="9527"/>
                      <a:pt x="18822" y="9493"/>
                    </a:cubicBezTo>
                    <a:cubicBezTo>
                      <a:pt x="19340" y="9339"/>
                      <a:pt x="19747" y="8833"/>
                      <a:pt x="19801" y="8274"/>
                    </a:cubicBezTo>
                    <a:lnTo>
                      <a:pt x="19801" y="8274"/>
                    </a:lnTo>
                    <a:cubicBezTo>
                      <a:pt x="19296" y="8329"/>
                      <a:pt x="18792" y="8355"/>
                      <a:pt x="18289" y="8355"/>
                    </a:cubicBezTo>
                    <a:cubicBezTo>
                      <a:pt x="15252" y="8355"/>
                      <a:pt x="12245" y="7421"/>
                      <a:pt x="9381" y="6313"/>
                    </a:cubicBezTo>
                    <a:cubicBezTo>
                      <a:pt x="6160" y="5062"/>
                      <a:pt x="2888" y="3461"/>
                      <a:pt x="1043" y="448"/>
                    </a:cubicBezTo>
                    <a:cubicBezTo>
                      <a:pt x="862" y="152"/>
                      <a:pt x="666" y="0"/>
                      <a:pt x="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39"/>
              <p:cNvSpPr/>
              <p:nvPr/>
            </p:nvSpPr>
            <p:spPr>
              <a:xfrm rot="729193">
                <a:off x="8914430" y="1820739"/>
                <a:ext cx="91406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1560" extrusionOk="0">
                    <a:moveTo>
                      <a:pt x="934" y="0"/>
                    </a:moveTo>
                    <a:cubicBezTo>
                      <a:pt x="864" y="0"/>
                      <a:pt x="794" y="15"/>
                      <a:pt x="730" y="43"/>
                    </a:cubicBezTo>
                    <a:cubicBezTo>
                      <a:pt x="528" y="135"/>
                      <a:pt x="389" y="328"/>
                      <a:pt x="278" y="527"/>
                    </a:cubicBezTo>
                    <a:cubicBezTo>
                      <a:pt x="174" y="716"/>
                      <a:pt x="57" y="912"/>
                      <a:pt x="0" y="1105"/>
                    </a:cubicBezTo>
                    <a:cubicBezTo>
                      <a:pt x="367" y="1262"/>
                      <a:pt x="768" y="1357"/>
                      <a:pt x="1153" y="1474"/>
                    </a:cubicBezTo>
                    <a:lnTo>
                      <a:pt x="1194" y="1559"/>
                    </a:lnTo>
                    <a:cubicBezTo>
                      <a:pt x="1292" y="1225"/>
                      <a:pt x="1346" y="880"/>
                      <a:pt x="1355" y="533"/>
                    </a:cubicBezTo>
                    <a:cubicBezTo>
                      <a:pt x="1359" y="422"/>
                      <a:pt x="1359" y="305"/>
                      <a:pt x="1308" y="208"/>
                    </a:cubicBezTo>
                    <a:cubicBezTo>
                      <a:pt x="1239" y="69"/>
                      <a:pt x="1088" y="0"/>
                      <a:pt x="9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39"/>
              <p:cNvSpPr/>
              <p:nvPr/>
            </p:nvSpPr>
            <p:spPr>
              <a:xfrm rot="729193">
                <a:off x="8047273" y="1820514"/>
                <a:ext cx="1337060" cy="846735"/>
              </a:xfrm>
              <a:custGeom>
                <a:avLst/>
                <a:gdLst/>
                <a:ahLst/>
                <a:cxnLst/>
                <a:rect l="l" t="t" r="r" b="b"/>
                <a:pathLst>
                  <a:path w="19879" h="12589" extrusionOk="0">
                    <a:moveTo>
                      <a:pt x="8591" y="0"/>
                    </a:moveTo>
                    <a:cubicBezTo>
                      <a:pt x="5430" y="0"/>
                      <a:pt x="2281" y="1302"/>
                      <a:pt x="0" y="3574"/>
                    </a:cubicBezTo>
                    <a:cubicBezTo>
                      <a:pt x="5906" y="3972"/>
                      <a:pt x="11512" y="6129"/>
                      <a:pt x="16481" y="9465"/>
                    </a:cubicBezTo>
                    <a:cubicBezTo>
                      <a:pt x="17741" y="10311"/>
                      <a:pt x="19070" y="11281"/>
                      <a:pt x="19879" y="12588"/>
                    </a:cubicBezTo>
                    <a:cubicBezTo>
                      <a:pt x="19743" y="10355"/>
                      <a:pt x="19244" y="8129"/>
                      <a:pt x="18249" y="6142"/>
                    </a:cubicBezTo>
                    <a:cubicBezTo>
                      <a:pt x="17254" y="4152"/>
                      <a:pt x="15748" y="2418"/>
                      <a:pt x="13859" y="1341"/>
                    </a:cubicBezTo>
                    <a:cubicBezTo>
                      <a:pt x="12444" y="533"/>
                      <a:pt x="10843" y="106"/>
                      <a:pt x="9232" y="18"/>
                    </a:cubicBezTo>
                    <a:cubicBezTo>
                      <a:pt x="9019" y="6"/>
                      <a:pt x="8805" y="0"/>
                      <a:pt x="85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9"/>
              <p:cNvSpPr/>
              <p:nvPr/>
            </p:nvSpPr>
            <p:spPr>
              <a:xfrm rot="729193">
                <a:off x="7947616" y="2080476"/>
                <a:ext cx="1429946" cy="624508"/>
              </a:xfrm>
              <a:custGeom>
                <a:avLst/>
                <a:gdLst/>
                <a:ahLst/>
                <a:cxnLst/>
                <a:rect l="l" t="t" r="r" b="b"/>
                <a:pathLst>
                  <a:path w="21260" h="9285" extrusionOk="0">
                    <a:moveTo>
                      <a:pt x="2153" y="0"/>
                    </a:moveTo>
                    <a:cubicBezTo>
                      <a:pt x="1214" y="0"/>
                      <a:pt x="609" y="190"/>
                      <a:pt x="461" y="590"/>
                    </a:cubicBezTo>
                    <a:cubicBezTo>
                      <a:pt x="0" y="1838"/>
                      <a:pt x="4176" y="4668"/>
                      <a:pt x="9791" y="6907"/>
                    </a:cubicBezTo>
                    <a:cubicBezTo>
                      <a:pt x="13609" y="8428"/>
                      <a:pt x="17109" y="9285"/>
                      <a:pt x="19104" y="9285"/>
                    </a:cubicBezTo>
                    <a:cubicBezTo>
                      <a:pt x="20042" y="9285"/>
                      <a:pt x="20647" y="9095"/>
                      <a:pt x="20795" y="8695"/>
                    </a:cubicBezTo>
                    <a:cubicBezTo>
                      <a:pt x="21259" y="7444"/>
                      <a:pt x="17081" y="4617"/>
                      <a:pt x="11468" y="2378"/>
                    </a:cubicBezTo>
                    <a:cubicBezTo>
                      <a:pt x="7650" y="858"/>
                      <a:pt x="4149" y="0"/>
                      <a:pt x="2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9"/>
              <p:cNvSpPr/>
              <p:nvPr/>
            </p:nvSpPr>
            <p:spPr>
              <a:xfrm rot="729193">
                <a:off x="8090206" y="2195819"/>
                <a:ext cx="513529" cy="1508707"/>
              </a:xfrm>
              <a:custGeom>
                <a:avLst/>
                <a:gdLst/>
                <a:ahLst/>
                <a:cxnLst/>
                <a:rect l="l" t="t" r="r" b="b"/>
                <a:pathLst>
                  <a:path w="7635" h="22431" extrusionOk="0">
                    <a:moveTo>
                      <a:pt x="7197" y="0"/>
                    </a:moveTo>
                    <a:cubicBezTo>
                      <a:pt x="7032" y="0"/>
                      <a:pt x="6880" y="108"/>
                      <a:pt x="6829" y="272"/>
                    </a:cubicBezTo>
                    <a:lnTo>
                      <a:pt x="63" y="21928"/>
                    </a:lnTo>
                    <a:cubicBezTo>
                      <a:pt x="0" y="22131"/>
                      <a:pt x="114" y="22348"/>
                      <a:pt x="319" y="22415"/>
                    </a:cubicBezTo>
                    <a:cubicBezTo>
                      <a:pt x="357" y="22424"/>
                      <a:pt x="395" y="22431"/>
                      <a:pt x="433" y="22431"/>
                    </a:cubicBezTo>
                    <a:cubicBezTo>
                      <a:pt x="604" y="22431"/>
                      <a:pt x="755" y="22320"/>
                      <a:pt x="806" y="22159"/>
                    </a:cubicBezTo>
                    <a:lnTo>
                      <a:pt x="7571" y="505"/>
                    </a:lnTo>
                    <a:cubicBezTo>
                      <a:pt x="7634" y="300"/>
                      <a:pt x="7520" y="82"/>
                      <a:pt x="7315" y="19"/>
                    </a:cubicBezTo>
                    <a:cubicBezTo>
                      <a:pt x="7276" y="6"/>
                      <a:pt x="7236" y="0"/>
                      <a:pt x="71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9"/>
              <p:cNvSpPr/>
              <p:nvPr/>
            </p:nvSpPr>
            <p:spPr>
              <a:xfrm rot="729193">
                <a:off x="7915747" y="2039575"/>
                <a:ext cx="1442456" cy="670716"/>
              </a:xfrm>
              <a:custGeom>
                <a:avLst/>
                <a:gdLst/>
                <a:ahLst/>
                <a:cxnLst/>
                <a:rect l="l" t="t" r="r" b="b"/>
                <a:pathLst>
                  <a:path w="21446" h="9972" extrusionOk="0">
                    <a:moveTo>
                      <a:pt x="2157" y="0"/>
                    </a:moveTo>
                    <a:cubicBezTo>
                      <a:pt x="1934" y="0"/>
                      <a:pt x="1718" y="31"/>
                      <a:pt x="1519" y="118"/>
                    </a:cubicBezTo>
                    <a:cubicBezTo>
                      <a:pt x="1008" y="342"/>
                      <a:pt x="0" y="1245"/>
                      <a:pt x="269" y="1536"/>
                    </a:cubicBezTo>
                    <a:cubicBezTo>
                      <a:pt x="933" y="1807"/>
                      <a:pt x="1730" y="1893"/>
                      <a:pt x="2498" y="1893"/>
                    </a:cubicBezTo>
                    <a:cubicBezTo>
                      <a:pt x="2865" y="1893"/>
                      <a:pt x="3226" y="1874"/>
                      <a:pt x="3563" y="1845"/>
                    </a:cubicBezTo>
                    <a:cubicBezTo>
                      <a:pt x="3885" y="1817"/>
                      <a:pt x="6279" y="1195"/>
                      <a:pt x="6260" y="819"/>
                    </a:cubicBezTo>
                    <a:lnTo>
                      <a:pt x="6260" y="819"/>
                    </a:lnTo>
                    <a:cubicBezTo>
                      <a:pt x="6345" y="2401"/>
                      <a:pt x="8035" y="3986"/>
                      <a:pt x="9497" y="4451"/>
                    </a:cubicBezTo>
                    <a:cubicBezTo>
                      <a:pt x="9951" y="4596"/>
                      <a:pt x="10421" y="4663"/>
                      <a:pt x="10894" y="4663"/>
                    </a:cubicBezTo>
                    <a:cubicBezTo>
                      <a:pt x="11939" y="4663"/>
                      <a:pt x="12995" y="4334"/>
                      <a:pt x="13913" y="3797"/>
                    </a:cubicBezTo>
                    <a:cubicBezTo>
                      <a:pt x="14446" y="5086"/>
                      <a:pt x="15189" y="6159"/>
                      <a:pt x="16234" y="7050"/>
                    </a:cubicBezTo>
                    <a:cubicBezTo>
                      <a:pt x="16619" y="7375"/>
                      <a:pt x="17052" y="7656"/>
                      <a:pt x="17526" y="7811"/>
                    </a:cubicBezTo>
                    <a:cubicBezTo>
                      <a:pt x="17698" y="7866"/>
                      <a:pt x="17971" y="7939"/>
                      <a:pt x="18219" y="7939"/>
                    </a:cubicBezTo>
                    <a:cubicBezTo>
                      <a:pt x="18471" y="7939"/>
                      <a:pt x="18699" y="7864"/>
                      <a:pt x="18770" y="7619"/>
                    </a:cubicBezTo>
                    <a:cubicBezTo>
                      <a:pt x="18811" y="7476"/>
                      <a:pt x="18732" y="6898"/>
                      <a:pt x="18723" y="6753"/>
                    </a:cubicBezTo>
                    <a:lnTo>
                      <a:pt x="18723" y="6753"/>
                    </a:lnTo>
                    <a:cubicBezTo>
                      <a:pt x="18748" y="7104"/>
                      <a:pt x="19039" y="7931"/>
                      <a:pt x="19222" y="8219"/>
                    </a:cubicBezTo>
                    <a:cubicBezTo>
                      <a:pt x="19645" y="8882"/>
                      <a:pt x="20150" y="9529"/>
                      <a:pt x="20845" y="9889"/>
                    </a:cubicBezTo>
                    <a:cubicBezTo>
                      <a:pt x="20918" y="9930"/>
                      <a:pt x="20994" y="9959"/>
                      <a:pt x="21076" y="9968"/>
                    </a:cubicBezTo>
                    <a:cubicBezTo>
                      <a:pt x="21088" y="9970"/>
                      <a:pt x="21100" y="9971"/>
                      <a:pt x="21112" y="9971"/>
                    </a:cubicBezTo>
                    <a:cubicBezTo>
                      <a:pt x="21181" y="9971"/>
                      <a:pt x="21248" y="9940"/>
                      <a:pt x="21297" y="9886"/>
                    </a:cubicBezTo>
                    <a:cubicBezTo>
                      <a:pt x="21332" y="9833"/>
                      <a:pt x="21354" y="9769"/>
                      <a:pt x="21360" y="9703"/>
                    </a:cubicBezTo>
                    <a:cubicBezTo>
                      <a:pt x="21407" y="9400"/>
                      <a:pt x="21445" y="8992"/>
                      <a:pt x="21313" y="8711"/>
                    </a:cubicBezTo>
                    <a:cubicBezTo>
                      <a:pt x="21224" y="8516"/>
                      <a:pt x="21126" y="8304"/>
                      <a:pt x="20991" y="8143"/>
                    </a:cubicBezTo>
                    <a:cubicBezTo>
                      <a:pt x="20128" y="7088"/>
                      <a:pt x="19794" y="7025"/>
                      <a:pt x="17861" y="5575"/>
                    </a:cubicBezTo>
                    <a:cubicBezTo>
                      <a:pt x="17036" y="4956"/>
                      <a:pt x="16168" y="4397"/>
                      <a:pt x="15261" y="3908"/>
                    </a:cubicBezTo>
                    <a:cubicBezTo>
                      <a:pt x="14566" y="3535"/>
                      <a:pt x="13846" y="3210"/>
                      <a:pt x="13126" y="2894"/>
                    </a:cubicBezTo>
                    <a:cubicBezTo>
                      <a:pt x="9943" y="1495"/>
                      <a:pt x="6813" y="575"/>
                      <a:pt x="3370" y="146"/>
                    </a:cubicBezTo>
                    <a:cubicBezTo>
                      <a:pt x="2984" y="99"/>
                      <a:pt x="2559" y="0"/>
                      <a:pt x="21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9"/>
              <p:cNvSpPr/>
              <p:nvPr/>
            </p:nvSpPr>
            <p:spPr>
              <a:xfrm rot="729193">
                <a:off x="8406191" y="1832326"/>
                <a:ext cx="559872" cy="435777"/>
              </a:xfrm>
              <a:custGeom>
                <a:avLst/>
                <a:gdLst/>
                <a:ahLst/>
                <a:cxnLst/>
                <a:rect l="l" t="t" r="r" b="b"/>
                <a:pathLst>
                  <a:path w="8324" h="6479" extrusionOk="0">
                    <a:moveTo>
                      <a:pt x="6599" y="1"/>
                    </a:moveTo>
                    <a:cubicBezTo>
                      <a:pt x="6599" y="1"/>
                      <a:pt x="2297" y="1"/>
                      <a:pt x="1" y="3507"/>
                    </a:cubicBezTo>
                    <a:cubicBezTo>
                      <a:pt x="2793" y="4382"/>
                      <a:pt x="5073" y="5140"/>
                      <a:pt x="7688" y="6479"/>
                    </a:cubicBezTo>
                    <a:cubicBezTo>
                      <a:pt x="8200" y="4173"/>
                      <a:pt x="8323" y="790"/>
                      <a:pt x="8127" y="516"/>
                    </a:cubicBezTo>
                    <a:cubicBezTo>
                      <a:pt x="8127" y="516"/>
                      <a:pt x="7091" y="92"/>
                      <a:pt x="65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9"/>
              <p:cNvSpPr/>
              <p:nvPr/>
            </p:nvSpPr>
            <p:spPr>
              <a:xfrm rot="729193">
                <a:off x="8954859" y="2003055"/>
                <a:ext cx="411967" cy="738850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10985" extrusionOk="0">
                    <a:moveTo>
                      <a:pt x="1" y="0"/>
                    </a:moveTo>
                    <a:cubicBezTo>
                      <a:pt x="1264" y="834"/>
                      <a:pt x="1807" y="2495"/>
                      <a:pt x="2265" y="3891"/>
                    </a:cubicBezTo>
                    <a:cubicBezTo>
                      <a:pt x="2673" y="5136"/>
                      <a:pt x="3020" y="6424"/>
                      <a:pt x="3159" y="7732"/>
                    </a:cubicBezTo>
                    <a:cubicBezTo>
                      <a:pt x="3172" y="7842"/>
                      <a:pt x="3149" y="8048"/>
                      <a:pt x="3197" y="8142"/>
                    </a:cubicBezTo>
                    <a:cubicBezTo>
                      <a:pt x="3197" y="8142"/>
                      <a:pt x="5635" y="9958"/>
                      <a:pt x="6109" y="10985"/>
                    </a:cubicBezTo>
                    <a:cubicBezTo>
                      <a:pt x="6125" y="10802"/>
                      <a:pt x="5995" y="9854"/>
                      <a:pt x="5957" y="9611"/>
                    </a:cubicBezTo>
                    <a:cubicBezTo>
                      <a:pt x="5881" y="9115"/>
                      <a:pt x="5790" y="8623"/>
                      <a:pt x="5673" y="8136"/>
                    </a:cubicBezTo>
                    <a:cubicBezTo>
                      <a:pt x="5424" y="7088"/>
                      <a:pt x="5142" y="6178"/>
                      <a:pt x="4691" y="5205"/>
                    </a:cubicBezTo>
                    <a:cubicBezTo>
                      <a:pt x="3585" y="2817"/>
                      <a:pt x="1681" y="847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3" name="Google Shape;473;p39"/>
            <p:cNvGrpSpPr/>
            <p:nvPr/>
          </p:nvGrpSpPr>
          <p:grpSpPr>
            <a:xfrm>
              <a:off x="6069415" y="398101"/>
              <a:ext cx="904510" cy="740710"/>
              <a:chOff x="1626425" y="-1343025"/>
              <a:chExt cx="414875" cy="339775"/>
            </a:xfrm>
          </p:grpSpPr>
          <p:sp>
            <p:nvSpPr>
              <p:cNvPr id="474" name="Google Shape;474;p39"/>
              <p:cNvSpPr/>
              <p:nvPr/>
            </p:nvSpPr>
            <p:spPr>
              <a:xfrm>
                <a:off x="1626425" y="-1173500"/>
                <a:ext cx="274875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10995" h="6810" extrusionOk="0">
                    <a:moveTo>
                      <a:pt x="9089" y="3645"/>
                    </a:moveTo>
                    <a:lnTo>
                      <a:pt x="9536" y="3846"/>
                    </a:lnTo>
                    <a:cubicBezTo>
                      <a:pt x="9393" y="3751"/>
                      <a:pt x="9243" y="3687"/>
                      <a:pt x="9089" y="3645"/>
                    </a:cubicBezTo>
                    <a:close/>
                    <a:moveTo>
                      <a:pt x="2244" y="1"/>
                    </a:moveTo>
                    <a:cubicBezTo>
                      <a:pt x="1492" y="1"/>
                      <a:pt x="778" y="238"/>
                      <a:pt x="376" y="896"/>
                    </a:cubicBezTo>
                    <a:cubicBezTo>
                      <a:pt x="102" y="1344"/>
                      <a:pt x="0" y="1900"/>
                      <a:pt x="29" y="2440"/>
                    </a:cubicBezTo>
                    <a:cubicBezTo>
                      <a:pt x="79" y="3419"/>
                      <a:pt x="537" y="4443"/>
                      <a:pt x="1273" y="5046"/>
                    </a:cubicBezTo>
                    <a:cubicBezTo>
                      <a:pt x="1810" y="5484"/>
                      <a:pt x="2484" y="5692"/>
                      <a:pt x="3154" y="5692"/>
                    </a:cubicBezTo>
                    <a:cubicBezTo>
                      <a:pt x="3406" y="5692"/>
                      <a:pt x="3657" y="5663"/>
                      <a:pt x="3901" y="5605"/>
                    </a:cubicBezTo>
                    <a:cubicBezTo>
                      <a:pt x="4239" y="6255"/>
                      <a:pt x="4874" y="6704"/>
                      <a:pt x="5603" y="6802"/>
                    </a:cubicBezTo>
                    <a:cubicBezTo>
                      <a:pt x="5639" y="6806"/>
                      <a:pt x="5676" y="6809"/>
                      <a:pt x="5714" y="6809"/>
                    </a:cubicBezTo>
                    <a:cubicBezTo>
                      <a:pt x="5858" y="6809"/>
                      <a:pt x="6005" y="6769"/>
                      <a:pt x="6068" y="6641"/>
                    </a:cubicBezTo>
                    <a:cubicBezTo>
                      <a:pt x="6115" y="6543"/>
                      <a:pt x="6102" y="6423"/>
                      <a:pt x="6074" y="6315"/>
                    </a:cubicBezTo>
                    <a:cubicBezTo>
                      <a:pt x="5963" y="5911"/>
                      <a:pt x="5644" y="5570"/>
                      <a:pt x="5262" y="5456"/>
                    </a:cubicBezTo>
                    <a:lnTo>
                      <a:pt x="5262" y="5456"/>
                    </a:lnTo>
                    <a:cubicBezTo>
                      <a:pt x="5295" y="5457"/>
                      <a:pt x="5328" y="5458"/>
                      <a:pt x="5362" y="5458"/>
                    </a:cubicBezTo>
                    <a:cubicBezTo>
                      <a:pt x="5501" y="5458"/>
                      <a:pt x="5642" y="5447"/>
                      <a:pt x="5765" y="5381"/>
                    </a:cubicBezTo>
                    <a:cubicBezTo>
                      <a:pt x="5916" y="5298"/>
                      <a:pt x="6027" y="5103"/>
                      <a:pt x="5960" y="4932"/>
                    </a:cubicBezTo>
                    <a:cubicBezTo>
                      <a:pt x="5907" y="4784"/>
                      <a:pt x="5749" y="4708"/>
                      <a:pt x="5603" y="4670"/>
                    </a:cubicBezTo>
                    <a:cubicBezTo>
                      <a:pt x="5474" y="4637"/>
                      <a:pt x="5342" y="4621"/>
                      <a:pt x="5211" y="4621"/>
                    </a:cubicBezTo>
                    <a:cubicBezTo>
                      <a:pt x="4839" y="4621"/>
                      <a:pt x="4468" y="4746"/>
                      <a:pt x="4151" y="4951"/>
                    </a:cubicBezTo>
                    <a:cubicBezTo>
                      <a:pt x="3993" y="5058"/>
                      <a:pt x="3828" y="5185"/>
                      <a:pt x="3639" y="5185"/>
                    </a:cubicBezTo>
                    <a:cubicBezTo>
                      <a:pt x="3554" y="5178"/>
                      <a:pt x="3468" y="5160"/>
                      <a:pt x="3389" y="5128"/>
                    </a:cubicBezTo>
                    <a:cubicBezTo>
                      <a:pt x="3105" y="5030"/>
                      <a:pt x="2815" y="4929"/>
                      <a:pt x="2565" y="4749"/>
                    </a:cubicBezTo>
                    <a:cubicBezTo>
                      <a:pt x="2319" y="4569"/>
                      <a:pt x="2050" y="4370"/>
                      <a:pt x="2009" y="4057"/>
                    </a:cubicBezTo>
                    <a:cubicBezTo>
                      <a:pt x="1965" y="3691"/>
                      <a:pt x="1924" y="3296"/>
                      <a:pt x="2098" y="2983"/>
                    </a:cubicBezTo>
                    <a:cubicBezTo>
                      <a:pt x="2208" y="2781"/>
                      <a:pt x="2404" y="2639"/>
                      <a:pt x="2616" y="2557"/>
                    </a:cubicBezTo>
                    <a:cubicBezTo>
                      <a:pt x="2736" y="2510"/>
                      <a:pt x="2856" y="2489"/>
                      <a:pt x="2974" y="2489"/>
                    </a:cubicBezTo>
                    <a:cubicBezTo>
                      <a:pt x="3526" y="2489"/>
                      <a:pt x="4055" y="2935"/>
                      <a:pt x="4627" y="3167"/>
                    </a:cubicBezTo>
                    <a:cubicBezTo>
                      <a:pt x="5357" y="3466"/>
                      <a:pt x="6121" y="3703"/>
                      <a:pt x="6895" y="3703"/>
                    </a:cubicBezTo>
                    <a:cubicBezTo>
                      <a:pt x="6938" y="3703"/>
                      <a:pt x="6982" y="3702"/>
                      <a:pt x="7025" y="3700"/>
                    </a:cubicBezTo>
                    <a:cubicBezTo>
                      <a:pt x="7511" y="3684"/>
                      <a:pt x="8021" y="3575"/>
                      <a:pt x="8505" y="3575"/>
                    </a:cubicBezTo>
                    <a:cubicBezTo>
                      <a:pt x="8705" y="3575"/>
                      <a:pt x="8901" y="3594"/>
                      <a:pt x="9089" y="3645"/>
                    </a:cubicBezTo>
                    <a:lnTo>
                      <a:pt x="9089" y="3645"/>
                    </a:lnTo>
                    <a:lnTo>
                      <a:pt x="8332" y="3306"/>
                    </a:lnTo>
                    <a:lnTo>
                      <a:pt x="8332" y="3306"/>
                    </a:lnTo>
                    <a:cubicBezTo>
                      <a:pt x="8353" y="3306"/>
                      <a:pt x="8374" y="3306"/>
                      <a:pt x="8395" y="3306"/>
                    </a:cubicBezTo>
                    <a:cubicBezTo>
                      <a:pt x="9277" y="3306"/>
                      <a:pt x="10153" y="3176"/>
                      <a:pt x="10995" y="2923"/>
                    </a:cubicBezTo>
                    <a:lnTo>
                      <a:pt x="10995" y="2923"/>
                    </a:lnTo>
                    <a:cubicBezTo>
                      <a:pt x="10777" y="2964"/>
                      <a:pt x="10559" y="2983"/>
                      <a:pt x="10340" y="2983"/>
                    </a:cubicBezTo>
                    <a:cubicBezTo>
                      <a:pt x="9632" y="2983"/>
                      <a:pt x="8922" y="2790"/>
                      <a:pt x="8244" y="2554"/>
                    </a:cubicBezTo>
                    <a:cubicBezTo>
                      <a:pt x="7438" y="2273"/>
                      <a:pt x="6617" y="2121"/>
                      <a:pt x="5910" y="1568"/>
                    </a:cubicBezTo>
                    <a:cubicBezTo>
                      <a:pt x="5367" y="1145"/>
                      <a:pt x="4804" y="744"/>
                      <a:pt x="4188" y="454"/>
                    </a:cubicBezTo>
                    <a:cubicBezTo>
                      <a:pt x="3646" y="198"/>
                      <a:pt x="2929" y="1"/>
                      <a:pt x="22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9"/>
              <p:cNvSpPr/>
              <p:nvPr/>
            </p:nvSpPr>
            <p:spPr>
              <a:xfrm>
                <a:off x="1791925" y="-1131575"/>
                <a:ext cx="18025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721" h="963" extrusionOk="0">
                    <a:moveTo>
                      <a:pt x="388" y="0"/>
                    </a:moveTo>
                    <a:cubicBezTo>
                      <a:pt x="379" y="0"/>
                      <a:pt x="370" y="1"/>
                      <a:pt x="360" y="2"/>
                    </a:cubicBezTo>
                    <a:cubicBezTo>
                      <a:pt x="237" y="18"/>
                      <a:pt x="215" y="312"/>
                      <a:pt x="275" y="432"/>
                    </a:cubicBezTo>
                    <a:lnTo>
                      <a:pt x="64" y="255"/>
                    </a:lnTo>
                    <a:lnTo>
                      <a:pt x="64" y="255"/>
                    </a:lnTo>
                    <a:cubicBezTo>
                      <a:pt x="13" y="416"/>
                      <a:pt x="0" y="602"/>
                      <a:pt x="79" y="757"/>
                    </a:cubicBezTo>
                    <a:cubicBezTo>
                      <a:pt x="138" y="875"/>
                      <a:pt x="263" y="962"/>
                      <a:pt x="383" y="962"/>
                    </a:cubicBezTo>
                    <a:cubicBezTo>
                      <a:pt x="418" y="962"/>
                      <a:pt x="452" y="955"/>
                      <a:pt x="484" y="940"/>
                    </a:cubicBezTo>
                    <a:cubicBezTo>
                      <a:pt x="604" y="883"/>
                      <a:pt x="664" y="738"/>
                      <a:pt x="689" y="605"/>
                    </a:cubicBezTo>
                    <a:cubicBezTo>
                      <a:pt x="714" y="473"/>
                      <a:pt x="721" y="330"/>
                      <a:pt x="664" y="207"/>
                    </a:cubicBezTo>
                    <a:cubicBezTo>
                      <a:pt x="614" y="90"/>
                      <a:pt x="502" y="0"/>
                      <a:pt x="3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9"/>
              <p:cNvSpPr/>
              <p:nvPr/>
            </p:nvSpPr>
            <p:spPr>
              <a:xfrm>
                <a:off x="1820750" y="-1325075"/>
                <a:ext cx="172300" cy="225375"/>
              </a:xfrm>
              <a:custGeom>
                <a:avLst/>
                <a:gdLst/>
                <a:ahLst/>
                <a:cxnLst/>
                <a:rect l="l" t="t" r="r" b="b"/>
                <a:pathLst>
                  <a:path w="6892" h="9015" extrusionOk="0">
                    <a:moveTo>
                      <a:pt x="2597" y="1"/>
                    </a:moveTo>
                    <a:cubicBezTo>
                      <a:pt x="2371" y="1"/>
                      <a:pt x="2146" y="23"/>
                      <a:pt x="1927" y="70"/>
                    </a:cubicBezTo>
                    <a:cubicBezTo>
                      <a:pt x="1314" y="190"/>
                      <a:pt x="765" y="557"/>
                      <a:pt x="442" y="1037"/>
                    </a:cubicBezTo>
                    <a:cubicBezTo>
                      <a:pt x="114" y="1511"/>
                      <a:pt x="0" y="2085"/>
                      <a:pt x="98" y="2575"/>
                    </a:cubicBezTo>
                    <a:cubicBezTo>
                      <a:pt x="187" y="3068"/>
                      <a:pt x="449" y="3478"/>
                      <a:pt x="784" y="3709"/>
                    </a:cubicBezTo>
                    <a:cubicBezTo>
                      <a:pt x="1003" y="3861"/>
                      <a:pt x="1262" y="3941"/>
                      <a:pt x="1526" y="3941"/>
                    </a:cubicBezTo>
                    <a:cubicBezTo>
                      <a:pt x="1608" y="3941"/>
                      <a:pt x="1690" y="3933"/>
                      <a:pt x="1772" y="3917"/>
                    </a:cubicBezTo>
                    <a:cubicBezTo>
                      <a:pt x="1987" y="3876"/>
                      <a:pt x="2186" y="3775"/>
                      <a:pt x="2344" y="3620"/>
                    </a:cubicBezTo>
                    <a:cubicBezTo>
                      <a:pt x="2397" y="3570"/>
                      <a:pt x="2445" y="3510"/>
                      <a:pt x="2486" y="3447"/>
                    </a:cubicBezTo>
                    <a:lnTo>
                      <a:pt x="2486" y="3447"/>
                    </a:lnTo>
                    <a:cubicBezTo>
                      <a:pt x="2438" y="3504"/>
                      <a:pt x="2388" y="3557"/>
                      <a:pt x="2328" y="3608"/>
                    </a:cubicBezTo>
                    <a:cubicBezTo>
                      <a:pt x="2164" y="3737"/>
                      <a:pt x="1968" y="3819"/>
                      <a:pt x="1759" y="3845"/>
                    </a:cubicBezTo>
                    <a:cubicBezTo>
                      <a:pt x="1711" y="3850"/>
                      <a:pt x="1663" y="3853"/>
                      <a:pt x="1615" y="3853"/>
                    </a:cubicBezTo>
                    <a:cubicBezTo>
                      <a:pt x="1345" y="3853"/>
                      <a:pt x="1081" y="3764"/>
                      <a:pt x="869" y="3592"/>
                    </a:cubicBezTo>
                    <a:cubicBezTo>
                      <a:pt x="585" y="3368"/>
                      <a:pt x="379" y="2982"/>
                      <a:pt x="313" y="2540"/>
                    </a:cubicBezTo>
                    <a:cubicBezTo>
                      <a:pt x="243" y="2101"/>
                      <a:pt x="370" y="1605"/>
                      <a:pt x="673" y="1198"/>
                    </a:cubicBezTo>
                    <a:cubicBezTo>
                      <a:pt x="976" y="790"/>
                      <a:pt x="1453" y="506"/>
                      <a:pt x="1996" y="396"/>
                    </a:cubicBezTo>
                    <a:cubicBezTo>
                      <a:pt x="2174" y="359"/>
                      <a:pt x="2358" y="342"/>
                      <a:pt x="2545" y="342"/>
                    </a:cubicBezTo>
                    <a:cubicBezTo>
                      <a:pt x="2927" y="342"/>
                      <a:pt x="3319" y="415"/>
                      <a:pt x="3692" y="544"/>
                    </a:cubicBezTo>
                    <a:cubicBezTo>
                      <a:pt x="4251" y="740"/>
                      <a:pt x="4769" y="1075"/>
                      <a:pt x="5199" y="1495"/>
                    </a:cubicBezTo>
                    <a:cubicBezTo>
                      <a:pt x="6086" y="2322"/>
                      <a:pt x="6548" y="3535"/>
                      <a:pt x="6551" y="4675"/>
                    </a:cubicBezTo>
                    <a:cubicBezTo>
                      <a:pt x="6560" y="5225"/>
                      <a:pt x="6475" y="5771"/>
                      <a:pt x="6301" y="6292"/>
                    </a:cubicBezTo>
                    <a:cubicBezTo>
                      <a:pt x="6140" y="6757"/>
                      <a:pt x="5894" y="7192"/>
                      <a:pt x="5575" y="7568"/>
                    </a:cubicBezTo>
                    <a:cubicBezTo>
                      <a:pt x="4981" y="8273"/>
                      <a:pt x="4274" y="8661"/>
                      <a:pt x="3756" y="8825"/>
                    </a:cubicBezTo>
                    <a:cubicBezTo>
                      <a:pt x="3557" y="8895"/>
                      <a:pt x="3351" y="8949"/>
                      <a:pt x="3143" y="8983"/>
                    </a:cubicBezTo>
                    <a:lnTo>
                      <a:pt x="2919" y="9015"/>
                    </a:lnTo>
                    <a:lnTo>
                      <a:pt x="2919" y="9015"/>
                    </a:lnTo>
                    <a:lnTo>
                      <a:pt x="3143" y="9005"/>
                    </a:lnTo>
                    <a:cubicBezTo>
                      <a:pt x="3358" y="8990"/>
                      <a:pt x="3569" y="8952"/>
                      <a:pt x="3774" y="8898"/>
                    </a:cubicBezTo>
                    <a:cubicBezTo>
                      <a:pt x="4529" y="8699"/>
                      <a:pt x="5212" y="8288"/>
                      <a:pt x="5736" y="7714"/>
                    </a:cubicBezTo>
                    <a:cubicBezTo>
                      <a:pt x="6093" y="7325"/>
                      <a:pt x="6371" y="6877"/>
                      <a:pt x="6563" y="6390"/>
                    </a:cubicBezTo>
                    <a:cubicBezTo>
                      <a:pt x="6778" y="5844"/>
                      <a:pt x="6889" y="5263"/>
                      <a:pt x="6889" y="4675"/>
                    </a:cubicBezTo>
                    <a:cubicBezTo>
                      <a:pt x="6892" y="4047"/>
                      <a:pt x="6775" y="3421"/>
                      <a:pt x="6544" y="2834"/>
                    </a:cubicBezTo>
                    <a:cubicBezTo>
                      <a:pt x="6304" y="2228"/>
                      <a:pt x="5938" y="1678"/>
                      <a:pt x="5471" y="1220"/>
                    </a:cubicBezTo>
                    <a:cubicBezTo>
                      <a:pt x="4997" y="765"/>
                      <a:pt x="4431" y="418"/>
                      <a:pt x="3812" y="206"/>
                    </a:cubicBezTo>
                    <a:cubicBezTo>
                      <a:pt x="3418" y="74"/>
                      <a:pt x="3005" y="1"/>
                      <a:pt x="25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9"/>
              <p:cNvSpPr/>
              <p:nvPr/>
            </p:nvSpPr>
            <p:spPr>
              <a:xfrm>
                <a:off x="1890075" y="-1343025"/>
                <a:ext cx="151225" cy="244350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9774" extrusionOk="0">
                    <a:moveTo>
                      <a:pt x="3943" y="0"/>
                    </a:moveTo>
                    <a:cubicBezTo>
                      <a:pt x="3923" y="0"/>
                      <a:pt x="3904" y="1"/>
                      <a:pt x="3885" y="2"/>
                    </a:cubicBezTo>
                    <a:cubicBezTo>
                      <a:pt x="3613" y="11"/>
                      <a:pt x="3361" y="150"/>
                      <a:pt x="3206" y="378"/>
                    </a:cubicBezTo>
                    <a:cubicBezTo>
                      <a:pt x="3108" y="514"/>
                      <a:pt x="3058" y="678"/>
                      <a:pt x="3058" y="845"/>
                    </a:cubicBezTo>
                    <a:cubicBezTo>
                      <a:pt x="3058" y="902"/>
                      <a:pt x="3064" y="962"/>
                      <a:pt x="3080" y="1016"/>
                    </a:cubicBezTo>
                    <a:cubicBezTo>
                      <a:pt x="3073" y="959"/>
                      <a:pt x="3073" y="902"/>
                      <a:pt x="3080" y="845"/>
                    </a:cubicBezTo>
                    <a:cubicBezTo>
                      <a:pt x="3099" y="687"/>
                      <a:pt x="3162" y="539"/>
                      <a:pt x="3266" y="419"/>
                    </a:cubicBezTo>
                    <a:cubicBezTo>
                      <a:pt x="3409" y="243"/>
                      <a:pt x="3620" y="143"/>
                      <a:pt x="3845" y="143"/>
                    </a:cubicBezTo>
                    <a:cubicBezTo>
                      <a:pt x="3858" y="143"/>
                      <a:pt x="3872" y="143"/>
                      <a:pt x="3885" y="144"/>
                    </a:cubicBezTo>
                    <a:cubicBezTo>
                      <a:pt x="4154" y="154"/>
                      <a:pt x="4444" y="296"/>
                      <a:pt x="4678" y="539"/>
                    </a:cubicBezTo>
                    <a:cubicBezTo>
                      <a:pt x="4915" y="779"/>
                      <a:pt x="5088" y="1117"/>
                      <a:pt x="5224" y="1490"/>
                    </a:cubicBezTo>
                    <a:cubicBezTo>
                      <a:pt x="5366" y="1888"/>
                      <a:pt x="5480" y="2292"/>
                      <a:pt x="5562" y="2706"/>
                    </a:cubicBezTo>
                    <a:cubicBezTo>
                      <a:pt x="5647" y="3148"/>
                      <a:pt x="5685" y="3596"/>
                      <a:pt x="5682" y="4045"/>
                    </a:cubicBezTo>
                    <a:cubicBezTo>
                      <a:pt x="5676" y="4506"/>
                      <a:pt x="5619" y="4964"/>
                      <a:pt x="5508" y="5412"/>
                    </a:cubicBezTo>
                    <a:cubicBezTo>
                      <a:pt x="5306" y="6312"/>
                      <a:pt x="4855" y="7156"/>
                      <a:pt x="4261" y="7781"/>
                    </a:cubicBezTo>
                    <a:cubicBezTo>
                      <a:pt x="3974" y="8081"/>
                      <a:pt x="3648" y="8343"/>
                      <a:pt x="3294" y="8561"/>
                    </a:cubicBezTo>
                    <a:cubicBezTo>
                      <a:pt x="2969" y="8751"/>
                      <a:pt x="2625" y="8912"/>
                      <a:pt x="2268" y="9041"/>
                    </a:cubicBezTo>
                    <a:cubicBezTo>
                      <a:pt x="1602" y="9284"/>
                      <a:pt x="1027" y="9449"/>
                      <a:pt x="629" y="9572"/>
                    </a:cubicBezTo>
                    <a:lnTo>
                      <a:pt x="0" y="9774"/>
                    </a:lnTo>
                    <a:lnTo>
                      <a:pt x="648" y="9648"/>
                    </a:lnTo>
                    <a:cubicBezTo>
                      <a:pt x="1055" y="9553"/>
                      <a:pt x="1649" y="9464"/>
                      <a:pt x="2341" y="9246"/>
                    </a:cubicBezTo>
                    <a:cubicBezTo>
                      <a:pt x="2716" y="9136"/>
                      <a:pt x="3083" y="8987"/>
                      <a:pt x="3433" y="8807"/>
                    </a:cubicBezTo>
                    <a:cubicBezTo>
                      <a:pt x="3828" y="8602"/>
                      <a:pt x="4191" y="8334"/>
                      <a:pt x="4504" y="8015"/>
                    </a:cubicBezTo>
                    <a:cubicBezTo>
                      <a:pt x="5155" y="7355"/>
                      <a:pt x="5651" y="6464"/>
                      <a:pt x="5887" y="5504"/>
                    </a:cubicBezTo>
                    <a:cubicBezTo>
                      <a:pt x="5998" y="5024"/>
                      <a:pt x="6049" y="4537"/>
                      <a:pt x="6045" y="4045"/>
                    </a:cubicBezTo>
                    <a:cubicBezTo>
                      <a:pt x="6042" y="3574"/>
                      <a:pt x="5992" y="3103"/>
                      <a:pt x="5894" y="2642"/>
                    </a:cubicBezTo>
                    <a:cubicBezTo>
                      <a:pt x="5802" y="2210"/>
                      <a:pt x="5666" y="1790"/>
                      <a:pt x="5490" y="1388"/>
                    </a:cubicBezTo>
                    <a:cubicBezTo>
                      <a:pt x="5322" y="1000"/>
                      <a:pt x="5114" y="643"/>
                      <a:pt x="4833" y="384"/>
                    </a:cubicBezTo>
                    <a:cubicBezTo>
                      <a:pt x="4571" y="138"/>
                      <a:pt x="4243" y="0"/>
                      <a:pt x="39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39"/>
              <p:cNvSpPr/>
              <p:nvPr/>
            </p:nvSpPr>
            <p:spPr>
              <a:xfrm>
                <a:off x="1714475" y="-1161150"/>
                <a:ext cx="552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2949" extrusionOk="0">
                    <a:moveTo>
                      <a:pt x="883" y="0"/>
                    </a:moveTo>
                    <a:cubicBezTo>
                      <a:pt x="840" y="0"/>
                      <a:pt x="799" y="13"/>
                      <a:pt x="764" y="39"/>
                    </a:cubicBezTo>
                    <a:cubicBezTo>
                      <a:pt x="335" y="282"/>
                      <a:pt x="161" y="834"/>
                      <a:pt x="63" y="1346"/>
                    </a:cubicBezTo>
                    <a:cubicBezTo>
                      <a:pt x="28" y="1539"/>
                      <a:pt x="0" y="1744"/>
                      <a:pt x="66" y="1930"/>
                    </a:cubicBezTo>
                    <a:cubicBezTo>
                      <a:pt x="161" y="2189"/>
                      <a:pt x="411" y="2338"/>
                      <a:pt x="638" y="2464"/>
                    </a:cubicBezTo>
                    <a:cubicBezTo>
                      <a:pt x="1033" y="2685"/>
                      <a:pt x="1440" y="2906"/>
                      <a:pt x="1876" y="2947"/>
                    </a:cubicBezTo>
                    <a:cubicBezTo>
                      <a:pt x="1883" y="2948"/>
                      <a:pt x="1889" y="2949"/>
                      <a:pt x="1896" y="2949"/>
                    </a:cubicBezTo>
                    <a:cubicBezTo>
                      <a:pt x="1916" y="2949"/>
                      <a:pt x="1936" y="2944"/>
                      <a:pt x="1955" y="2935"/>
                    </a:cubicBezTo>
                    <a:cubicBezTo>
                      <a:pt x="2009" y="2900"/>
                      <a:pt x="1987" y="2812"/>
                      <a:pt x="1961" y="2748"/>
                    </a:cubicBezTo>
                    <a:cubicBezTo>
                      <a:pt x="1838" y="2429"/>
                      <a:pt x="1775" y="2073"/>
                      <a:pt x="1845" y="1741"/>
                    </a:cubicBezTo>
                    <a:cubicBezTo>
                      <a:pt x="1911" y="1412"/>
                      <a:pt x="2211" y="1236"/>
                      <a:pt x="2075" y="917"/>
                    </a:cubicBezTo>
                    <a:cubicBezTo>
                      <a:pt x="1946" y="617"/>
                      <a:pt x="1263" y="263"/>
                      <a:pt x="1014" y="64"/>
                    </a:cubicBezTo>
                    <a:cubicBezTo>
                      <a:pt x="979" y="32"/>
                      <a:pt x="941" y="13"/>
                      <a:pt x="897" y="1"/>
                    </a:cubicBezTo>
                    <a:cubicBezTo>
                      <a:pt x="892" y="0"/>
                      <a:pt x="888" y="0"/>
                      <a:pt x="8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9"/>
              <p:cNvSpPr/>
              <p:nvPr/>
            </p:nvSpPr>
            <p:spPr>
              <a:xfrm>
                <a:off x="1667875" y="-1173050"/>
                <a:ext cx="5910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732" extrusionOk="0">
                    <a:moveTo>
                      <a:pt x="476" y="1"/>
                    </a:moveTo>
                    <a:cubicBezTo>
                      <a:pt x="407" y="1"/>
                      <a:pt x="340" y="2"/>
                      <a:pt x="275" y="3"/>
                    </a:cubicBezTo>
                    <a:cubicBezTo>
                      <a:pt x="270" y="2"/>
                      <a:pt x="265" y="2"/>
                      <a:pt x="260" y="2"/>
                    </a:cubicBezTo>
                    <a:cubicBezTo>
                      <a:pt x="224" y="2"/>
                      <a:pt x="189" y="12"/>
                      <a:pt x="159" y="31"/>
                    </a:cubicBezTo>
                    <a:cubicBezTo>
                      <a:pt x="102" y="69"/>
                      <a:pt x="89" y="148"/>
                      <a:pt x="83" y="221"/>
                    </a:cubicBezTo>
                    <a:cubicBezTo>
                      <a:pt x="1" y="1093"/>
                      <a:pt x="196" y="1971"/>
                      <a:pt x="635" y="2732"/>
                    </a:cubicBezTo>
                    <a:cubicBezTo>
                      <a:pt x="813" y="2572"/>
                      <a:pt x="1037" y="2516"/>
                      <a:pt x="1273" y="2516"/>
                    </a:cubicBezTo>
                    <a:cubicBezTo>
                      <a:pt x="1495" y="2516"/>
                      <a:pt x="1728" y="2566"/>
                      <a:pt x="1943" y="2627"/>
                    </a:cubicBezTo>
                    <a:cubicBezTo>
                      <a:pt x="1867" y="2220"/>
                      <a:pt x="1864" y="1806"/>
                      <a:pt x="1930" y="1399"/>
                    </a:cubicBezTo>
                    <a:cubicBezTo>
                      <a:pt x="2000" y="995"/>
                      <a:pt x="2275" y="720"/>
                      <a:pt x="2363" y="366"/>
                    </a:cubicBezTo>
                    <a:cubicBezTo>
                      <a:pt x="1835" y="62"/>
                      <a:pt x="1091" y="1"/>
                      <a:pt x="4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9"/>
              <p:cNvSpPr/>
              <p:nvPr/>
            </p:nvSpPr>
            <p:spPr>
              <a:xfrm>
                <a:off x="1626575" y="-1171525"/>
                <a:ext cx="55550" cy="95375"/>
              </a:xfrm>
              <a:custGeom>
                <a:avLst/>
                <a:gdLst/>
                <a:ahLst/>
                <a:cxnLst/>
                <a:rect l="l" t="t" r="r" b="b"/>
                <a:pathLst>
                  <a:path w="2222" h="3815" extrusionOk="0">
                    <a:moveTo>
                      <a:pt x="1394" y="0"/>
                    </a:moveTo>
                    <a:cubicBezTo>
                      <a:pt x="1335" y="0"/>
                      <a:pt x="1258" y="14"/>
                      <a:pt x="1157" y="43"/>
                    </a:cubicBezTo>
                    <a:cubicBezTo>
                      <a:pt x="787" y="153"/>
                      <a:pt x="430" y="390"/>
                      <a:pt x="266" y="795"/>
                    </a:cubicBezTo>
                    <a:cubicBezTo>
                      <a:pt x="152" y="1057"/>
                      <a:pt x="86" y="1341"/>
                      <a:pt x="67" y="1628"/>
                    </a:cubicBezTo>
                    <a:cubicBezTo>
                      <a:pt x="48" y="1992"/>
                      <a:pt x="1" y="2311"/>
                      <a:pt x="54" y="2680"/>
                    </a:cubicBezTo>
                    <a:cubicBezTo>
                      <a:pt x="67" y="2772"/>
                      <a:pt x="99" y="3047"/>
                      <a:pt x="143" y="3125"/>
                    </a:cubicBezTo>
                    <a:cubicBezTo>
                      <a:pt x="216" y="3255"/>
                      <a:pt x="430" y="3366"/>
                      <a:pt x="554" y="3416"/>
                    </a:cubicBezTo>
                    <a:cubicBezTo>
                      <a:pt x="906" y="3568"/>
                      <a:pt x="1230" y="3815"/>
                      <a:pt x="1565" y="3815"/>
                    </a:cubicBezTo>
                    <a:cubicBezTo>
                      <a:pt x="1641" y="3815"/>
                      <a:pt x="1717" y="3802"/>
                      <a:pt x="1795" y="3773"/>
                    </a:cubicBezTo>
                    <a:cubicBezTo>
                      <a:pt x="1975" y="3707"/>
                      <a:pt x="1968" y="3669"/>
                      <a:pt x="1991" y="3628"/>
                    </a:cubicBezTo>
                    <a:cubicBezTo>
                      <a:pt x="2003" y="3593"/>
                      <a:pt x="2003" y="3558"/>
                      <a:pt x="1994" y="3523"/>
                    </a:cubicBezTo>
                    <a:cubicBezTo>
                      <a:pt x="1950" y="3198"/>
                      <a:pt x="2035" y="2863"/>
                      <a:pt x="2221" y="2639"/>
                    </a:cubicBezTo>
                    <a:cubicBezTo>
                      <a:pt x="1763" y="2162"/>
                      <a:pt x="1656" y="1411"/>
                      <a:pt x="1580" y="728"/>
                    </a:cubicBezTo>
                    <a:cubicBezTo>
                      <a:pt x="1536" y="308"/>
                      <a:pt x="1672" y="0"/>
                      <a:pt x="1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9"/>
              <p:cNvSpPr/>
              <p:nvPr/>
            </p:nvSpPr>
            <p:spPr>
              <a:xfrm>
                <a:off x="1632100" y="-1086700"/>
                <a:ext cx="5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656" extrusionOk="0">
                    <a:moveTo>
                      <a:pt x="1" y="1"/>
                    </a:moveTo>
                    <a:cubicBezTo>
                      <a:pt x="80" y="465"/>
                      <a:pt x="291" y="841"/>
                      <a:pt x="598" y="1192"/>
                    </a:cubicBezTo>
                    <a:cubicBezTo>
                      <a:pt x="799" y="1421"/>
                      <a:pt x="1064" y="1656"/>
                      <a:pt x="1363" y="1656"/>
                    </a:cubicBezTo>
                    <a:cubicBezTo>
                      <a:pt x="1397" y="1656"/>
                      <a:pt x="1431" y="1653"/>
                      <a:pt x="1466" y="1646"/>
                    </a:cubicBezTo>
                    <a:cubicBezTo>
                      <a:pt x="1713" y="1599"/>
                      <a:pt x="2294" y="1296"/>
                      <a:pt x="2117" y="1103"/>
                    </a:cubicBezTo>
                    <a:cubicBezTo>
                      <a:pt x="1811" y="771"/>
                      <a:pt x="1924" y="378"/>
                      <a:pt x="1798" y="378"/>
                    </a:cubicBezTo>
                    <a:cubicBezTo>
                      <a:pt x="1787" y="378"/>
                      <a:pt x="1775" y="380"/>
                      <a:pt x="1760" y="386"/>
                    </a:cubicBezTo>
                    <a:cubicBezTo>
                      <a:pt x="1622" y="444"/>
                      <a:pt x="1431" y="479"/>
                      <a:pt x="1221" y="479"/>
                    </a:cubicBezTo>
                    <a:cubicBezTo>
                      <a:pt x="817" y="479"/>
                      <a:pt x="337" y="350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9"/>
              <p:cNvSpPr/>
              <p:nvPr/>
            </p:nvSpPr>
            <p:spPr>
              <a:xfrm>
                <a:off x="1667100" y="-1053950"/>
                <a:ext cx="63525" cy="23125"/>
              </a:xfrm>
              <a:custGeom>
                <a:avLst/>
                <a:gdLst/>
                <a:ahLst/>
                <a:cxnLst/>
                <a:rect l="l" t="t" r="r" b="b"/>
                <a:pathLst>
                  <a:path w="2541" h="925" extrusionOk="0">
                    <a:moveTo>
                      <a:pt x="950" y="1"/>
                    </a:moveTo>
                    <a:cubicBezTo>
                      <a:pt x="674" y="1"/>
                      <a:pt x="394" y="554"/>
                      <a:pt x="127" y="554"/>
                    </a:cubicBezTo>
                    <a:cubicBezTo>
                      <a:pt x="85" y="554"/>
                      <a:pt x="42" y="540"/>
                      <a:pt x="0" y="507"/>
                    </a:cubicBezTo>
                    <a:lnTo>
                      <a:pt x="0" y="507"/>
                    </a:lnTo>
                    <a:cubicBezTo>
                      <a:pt x="370" y="798"/>
                      <a:pt x="935" y="921"/>
                      <a:pt x="1415" y="921"/>
                    </a:cubicBezTo>
                    <a:cubicBezTo>
                      <a:pt x="1473" y="922"/>
                      <a:pt x="1547" y="924"/>
                      <a:pt x="1625" y="924"/>
                    </a:cubicBezTo>
                    <a:cubicBezTo>
                      <a:pt x="1793" y="924"/>
                      <a:pt x="1984" y="914"/>
                      <a:pt x="2100" y="858"/>
                    </a:cubicBezTo>
                    <a:cubicBezTo>
                      <a:pt x="2144" y="832"/>
                      <a:pt x="2540" y="359"/>
                      <a:pt x="2329" y="359"/>
                    </a:cubicBezTo>
                    <a:cubicBezTo>
                      <a:pt x="2327" y="359"/>
                      <a:pt x="2326" y="359"/>
                      <a:pt x="2325" y="359"/>
                    </a:cubicBezTo>
                    <a:cubicBezTo>
                      <a:pt x="2298" y="360"/>
                      <a:pt x="2273" y="361"/>
                      <a:pt x="2247" y="361"/>
                    </a:cubicBezTo>
                    <a:cubicBezTo>
                      <a:pt x="2173" y="361"/>
                      <a:pt x="2100" y="354"/>
                      <a:pt x="2025" y="343"/>
                    </a:cubicBezTo>
                    <a:cubicBezTo>
                      <a:pt x="1693" y="295"/>
                      <a:pt x="1346" y="245"/>
                      <a:pt x="1083" y="49"/>
                    </a:cubicBezTo>
                    <a:cubicBezTo>
                      <a:pt x="1039" y="15"/>
                      <a:pt x="994" y="1"/>
                      <a:pt x="9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83" name="Google Shape;483;p39"/>
          <p:cNvGrpSpPr/>
          <p:nvPr/>
        </p:nvGrpSpPr>
        <p:grpSpPr>
          <a:xfrm>
            <a:off x="3004497" y="203999"/>
            <a:ext cx="2324603" cy="1372021"/>
            <a:chOff x="2263528" y="159775"/>
            <a:chExt cx="2120320" cy="1254983"/>
          </a:xfrm>
        </p:grpSpPr>
        <p:grpSp>
          <p:nvGrpSpPr>
            <p:cNvPr id="484" name="Google Shape;484;p39"/>
            <p:cNvGrpSpPr/>
            <p:nvPr/>
          </p:nvGrpSpPr>
          <p:grpSpPr>
            <a:xfrm>
              <a:off x="2745079" y="293416"/>
              <a:ext cx="1465020" cy="1110566"/>
              <a:chOff x="2745079" y="293416"/>
              <a:chExt cx="1465020" cy="1110566"/>
            </a:xfrm>
          </p:grpSpPr>
          <p:sp>
            <p:nvSpPr>
              <p:cNvPr id="485" name="Google Shape;485;p39"/>
              <p:cNvSpPr/>
              <p:nvPr/>
            </p:nvSpPr>
            <p:spPr>
              <a:xfrm>
                <a:off x="2745079" y="619044"/>
                <a:ext cx="893371" cy="784938"/>
              </a:xfrm>
              <a:custGeom>
                <a:avLst/>
                <a:gdLst/>
                <a:ahLst/>
                <a:cxnLst/>
                <a:rect l="l" t="t" r="r" b="b"/>
                <a:pathLst>
                  <a:path w="19996" h="17568" extrusionOk="0">
                    <a:moveTo>
                      <a:pt x="15099" y="0"/>
                    </a:moveTo>
                    <a:cubicBezTo>
                      <a:pt x="14675" y="0"/>
                      <a:pt x="14253" y="74"/>
                      <a:pt x="13856" y="232"/>
                    </a:cubicBezTo>
                    <a:cubicBezTo>
                      <a:pt x="12849" y="633"/>
                      <a:pt x="12097" y="1499"/>
                      <a:pt x="11213" y="2137"/>
                    </a:cubicBezTo>
                    <a:cubicBezTo>
                      <a:pt x="10535" y="2626"/>
                      <a:pt x="9919" y="2767"/>
                      <a:pt x="9280" y="2767"/>
                    </a:cubicBezTo>
                    <a:cubicBezTo>
                      <a:pt x="8705" y="2767"/>
                      <a:pt x="8112" y="2654"/>
                      <a:pt x="7438" y="2576"/>
                    </a:cubicBezTo>
                    <a:cubicBezTo>
                      <a:pt x="7092" y="2535"/>
                      <a:pt x="6757" y="2513"/>
                      <a:pt x="6429" y="2513"/>
                    </a:cubicBezTo>
                    <a:cubicBezTo>
                      <a:pt x="5379" y="2513"/>
                      <a:pt x="4409" y="2745"/>
                      <a:pt x="3446" y="3369"/>
                    </a:cubicBezTo>
                    <a:cubicBezTo>
                      <a:pt x="2031" y="4281"/>
                      <a:pt x="964" y="5747"/>
                      <a:pt x="512" y="7399"/>
                    </a:cubicBezTo>
                    <a:cubicBezTo>
                      <a:pt x="0" y="9256"/>
                      <a:pt x="275" y="11309"/>
                      <a:pt x="1159" y="13005"/>
                    </a:cubicBezTo>
                    <a:cubicBezTo>
                      <a:pt x="2047" y="14704"/>
                      <a:pt x="3528" y="16049"/>
                      <a:pt x="5240" y="16845"/>
                    </a:cubicBezTo>
                    <a:cubicBezTo>
                      <a:pt x="6197" y="17290"/>
                      <a:pt x="7248" y="17568"/>
                      <a:pt x="8294" y="17568"/>
                    </a:cubicBezTo>
                    <a:cubicBezTo>
                      <a:pt x="8660" y="17568"/>
                      <a:pt x="9026" y="17534"/>
                      <a:pt x="9387" y="17461"/>
                    </a:cubicBezTo>
                    <a:cubicBezTo>
                      <a:pt x="11036" y="17130"/>
                      <a:pt x="12504" y="15967"/>
                      <a:pt x="13237" y="14416"/>
                    </a:cubicBezTo>
                    <a:cubicBezTo>
                      <a:pt x="13834" y="13147"/>
                      <a:pt x="13989" y="11615"/>
                      <a:pt x="14946" y="10604"/>
                    </a:cubicBezTo>
                    <a:cubicBezTo>
                      <a:pt x="15858" y="9638"/>
                      <a:pt x="17242" y="9354"/>
                      <a:pt x="18275" y="8558"/>
                    </a:cubicBezTo>
                    <a:cubicBezTo>
                      <a:pt x="19345" y="7730"/>
                      <a:pt x="19996" y="6183"/>
                      <a:pt x="19885" y="4796"/>
                    </a:cubicBezTo>
                    <a:cubicBezTo>
                      <a:pt x="19813" y="3906"/>
                      <a:pt x="19431" y="3065"/>
                      <a:pt x="18935" y="2330"/>
                    </a:cubicBezTo>
                    <a:cubicBezTo>
                      <a:pt x="18537" y="1739"/>
                      <a:pt x="18060" y="1199"/>
                      <a:pt x="17485" y="788"/>
                    </a:cubicBezTo>
                    <a:cubicBezTo>
                      <a:pt x="17005" y="444"/>
                      <a:pt x="16455" y="201"/>
                      <a:pt x="15877" y="81"/>
                    </a:cubicBezTo>
                    <a:cubicBezTo>
                      <a:pt x="15620" y="28"/>
                      <a:pt x="15359" y="0"/>
                      <a:pt x="15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9"/>
              <p:cNvSpPr/>
              <p:nvPr/>
            </p:nvSpPr>
            <p:spPr>
              <a:xfrm>
                <a:off x="3028155" y="900930"/>
                <a:ext cx="224817" cy="231040"/>
              </a:xfrm>
              <a:custGeom>
                <a:avLst/>
                <a:gdLst/>
                <a:ahLst/>
                <a:cxnLst/>
                <a:rect l="l" t="t" r="r" b="b"/>
                <a:pathLst>
                  <a:path w="5032" h="5171" extrusionOk="0">
                    <a:moveTo>
                      <a:pt x="2514" y="0"/>
                    </a:moveTo>
                    <a:cubicBezTo>
                      <a:pt x="1128" y="0"/>
                      <a:pt x="0" y="1159"/>
                      <a:pt x="0" y="2587"/>
                    </a:cubicBezTo>
                    <a:cubicBezTo>
                      <a:pt x="0" y="4014"/>
                      <a:pt x="1128" y="5170"/>
                      <a:pt x="2514" y="5170"/>
                    </a:cubicBezTo>
                    <a:cubicBezTo>
                      <a:pt x="3904" y="5170"/>
                      <a:pt x="5031" y="4014"/>
                      <a:pt x="5031" y="2587"/>
                    </a:cubicBezTo>
                    <a:cubicBezTo>
                      <a:pt x="5031" y="1159"/>
                      <a:pt x="3904" y="0"/>
                      <a:pt x="25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9"/>
              <p:cNvSpPr/>
              <p:nvPr/>
            </p:nvSpPr>
            <p:spPr>
              <a:xfrm>
                <a:off x="3986800" y="293416"/>
                <a:ext cx="38869" cy="51784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159" extrusionOk="0">
                    <a:moveTo>
                      <a:pt x="426" y="1"/>
                    </a:moveTo>
                    <a:cubicBezTo>
                      <a:pt x="343" y="1"/>
                      <a:pt x="263" y="32"/>
                      <a:pt x="203" y="92"/>
                    </a:cubicBezTo>
                    <a:cubicBezTo>
                      <a:pt x="130" y="161"/>
                      <a:pt x="77" y="247"/>
                      <a:pt x="45" y="338"/>
                    </a:cubicBezTo>
                    <a:cubicBezTo>
                      <a:pt x="14" y="405"/>
                      <a:pt x="1" y="480"/>
                      <a:pt x="4" y="553"/>
                    </a:cubicBezTo>
                    <a:cubicBezTo>
                      <a:pt x="10" y="626"/>
                      <a:pt x="61" y="689"/>
                      <a:pt x="134" y="711"/>
                    </a:cubicBezTo>
                    <a:cubicBezTo>
                      <a:pt x="144" y="713"/>
                      <a:pt x="155" y="714"/>
                      <a:pt x="166" y="714"/>
                    </a:cubicBezTo>
                    <a:cubicBezTo>
                      <a:pt x="219" y="714"/>
                      <a:pt x="274" y="692"/>
                      <a:pt x="324" y="692"/>
                    </a:cubicBezTo>
                    <a:cubicBezTo>
                      <a:pt x="347" y="692"/>
                      <a:pt x="369" y="697"/>
                      <a:pt x="389" y="711"/>
                    </a:cubicBezTo>
                    <a:cubicBezTo>
                      <a:pt x="412" y="727"/>
                      <a:pt x="427" y="746"/>
                      <a:pt x="440" y="768"/>
                    </a:cubicBezTo>
                    <a:lnTo>
                      <a:pt x="674" y="1099"/>
                    </a:lnTo>
                    <a:cubicBezTo>
                      <a:pt x="686" y="1125"/>
                      <a:pt x="705" y="1144"/>
                      <a:pt x="731" y="1156"/>
                    </a:cubicBezTo>
                    <a:cubicBezTo>
                      <a:pt x="736" y="1158"/>
                      <a:pt x="742" y="1159"/>
                      <a:pt x="748" y="1159"/>
                    </a:cubicBezTo>
                    <a:cubicBezTo>
                      <a:pt x="787" y="1159"/>
                      <a:pt x="824" y="1125"/>
                      <a:pt x="835" y="1084"/>
                    </a:cubicBezTo>
                    <a:cubicBezTo>
                      <a:pt x="869" y="954"/>
                      <a:pt x="749" y="793"/>
                      <a:pt x="696" y="686"/>
                    </a:cubicBezTo>
                    <a:cubicBezTo>
                      <a:pt x="683" y="664"/>
                      <a:pt x="674" y="638"/>
                      <a:pt x="671" y="613"/>
                    </a:cubicBezTo>
                    <a:cubicBezTo>
                      <a:pt x="671" y="581"/>
                      <a:pt x="680" y="550"/>
                      <a:pt x="693" y="521"/>
                    </a:cubicBezTo>
                    <a:cubicBezTo>
                      <a:pt x="731" y="417"/>
                      <a:pt x="734" y="307"/>
                      <a:pt x="696" y="206"/>
                    </a:cubicBezTo>
                    <a:cubicBezTo>
                      <a:pt x="661" y="101"/>
                      <a:pt x="576" y="26"/>
                      <a:pt x="468" y="4"/>
                    </a:cubicBezTo>
                    <a:cubicBezTo>
                      <a:pt x="454" y="2"/>
                      <a:pt x="440" y="1"/>
                      <a:pt x="4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9"/>
              <p:cNvSpPr/>
              <p:nvPr/>
            </p:nvSpPr>
            <p:spPr>
              <a:xfrm>
                <a:off x="3944491" y="341983"/>
                <a:ext cx="39003" cy="5169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1157" extrusionOk="0">
                    <a:moveTo>
                      <a:pt x="429" y="0"/>
                    </a:moveTo>
                    <a:cubicBezTo>
                      <a:pt x="345" y="0"/>
                      <a:pt x="265" y="32"/>
                      <a:pt x="203" y="91"/>
                    </a:cubicBezTo>
                    <a:cubicBezTo>
                      <a:pt x="133" y="161"/>
                      <a:pt x="79" y="243"/>
                      <a:pt x="45" y="338"/>
                    </a:cubicBezTo>
                    <a:cubicBezTo>
                      <a:pt x="13" y="404"/>
                      <a:pt x="0" y="477"/>
                      <a:pt x="7" y="549"/>
                    </a:cubicBezTo>
                    <a:cubicBezTo>
                      <a:pt x="13" y="625"/>
                      <a:pt x="64" y="685"/>
                      <a:pt x="133" y="707"/>
                    </a:cubicBezTo>
                    <a:cubicBezTo>
                      <a:pt x="144" y="710"/>
                      <a:pt x="156" y="711"/>
                      <a:pt x="167" y="711"/>
                    </a:cubicBezTo>
                    <a:cubicBezTo>
                      <a:pt x="220" y="711"/>
                      <a:pt x="275" y="690"/>
                      <a:pt x="325" y="690"/>
                    </a:cubicBezTo>
                    <a:cubicBezTo>
                      <a:pt x="349" y="690"/>
                      <a:pt x="371" y="694"/>
                      <a:pt x="392" y="707"/>
                    </a:cubicBezTo>
                    <a:cubicBezTo>
                      <a:pt x="411" y="723"/>
                      <a:pt x="430" y="742"/>
                      <a:pt x="443" y="764"/>
                    </a:cubicBezTo>
                    <a:lnTo>
                      <a:pt x="673" y="1099"/>
                    </a:lnTo>
                    <a:cubicBezTo>
                      <a:pt x="686" y="1121"/>
                      <a:pt x="708" y="1140"/>
                      <a:pt x="733" y="1153"/>
                    </a:cubicBezTo>
                    <a:cubicBezTo>
                      <a:pt x="740" y="1155"/>
                      <a:pt x="746" y="1156"/>
                      <a:pt x="753" y="1156"/>
                    </a:cubicBezTo>
                    <a:cubicBezTo>
                      <a:pt x="788" y="1156"/>
                      <a:pt x="824" y="1123"/>
                      <a:pt x="834" y="1083"/>
                    </a:cubicBezTo>
                    <a:cubicBezTo>
                      <a:pt x="872" y="950"/>
                      <a:pt x="749" y="789"/>
                      <a:pt x="695" y="682"/>
                    </a:cubicBezTo>
                    <a:cubicBezTo>
                      <a:pt x="683" y="660"/>
                      <a:pt x="676" y="638"/>
                      <a:pt x="670" y="613"/>
                    </a:cubicBezTo>
                    <a:cubicBezTo>
                      <a:pt x="673" y="581"/>
                      <a:pt x="679" y="549"/>
                      <a:pt x="692" y="518"/>
                    </a:cubicBezTo>
                    <a:cubicBezTo>
                      <a:pt x="730" y="417"/>
                      <a:pt x="733" y="306"/>
                      <a:pt x="698" y="202"/>
                    </a:cubicBezTo>
                    <a:cubicBezTo>
                      <a:pt x="661" y="101"/>
                      <a:pt x="575" y="25"/>
                      <a:pt x="471" y="3"/>
                    </a:cubicBezTo>
                    <a:cubicBezTo>
                      <a:pt x="457" y="1"/>
                      <a:pt x="443" y="0"/>
                      <a:pt x="4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9"/>
              <p:cNvSpPr/>
              <p:nvPr/>
            </p:nvSpPr>
            <p:spPr>
              <a:xfrm>
                <a:off x="3914289" y="385501"/>
                <a:ext cx="39003" cy="51739"/>
              </a:xfrm>
              <a:custGeom>
                <a:avLst/>
                <a:gdLst/>
                <a:ahLst/>
                <a:cxnLst/>
                <a:rect l="l" t="t" r="r" b="b"/>
                <a:pathLst>
                  <a:path w="873" h="1158" extrusionOk="0">
                    <a:moveTo>
                      <a:pt x="437" y="0"/>
                    </a:moveTo>
                    <a:cubicBezTo>
                      <a:pt x="351" y="0"/>
                      <a:pt x="267" y="32"/>
                      <a:pt x="203" y="93"/>
                    </a:cubicBezTo>
                    <a:cubicBezTo>
                      <a:pt x="133" y="163"/>
                      <a:pt x="80" y="245"/>
                      <a:pt x="45" y="340"/>
                    </a:cubicBezTo>
                    <a:cubicBezTo>
                      <a:pt x="13" y="406"/>
                      <a:pt x="1" y="479"/>
                      <a:pt x="7" y="551"/>
                    </a:cubicBezTo>
                    <a:cubicBezTo>
                      <a:pt x="13" y="627"/>
                      <a:pt x="64" y="687"/>
                      <a:pt x="133" y="709"/>
                    </a:cubicBezTo>
                    <a:cubicBezTo>
                      <a:pt x="145" y="712"/>
                      <a:pt x="157" y="713"/>
                      <a:pt x="168" y="713"/>
                    </a:cubicBezTo>
                    <a:cubicBezTo>
                      <a:pt x="222" y="713"/>
                      <a:pt x="276" y="692"/>
                      <a:pt x="326" y="692"/>
                    </a:cubicBezTo>
                    <a:cubicBezTo>
                      <a:pt x="349" y="692"/>
                      <a:pt x="371" y="696"/>
                      <a:pt x="392" y="709"/>
                    </a:cubicBezTo>
                    <a:cubicBezTo>
                      <a:pt x="414" y="725"/>
                      <a:pt x="430" y="744"/>
                      <a:pt x="443" y="766"/>
                    </a:cubicBezTo>
                    <a:lnTo>
                      <a:pt x="673" y="1101"/>
                    </a:lnTo>
                    <a:cubicBezTo>
                      <a:pt x="689" y="1123"/>
                      <a:pt x="708" y="1142"/>
                      <a:pt x="733" y="1155"/>
                    </a:cubicBezTo>
                    <a:cubicBezTo>
                      <a:pt x="740" y="1157"/>
                      <a:pt x="747" y="1158"/>
                      <a:pt x="753" y="1158"/>
                    </a:cubicBezTo>
                    <a:cubicBezTo>
                      <a:pt x="791" y="1158"/>
                      <a:pt x="827" y="1123"/>
                      <a:pt x="838" y="1085"/>
                    </a:cubicBezTo>
                    <a:cubicBezTo>
                      <a:pt x="872" y="952"/>
                      <a:pt x="752" y="791"/>
                      <a:pt x="695" y="684"/>
                    </a:cubicBezTo>
                    <a:cubicBezTo>
                      <a:pt x="683" y="662"/>
                      <a:pt x="676" y="640"/>
                      <a:pt x="670" y="614"/>
                    </a:cubicBezTo>
                    <a:cubicBezTo>
                      <a:pt x="673" y="583"/>
                      <a:pt x="680" y="548"/>
                      <a:pt x="692" y="520"/>
                    </a:cubicBezTo>
                    <a:cubicBezTo>
                      <a:pt x="733" y="419"/>
                      <a:pt x="733" y="308"/>
                      <a:pt x="699" y="204"/>
                    </a:cubicBezTo>
                    <a:cubicBezTo>
                      <a:pt x="664" y="103"/>
                      <a:pt x="575" y="27"/>
                      <a:pt x="471" y="2"/>
                    </a:cubicBezTo>
                    <a:cubicBezTo>
                      <a:pt x="460" y="1"/>
                      <a:pt x="448" y="0"/>
                      <a:pt x="43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9"/>
              <p:cNvSpPr/>
              <p:nvPr/>
            </p:nvSpPr>
            <p:spPr>
              <a:xfrm>
                <a:off x="4140982" y="470885"/>
                <a:ext cx="39897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48" extrusionOk="0">
                    <a:moveTo>
                      <a:pt x="59" y="0"/>
                    </a:moveTo>
                    <a:cubicBezTo>
                      <a:pt x="22" y="0"/>
                      <a:pt x="1" y="36"/>
                      <a:pt x="12" y="134"/>
                    </a:cubicBezTo>
                    <a:cubicBezTo>
                      <a:pt x="18" y="226"/>
                      <a:pt x="125" y="270"/>
                      <a:pt x="176" y="349"/>
                    </a:cubicBezTo>
                    <a:cubicBezTo>
                      <a:pt x="242" y="444"/>
                      <a:pt x="220" y="570"/>
                      <a:pt x="201" y="684"/>
                    </a:cubicBezTo>
                    <a:cubicBezTo>
                      <a:pt x="185" y="797"/>
                      <a:pt x="185" y="933"/>
                      <a:pt x="270" y="1006"/>
                    </a:cubicBezTo>
                    <a:cubicBezTo>
                      <a:pt x="309" y="1033"/>
                      <a:pt x="356" y="1047"/>
                      <a:pt x="404" y="1047"/>
                    </a:cubicBezTo>
                    <a:cubicBezTo>
                      <a:pt x="422" y="1047"/>
                      <a:pt x="441" y="1045"/>
                      <a:pt x="460" y="1041"/>
                    </a:cubicBezTo>
                    <a:cubicBezTo>
                      <a:pt x="523" y="1022"/>
                      <a:pt x="583" y="990"/>
                      <a:pt x="634" y="949"/>
                    </a:cubicBezTo>
                    <a:cubicBezTo>
                      <a:pt x="716" y="895"/>
                      <a:pt x="782" y="823"/>
                      <a:pt x="833" y="741"/>
                    </a:cubicBezTo>
                    <a:cubicBezTo>
                      <a:pt x="883" y="655"/>
                      <a:pt x="893" y="551"/>
                      <a:pt x="861" y="460"/>
                    </a:cubicBezTo>
                    <a:cubicBezTo>
                      <a:pt x="808" y="318"/>
                      <a:pt x="650" y="253"/>
                      <a:pt x="500" y="253"/>
                    </a:cubicBezTo>
                    <a:cubicBezTo>
                      <a:pt x="490" y="253"/>
                      <a:pt x="480" y="254"/>
                      <a:pt x="469" y="254"/>
                    </a:cubicBezTo>
                    <a:cubicBezTo>
                      <a:pt x="459" y="256"/>
                      <a:pt x="449" y="258"/>
                      <a:pt x="439" y="258"/>
                    </a:cubicBezTo>
                    <a:cubicBezTo>
                      <a:pt x="421" y="258"/>
                      <a:pt x="403" y="254"/>
                      <a:pt x="384" y="248"/>
                    </a:cubicBezTo>
                    <a:cubicBezTo>
                      <a:pt x="365" y="238"/>
                      <a:pt x="346" y="226"/>
                      <a:pt x="334" y="210"/>
                    </a:cubicBezTo>
                    <a:cubicBezTo>
                      <a:pt x="290" y="167"/>
                      <a:pt x="139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9"/>
              <p:cNvSpPr/>
              <p:nvPr/>
            </p:nvSpPr>
            <p:spPr>
              <a:xfrm>
                <a:off x="4090184" y="496084"/>
                <a:ext cx="40031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048" extrusionOk="0">
                    <a:moveTo>
                      <a:pt x="59" y="1"/>
                    </a:moveTo>
                    <a:cubicBezTo>
                      <a:pt x="22" y="1"/>
                      <a:pt x="1" y="35"/>
                      <a:pt x="11" y="132"/>
                    </a:cubicBezTo>
                    <a:cubicBezTo>
                      <a:pt x="21" y="227"/>
                      <a:pt x="125" y="271"/>
                      <a:pt x="179" y="350"/>
                    </a:cubicBezTo>
                    <a:cubicBezTo>
                      <a:pt x="242" y="445"/>
                      <a:pt x="220" y="571"/>
                      <a:pt x="204" y="685"/>
                    </a:cubicBezTo>
                    <a:cubicBezTo>
                      <a:pt x="185" y="799"/>
                      <a:pt x="185" y="935"/>
                      <a:pt x="274" y="1004"/>
                    </a:cubicBezTo>
                    <a:cubicBezTo>
                      <a:pt x="311" y="1033"/>
                      <a:pt x="356" y="1047"/>
                      <a:pt x="401" y="1047"/>
                    </a:cubicBezTo>
                    <a:cubicBezTo>
                      <a:pt x="421" y="1047"/>
                      <a:pt x="441" y="1045"/>
                      <a:pt x="460" y="1039"/>
                    </a:cubicBezTo>
                    <a:cubicBezTo>
                      <a:pt x="523" y="1023"/>
                      <a:pt x="583" y="991"/>
                      <a:pt x="637" y="950"/>
                    </a:cubicBezTo>
                    <a:cubicBezTo>
                      <a:pt x="716" y="894"/>
                      <a:pt x="782" y="824"/>
                      <a:pt x="833" y="739"/>
                    </a:cubicBezTo>
                    <a:cubicBezTo>
                      <a:pt x="883" y="654"/>
                      <a:pt x="896" y="552"/>
                      <a:pt x="864" y="458"/>
                    </a:cubicBezTo>
                    <a:cubicBezTo>
                      <a:pt x="812" y="321"/>
                      <a:pt x="658" y="254"/>
                      <a:pt x="511" y="254"/>
                    </a:cubicBezTo>
                    <a:cubicBezTo>
                      <a:pt x="498" y="254"/>
                      <a:pt x="485" y="255"/>
                      <a:pt x="473" y="256"/>
                    </a:cubicBezTo>
                    <a:cubicBezTo>
                      <a:pt x="465" y="256"/>
                      <a:pt x="457" y="257"/>
                      <a:pt x="449" y="257"/>
                    </a:cubicBezTo>
                    <a:cubicBezTo>
                      <a:pt x="428" y="257"/>
                      <a:pt x="406" y="254"/>
                      <a:pt x="387" y="249"/>
                    </a:cubicBezTo>
                    <a:cubicBezTo>
                      <a:pt x="365" y="240"/>
                      <a:pt x="349" y="227"/>
                      <a:pt x="334" y="208"/>
                    </a:cubicBezTo>
                    <a:cubicBezTo>
                      <a:pt x="292" y="167"/>
                      <a:pt x="140" y="1"/>
                      <a:pt x="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9"/>
              <p:cNvSpPr/>
              <p:nvPr/>
            </p:nvSpPr>
            <p:spPr>
              <a:xfrm>
                <a:off x="4029780" y="518871"/>
                <a:ext cx="40076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897" h="1048" extrusionOk="0">
                    <a:moveTo>
                      <a:pt x="60" y="0"/>
                    </a:moveTo>
                    <a:cubicBezTo>
                      <a:pt x="23" y="0"/>
                      <a:pt x="1" y="36"/>
                      <a:pt x="12" y="134"/>
                    </a:cubicBezTo>
                    <a:cubicBezTo>
                      <a:pt x="21" y="226"/>
                      <a:pt x="125" y="270"/>
                      <a:pt x="179" y="349"/>
                    </a:cubicBezTo>
                    <a:cubicBezTo>
                      <a:pt x="242" y="444"/>
                      <a:pt x="220" y="570"/>
                      <a:pt x="204" y="684"/>
                    </a:cubicBezTo>
                    <a:cubicBezTo>
                      <a:pt x="185" y="797"/>
                      <a:pt x="185" y="933"/>
                      <a:pt x="274" y="1006"/>
                    </a:cubicBezTo>
                    <a:cubicBezTo>
                      <a:pt x="312" y="1033"/>
                      <a:pt x="359" y="1047"/>
                      <a:pt x="406" y="1047"/>
                    </a:cubicBezTo>
                    <a:cubicBezTo>
                      <a:pt x="424" y="1047"/>
                      <a:pt x="442" y="1045"/>
                      <a:pt x="460" y="1040"/>
                    </a:cubicBezTo>
                    <a:cubicBezTo>
                      <a:pt x="523" y="1022"/>
                      <a:pt x="583" y="990"/>
                      <a:pt x="637" y="949"/>
                    </a:cubicBezTo>
                    <a:cubicBezTo>
                      <a:pt x="716" y="895"/>
                      <a:pt x="782" y="823"/>
                      <a:pt x="833" y="740"/>
                    </a:cubicBezTo>
                    <a:cubicBezTo>
                      <a:pt x="883" y="655"/>
                      <a:pt x="896" y="551"/>
                      <a:pt x="864" y="459"/>
                    </a:cubicBezTo>
                    <a:cubicBezTo>
                      <a:pt x="812" y="320"/>
                      <a:pt x="656" y="253"/>
                      <a:pt x="508" y="253"/>
                    </a:cubicBezTo>
                    <a:cubicBezTo>
                      <a:pt x="495" y="253"/>
                      <a:pt x="482" y="253"/>
                      <a:pt x="470" y="254"/>
                    </a:cubicBezTo>
                    <a:cubicBezTo>
                      <a:pt x="460" y="255"/>
                      <a:pt x="450" y="256"/>
                      <a:pt x="440" y="256"/>
                    </a:cubicBezTo>
                    <a:cubicBezTo>
                      <a:pt x="422" y="256"/>
                      <a:pt x="404" y="254"/>
                      <a:pt x="388" y="248"/>
                    </a:cubicBezTo>
                    <a:cubicBezTo>
                      <a:pt x="365" y="238"/>
                      <a:pt x="350" y="226"/>
                      <a:pt x="334" y="210"/>
                    </a:cubicBezTo>
                    <a:cubicBezTo>
                      <a:pt x="293" y="167"/>
                      <a:pt x="141" y="0"/>
                      <a:pt x="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9"/>
              <p:cNvSpPr/>
              <p:nvPr/>
            </p:nvSpPr>
            <p:spPr>
              <a:xfrm>
                <a:off x="3207625" y="295024"/>
                <a:ext cx="1002474" cy="711886"/>
              </a:xfrm>
              <a:custGeom>
                <a:avLst/>
                <a:gdLst/>
                <a:ahLst/>
                <a:cxnLst/>
                <a:rect l="l" t="t" r="r" b="b"/>
                <a:pathLst>
                  <a:path w="22438" h="15933" extrusionOk="0">
                    <a:moveTo>
                      <a:pt x="19738" y="1"/>
                    </a:moveTo>
                    <a:cubicBezTo>
                      <a:pt x="19336" y="1"/>
                      <a:pt x="18844" y="240"/>
                      <a:pt x="18218" y="883"/>
                    </a:cubicBezTo>
                    <a:lnTo>
                      <a:pt x="15701" y="4026"/>
                    </a:lnTo>
                    <a:lnTo>
                      <a:pt x="0" y="13043"/>
                    </a:lnTo>
                    <a:lnTo>
                      <a:pt x="2009" y="15933"/>
                    </a:lnTo>
                    <a:lnTo>
                      <a:pt x="17015" y="5690"/>
                    </a:lnTo>
                    <a:lnTo>
                      <a:pt x="20081" y="4474"/>
                    </a:lnTo>
                    <a:cubicBezTo>
                      <a:pt x="22437" y="3473"/>
                      <a:pt x="22100" y="2516"/>
                      <a:pt x="21285" y="1335"/>
                    </a:cubicBezTo>
                    <a:cubicBezTo>
                      <a:pt x="20883" y="750"/>
                      <a:pt x="20451" y="1"/>
                      <a:pt x="197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9"/>
              <p:cNvSpPr/>
              <p:nvPr/>
            </p:nvSpPr>
            <p:spPr>
              <a:xfrm>
                <a:off x="2921465" y="992077"/>
                <a:ext cx="148061" cy="215804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4830" extrusionOk="0">
                    <a:moveTo>
                      <a:pt x="907" y="0"/>
                    </a:moveTo>
                    <a:lnTo>
                      <a:pt x="0" y="540"/>
                    </a:lnTo>
                    <a:lnTo>
                      <a:pt x="2407" y="4829"/>
                    </a:lnTo>
                    <a:lnTo>
                      <a:pt x="3313" y="4289"/>
                    </a:lnTo>
                    <a:lnTo>
                      <a:pt x="90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9"/>
              <p:cNvSpPr/>
              <p:nvPr/>
            </p:nvSpPr>
            <p:spPr>
              <a:xfrm>
                <a:off x="2966456" y="425088"/>
                <a:ext cx="984290" cy="619801"/>
              </a:xfrm>
              <a:custGeom>
                <a:avLst/>
                <a:gdLst/>
                <a:ahLst/>
                <a:cxnLst/>
                <a:rect l="l" t="t" r="r" b="b"/>
                <a:pathLst>
                  <a:path w="22031" h="13872" extrusionOk="0">
                    <a:moveTo>
                      <a:pt x="21920" y="0"/>
                    </a:moveTo>
                    <a:lnTo>
                      <a:pt x="21560" y="1011"/>
                    </a:lnTo>
                    <a:lnTo>
                      <a:pt x="1" y="13770"/>
                    </a:lnTo>
                    <a:lnTo>
                      <a:pt x="61" y="13872"/>
                    </a:lnTo>
                    <a:lnTo>
                      <a:pt x="21639" y="1099"/>
                    </a:lnTo>
                    <a:lnTo>
                      <a:pt x="21655" y="1090"/>
                    </a:lnTo>
                    <a:lnTo>
                      <a:pt x="22030" y="38"/>
                    </a:lnTo>
                    <a:lnTo>
                      <a:pt x="219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9"/>
              <p:cNvSpPr/>
              <p:nvPr/>
            </p:nvSpPr>
            <p:spPr>
              <a:xfrm>
                <a:off x="2980038" y="386395"/>
                <a:ext cx="1001893" cy="678957"/>
              </a:xfrm>
              <a:custGeom>
                <a:avLst/>
                <a:gdLst/>
                <a:ahLst/>
                <a:cxnLst/>
                <a:rect l="l" t="t" r="r" b="b"/>
                <a:pathLst>
                  <a:path w="22425" h="15196" extrusionOk="0">
                    <a:moveTo>
                      <a:pt x="22311" y="1"/>
                    </a:moveTo>
                    <a:lnTo>
                      <a:pt x="21730" y="1953"/>
                    </a:lnTo>
                    <a:lnTo>
                      <a:pt x="0" y="15098"/>
                    </a:lnTo>
                    <a:lnTo>
                      <a:pt x="60" y="15195"/>
                    </a:lnTo>
                    <a:lnTo>
                      <a:pt x="21809" y="2041"/>
                    </a:lnTo>
                    <a:lnTo>
                      <a:pt x="21827" y="2028"/>
                    </a:lnTo>
                    <a:lnTo>
                      <a:pt x="22424" y="32"/>
                    </a:lnTo>
                    <a:lnTo>
                      <a:pt x="223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9"/>
              <p:cNvSpPr/>
              <p:nvPr/>
            </p:nvSpPr>
            <p:spPr>
              <a:xfrm>
                <a:off x="2992145" y="333628"/>
                <a:ext cx="1031827" cy="755137"/>
              </a:xfrm>
              <a:custGeom>
                <a:avLst/>
                <a:gdLst/>
                <a:ahLst/>
                <a:cxnLst/>
                <a:rect l="l" t="t" r="r" b="b"/>
                <a:pathLst>
                  <a:path w="23095" h="16901" extrusionOk="0">
                    <a:moveTo>
                      <a:pt x="22987" y="0"/>
                    </a:moveTo>
                    <a:lnTo>
                      <a:pt x="21752" y="3358"/>
                    </a:lnTo>
                    <a:lnTo>
                      <a:pt x="1" y="16803"/>
                    </a:lnTo>
                    <a:lnTo>
                      <a:pt x="61" y="16901"/>
                    </a:lnTo>
                    <a:lnTo>
                      <a:pt x="21831" y="3446"/>
                    </a:lnTo>
                    <a:lnTo>
                      <a:pt x="21847" y="3437"/>
                    </a:lnTo>
                    <a:lnTo>
                      <a:pt x="23095" y="38"/>
                    </a:lnTo>
                    <a:lnTo>
                      <a:pt x="229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9"/>
              <p:cNvSpPr/>
              <p:nvPr/>
            </p:nvSpPr>
            <p:spPr>
              <a:xfrm>
                <a:off x="3006129" y="468695"/>
                <a:ext cx="1141599" cy="643526"/>
              </a:xfrm>
              <a:custGeom>
                <a:avLst/>
                <a:gdLst/>
                <a:ahLst/>
                <a:cxnLst/>
                <a:rect l="l" t="t" r="r" b="b"/>
                <a:pathLst>
                  <a:path w="25552" h="14403" extrusionOk="0">
                    <a:moveTo>
                      <a:pt x="25536" y="0"/>
                    </a:moveTo>
                    <a:lnTo>
                      <a:pt x="21774" y="527"/>
                    </a:lnTo>
                    <a:lnTo>
                      <a:pt x="0" y="14301"/>
                    </a:lnTo>
                    <a:lnTo>
                      <a:pt x="63" y="14402"/>
                    </a:lnTo>
                    <a:lnTo>
                      <a:pt x="21802" y="641"/>
                    </a:lnTo>
                    <a:lnTo>
                      <a:pt x="25551" y="114"/>
                    </a:lnTo>
                    <a:lnTo>
                      <a:pt x="255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9"/>
              <p:cNvSpPr/>
              <p:nvPr/>
            </p:nvSpPr>
            <p:spPr>
              <a:xfrm>
                <a:off x="3018684" y="492242"/>
                <a:ext cx="1086423" cy="640264"/>
              </a:xfrm>
              <a:custGeom>
                <a:avLst/>
                <a:gdLst/>
                <a:ahLst/>
                <a:cxnLst/>
                <a:rect l="l" t="t" r="r" b="b"/>
                <a:pathLst>
                  <a:path w="24317" h="14330" extrusionOk="0">
                    <a:moveTo>
                      <a:pt x="24301" y="0"/>
                    </a:moveTo>
                    <a:lnTo>
                      <a:pt x="21654" y="335"/>
                    </a:lnTo>
                    <a:lnTo>
                      <a:pt x="0" y="14232"/>
                    </a:lnTo>
                    <a:lnTo>
                      <a:pt x="64" y="14330"/>
                    </a:lnTo>
                    <a:lnTo>
                      <a:pt x="21683" y="449"/>
                    </a:lnTo>
                    <a:lnTo>
                      <a:pt x="24317" y="117"/>
                    </a:lnTo>
                    <a:lnTo>
                      <a:pt x="2430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9"/>
              <p:cNvSpPr/>
              <p:nvPr/>
            </p:nvSpPr>
            <p:spPr>
              <a:xfrm>
                <a:off x="3029674" y="518201"/>
                <a:ext cx="1009667" cy="635082"/>
              </a:xfrm>
              <a:custGeom>
                <a:avLst/>
                <a:gdLst/>
                <a:ahLst/>
                <a:cxnLst/>
                <a:rect l="l" t="t" r="r" b="b"/>
                <a:pathLst>
                  <a:path w="22599" h="14214" extrusionOk="0">
                    <a:moveTo>
                      <a:pt x="22589" y="1"/>
                    </a:moveTo>
                    <a:lnTo>
                      <a:pt x="21557" y="70"/>
                    </a:lnTo>
                    <a:lnTo>
                      <a:pt x="21544" y="73"/>
                    </a:lnTo>
                    <a:lnTo>
                      <a:pt x="1" y="14118"/>
                    </a:lnTo>
                    <a:lnTo>
                      <a:pt x="64" y="14213"/>
                    </a:lnTo>
                    <a:lnTo>
                      <a:pt x="21582" y="187"/>
                    </a:lnTo>
                    <a:lnTo>
                      <a:pt x="22599" y="117"/>
                    </a:lnTo>
                    <a:lnTo>
                      <a:pt x="225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1" name="Google Shape;501;p39"/>
            <p:cNvGrpSpPr/>
            <p:nvPr/>
          </p:nvGrpSpPr>
          <p:grpSpPr>
            <a:xfrm>
              <a:off x="2263528" y="159775"/>
              <a:ext cx="890501" cy="681251"/>
              <a:chOff x="2263528" y="159775"/>
              <a:chExt cx="890501" cy="681251"/>
            </a:xfrm>
          </p:grpSpPr>
          <p:grpSp>
            <p:nvGrpSpPr>
              <p:cNvPr id="502" name="Google Shape;502;p39"/>
              <p:cNvGrpSpPr/>
              <p:nvPr/>
            </p:nvGrpSpPr>
            <p:grpSpPr>
              <a:xfrm>
                <a:off x="2713539" y="159775"/>
                <a:ext cx="440490" cy="391684"/>
                <a:chOff x="2713539" y="159775"/>
                <a:chExt cx="440490" cy="391684"/>
              </a:xfrm>
            </p:grpSpPr>
            <p:sp>
              <p:nvSpPr>
                <p:cNvPr id="503" name="Google Shape;503;p39"/>
                <p:cNvSpPr/>
                <p:nvPr/>
              </p:nvSpPr>
              <p:spPr>
                <a:xfrm>
                  <a:off x="2843056" y="222629"/>
                  <a:ext cx="310973" cy="328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2" h="11306" extrusionOk="0">
                      <a:moveTo>
                        <a:pt x="6759" y="0"/>
                      </a:moveTo>
                      <a:cubicBezTo>
                        <a:pt x="6569" y="0"/>
                        <a:pt x="6442" y="39"/>
                        <a:pt x="6409" y="130"/>
                      </a:cubicBezTo>
                      <a:cubicBezTo>
                        <a:pt x="5951" y="1371"/>
                        <a:pt x="4959" y="2524"/>
                        <a:pt x="3787" y="3301"/>
                      </a:cubicBezTo>
                      <a:cubicBezTo>
                        <a:pt x="844" y="5256"/>
                        <a:pt x="1" y="9321"/>
                        <a:pt x="3873" y="10932"/>
                      </a:cubicBezTo>
                      <a:cubicBezTo>
                        <a:pt x="4494" y="11190"/>
                        <a:pt x="5184" y="11306"/>
                        <a:pt x="5875" y="11306"/>
                      </a:cubicBezTo>
                      <a:cubicBezTo>
                        <a:pt x="6199" y="11306"/>
                        <a:pt x="6524" y="11280"/>
                        <a:pt x="6842" y="11232"/>
                      </a:cubicBezTo>
                      <a:cubicBezTo>
                        <a:pt x="9346" y="10846"/>
                        <a:pt x="10619" y="8538"/>
                        <a:pt x="10464" y="6545"/>
                      </a:cubicBezTo>
                      <a:cubicBezTo>
                        <a:pt x="10417" y="5948"/>
                        <a:pt x="10253" y="5360"/>
                        <a:pt x="10164" y="4770"/>
                      </a:cubicBezTo>
                      <a:cubicBezTo>
                        <a:pt x="10000" y="3648"/>
                        <a:pt x="10025" y="2559"/>
                        <a:pt x="10515" y="1520"/>
                      </a:cubicBezTo>
                      <a:cubicBezTo>
                        <a:pt x="10568" y="1409"/>
                        <a:pt x="10625" y="1295"/>
                        <a:pt x="10692" y="1185"/>
                      </a:cubicBezTo>
                      <a:cubicBezTo>
                        <a:pt x="10356" y="1008"/>
                        <a:pt x="7730" y="0"/>
                        <a:pt x="67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" name="Google Shape;504;p39"/>
                <p:cNvSpPr/>
                <p:nvPr/>
              </p:nvSpPr>
              <p:spPr>
                <a:xfrm>
                  <a:off x="3004829" y="159775"/>
                  <a:ext cx="123668" cy="9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3296" extrusionOk="0">
                      <a:moveTo>
                        <a:pt x="2682" y="1"/>
                      </a:moveTo>
                      <a:cubicBezTo>
                        <a:pt x="2619" y="1"/>
                        <a:pt x="2556" y="4"/>
                        <a:pt x="2492" y="11"/>
                      </a:cubicBezTo>
                      <a:cubicBezTo>
                        <a:pt x="2101" y="55"/>
                        <a:pt x="1709" y="219"/>
                        <a:pt x="1330" y="497"/>
                      </a:cubicBezTo>
                      <a:cubicBezTo>
                        <a:pt x="544" y="1069"/>
                        <a:pt x="48" y="1959"/>
                        <a:pt x="10" y="2872"/>
                      </a:cubicBezTo>
                      <a:cubicBezTo>
                        <a:pt x="0" y="3096"/>
                        <a:pt x="174" y="3286"/>
                        <a:pt x="398" y="3295"/>
                      </a:cubicBezTo>
                      <a:lnTo>
                        <a:pt x="417" y="3295"/>
                      </a:lnTo>
                      <a:cubicBezTo>
                        <a:pt x="632" y="3292"/>
                        <a:pt x="812" y="3122"/>
                        <a:pt x="818" y="2907"/>
                      </a:cubicBezTo>
                      <a:cubicBezTo>
                        <a:pt x="850" y="2237"/>
                        <a:pt x="1220" y="1580"/>
                        <a:pt x="1807" y="1151"/>
                      </a:cubicBezTo>
                      <a:cubicBezTo>
                        <a:pt x="2072" y="958"/>
                        <a:pt x="2331" y="848"/>
                        <a:pt x="2578" y="819"/>
                      </a:cubicBezTo>
                      <a:cubicBezTo>
                        <a:pt x="2615" y="815"/>
                        <a:pt x="2651" y="813"/>
                        <a:pt x="2688" y="813"/>
                      </a:cubicBezTo>
                      <a:cubicBezTo>
                        <a:pt x="2905" y="813"/>
                        <a:pt x="3107" y="883"/>
                        <a:pt x="3216" y="1002"/>
                      </a:cubicBezTo>
                      <a:cubicBezTo>
                        <a:pt x="3430" y="1233"/>
                        <a:pt x="3307" y="1662"/>
                        <a:pt x="3216" y="1899"/>
                      </a:cubicBezTo>
                      <a:cubicBezTo>
                        <a:pt x="3111" y="2162"/>
                        <a:pt x="2982" y="2414"/>
                        <a:pt x="2827" y="2651"/>
                      </a:cubicBezTo>
                      <a:cubicBezTo>
                        <a:pt x="2707" y="2841"/>
                        <a:pt x="2761" y="3090"/>
                        <a:pt x="2947" y="3213"/>
                      </a:cubicBezTo>
                      <a:cubicBezTo>
                        <a:pt x="3016" y="3258"/>
                        <a:pt x="3093" y="3280"/>
                        <a:pt x="3169" y="3280"/>
                      </a:cubicBezTo>
                      <a:cubicBezTo>
                        <a:pt x="3302" y="3280"/>
                        <a:pt x="3431" y="3215"/>
                        <a:pt x="3509" y="3096"/>
                      </a:cubicBezTo>
                      <a:cubicBezTo>
                        <a:pt x="3696" y="2812"/>
                        <a:pt x="3850" y="2509"/>
                        <a:pt x="3974" y="2193"/>
                      </a:cubicBezTo>
                      <a:cubicBezTo>
                        <a:pt x="4252" y="1482"/>
                        <a:pt x="4195" y="860"/>
                        <a:pt x="3816" y="450"/>
                      </a:cubicBezTo>
                      <a:cubicBezTo>
                        <a:pt x="3550" y="165"/>
                        <a:pt x="3127" y="1"/>
                        <a:pt x="268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39"/>
                <p:cNvSpPr/>
                <p:nvPr/>
              </p:nvSpPr>
              <p:spPr>
                <a:xfrm>
                  <a:off x="2713539" y="186999"/>
                  <a:ext cx="381154" cy="332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5" h="11442" extrusionOk="0">
                      <a:moveTo>
                        <a:pt x="9233" y="1"/>
                      </a:moveTo>
                      <a:cubicBezTo>
                        <a:pt x="9132" y="1"/>
                        <a:pt x="9059" y="26"/>
                        <a:pt x="9021" y="82"/>
                      </a:cubicBezTo>
                      <a:cubicBezTo>
                        <a:pt x="8218" y="1248"/>
                        <a:pt x="6895" y="2214"/>
                        <a:pt x="5489" y="2767"/>
                      </a:cubicBezTo>
                      <a:cubicBezTo>
                        <a:pt x="1955" y="4153"/>
                        <a:pt x="0" y="8108"/>
                        <a:pt x="3515" y="10530"/>
                      </a:cubicBezTo>
                      <a:cubicBezTo>
                        <a:pt x="4343" y="11099"/>
                        <a:pt x="5407" y="11389"/>
                        <a:pt x="6465" y="11436"/>
                      </a:cubicBezTo>
                      <a:cubicBezTo>
                        <a:pt x="6539" y="11440"/>
                        <a:pt x="6611" y="11441"/>
                        <a:pt x="6684" y="11441"/>
                      </a:cubicBezTo>
                      <a:cubicBezTo>
                        <a:pt x="9227" y="11441"/>
                        <a:pt x="11055" y="9415"/>
                        <a:pt x="11424" y="7416"/>
                      </a:cubicBezTo>
                      <a:cubicBezTo>
                        <a:pt x="11538" y="6800"/>
                        <a:pt x="11528" y="6171"/>
                        <a:pt x="11601" y="5552"/>
                      </a:cubicBezTo>
                      <a:cubicBezTo>
                        <a:pt x="11737" y="4384"/>
                        <a:pt x="12056" y="3285"/>
                        <a:pt x="12836" y="2328"/>
                      </a:cubicBezTo>
                      <a:cubicBezTo>
                        <a:pt x="12921" y="2224"/>
                        <a:pt x="13010" y="2122"/>
                        <a:pt x="13104" y="2021"/>
                      </a:cubicBezTo>
                      <a:cubicBezTo>
                        <a:pt x="12791" y="1756"/>
                        <a:pt x="10069" y="1"/>
                        <a:pt x="923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39"/>
                <p:cNvSpPr/>
                <p:nvPr/>
              </p:nvSpPr>
              <p:spPr>
                <a:xfrm>
                  <a:off x="2774793" y="201455"/>
                  <a:ext cx="220403" cy="279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8" h="9594" extrusionOk="0">
                      <a:moveTo>
                        <a:pt x="7396" y="1"/>
                      </a:moveTo>
                      <a:cubicBezTo>
                        <a:pt x="7154" y="1"/>
                        <a:pt x="6765" y="600"/>
                        <a:pt x="6684" y="691"/>
                      </a:cubicBezTo>
                      <a:cubicBezTo>
                        <a:pt x="6384" y="1022"/>
                        <a:pt x="6059" y="1338"/>
                        <a:pt x="5667" y="1591"/>
                      </a:cubicBezTo>
                      <a:cubicBezTo>
                        <a:pt x="4953" y="2055"/>
                        <a:pt x="4075" y="2286"/>
                        <a:pt x="3286" y="2646"/>
                      </a:cubicBezTo>
                      <a:cubicBezTo>
                        <a:pt x="2029" y="3227"/>
                        <a:pt x="980" y="4177"/>
                        <a:pt x="490" y="5333"/>
                      </a:cubicBezTo>
                      <a:cubicBezTo>
                        <a:pt x="1" y="6489"/>
                        <a:pt x="108" y="7847"/>
                        <a:pt x="885" y="8880"/>
                      </a:cubicBezTo>
                      <a:cubicBezTo>
                        <a:pt x="1068" y="9130"/>
                        <a:pt x="1299" y="9363"/>
                        <a:pt x="1605" y="9496"/>
                      </a:cubicBezTo>
                      <a:cubicBezTo>
                        <a:pt x="1753" y="9558"/>
                        <a:pt x="1920" y="9594"/>
                        <a:pt x="2085" y="9594"/>
                      </a:cubicBezTo>
                      <a:cubicBezTo>
                        <a:pt x="2262" y="9594"/>
                        <a:pt x="2436" y="9553"/>
                        <a:pt x="2578" y="9461"/>
                      </a:cubicBezTo>
                      <a:cubicBezTo>
                        <a:pt x="3008" y="9180"/>
                        <a:pt x="2954" y="8621"/>
                        <a:pt x="2869" y="8163"/>
                      </a:cubicBezTo>
                      <a:cubicBezTo>
                        <a:pt x="2695" y="7216"/>
                        <a:pt x="2553" y="6240"/>
                        <a:pt x="2805" y="5305"/>
                      </a:cubicBezTo>
                      <a:cubicBezTo>
                        <a:pt x="2970" y="4702"/>
                        <a:pt x="3276" y="4149"/>
                        <a:pt x="3699" y="3691"/>
                      </a:cubicBezTo>
                      <a:cubicBezTo>
                        <a:pt x="4814" y="2472"/>
                        <a:pt x="6712" y="1815"/>
                        <a:pt x="7477" y="410"/>
                      </a:cubicBezTo>
                      <a:cubicBezTo>
                        <a:pt x="7530" y="312"/>
                        <a:pt x="7578" y="195"/>
                        <a:pt x="7527" y="94"/>
                      </a:cubicBezTo>
                      <a:cubicBezTo>
                        <a:pt x="7493" y="28"/>
                        <a:pt x="7448" y="1"/>
                        <a:pt x="73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7" name="Google Shape;507;p39"/>
              <p:cNvGrpSpPr/>
              <p:nvPr/>
            </p:nvGrpSpPr>
            <p:grpSpPr>
              <a:xfrm>
                <a:off x="2263528" y="508100"/>
                <a:ext cx="401696" cy="332927"/>
                <a:chOff x="2263528" y="508100"/>
                <a:chExt cx="401696" cy="332927"/>
              </a:xfrm>
            </p:grpSpPr>
            <p:sp>
              <p:nvSpPr>
                <p:cNvPr id="508" name="Google Shape;508;p39"/>
                <p:cNvSpPr/>
                <p:nvPr/>
              </p:nvSpPr>
              <p:spPr>
                <a:xfrm>
                  <a:off x="2263528" y="564987"/>
                  <a:ext cx="279039" cy="276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3" h="7997" extrusionOk="0">
                      <a:moveTo>
                        <a:pt x="2973" y="1"/>
                      </a:moveTo>
                      <a:cubicBezTo>
                        <a:pt x="2239" y="1"/>
                        <a:pt x="254" y="711"/>
                        <a:pt x="1" y="838"/>
                      </a:cubicBezTo>
                      <a:cubicBezTo>
                        <a:pt x="48" y="916"/>
                        <a:pt x="92" y="995"/>
                        <a:pt x="133" y="1074"/>
                      </a:cubicBezTo>
                      <a:cubicBezTo>
                        <a:pt x="503" y="1813"/>
                        <a:pt x="525" y="2581"/>
                        <a:pt x="399" y="3370"/>
                      </a:cubicBezTo>
                      <a:cubicBezTo>
                        <a:pt x="329" y="3791"/>
                        <a:pt x="206" y="4207"/>
                        <a:pt x="171" y="4628"/>
                      </a:cubicBezTo>
                      <a:cubicBezTo>
                        <a:pt x="54" y="6039"/>
                        <a:pt x="1018" y="7669"/>
                        <a:pt x="2909" y="7944"/>
                      </a:cubicBezTo>
                      <a:cubicBezTo>
                        <a:pt x="3151" y="7978"/>
                        <a:pt x="3398" y="7996"/>
                        <a:pt x="3644" y="7996"/>
                      </a:cubicBezTo>
                      <a:cubicBezTo>
                        <a:pt x="4167" y="7996"/>
                        <a:pt x="4687" y="7915"/>
                        <a:pt x="5155" y="7732"/>
                      </a:cubicBezTo>
                      <a:cubicBezTo>
                        <a:pt x="8083" y="6592"/>
                        <a:pt x="7448" y="3718"/>
                        <a:pt x="5221" y="2335"/>
                      </a:cubicBezTo>
                      <a:cubicBezTo>
                        <a:pt x="4334" y="1785"/>
                        <a:pt x="3585" y="970"/>
                        <a:pt x="3238" y="92"/>
                      </a:cubicBezTo>
                      <a:cubicBezTo>
                        <a:pt x="3213" y="28"/>
                        <a:pt x="3117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" name="Google Shape;509;p39"/>
                <p:cNvSpPr/>
                <p:nvPr/>
              </p:nvSpPr>
              <p:spPr>
                <a:xfrm>
                  <a:off x="2282619" y="508100"/>
                  <a:ext cx="118340" cy="88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8" h="2571" extrusionOk="0">
                      <a:moveTo>
                        <a:pt x="1285" y="1"/>
                      </a:moveTo>
                      <a:cubicBezTo>
                        <a:pt x="927" y="1"/>
                        <a:pt x="596" y="125"/>
                        <a:pt x="376" y="347"/>
                      </a:cubicBezTo>
                      <a:cubicBezTo>
                        <a:pt x="51" y="676"/>
                        <a:pt x="0" y="1165"/>
                        <a:pt x="231" y="1721"/>
                      </a:cubicBezTo>
                      <a:cubicBezTo>
                        <a:pt x="329" y="1955"/>
                        <a:pt x="449" y="2176"/>
                        <a:pt x="594" y="2384"/>
                      </a:cubicBezTo>
                      <a:cubicBezTo>
                        <a:pt x="674" y="2497"/>
                        <a:pt x="800" y="2557"/>
                        <a:pt x="929" y="2557"/>
                      </a:cubicBezTo>
                      <a:cubicBezTo>
                        <a:pt x="1008" y="2557"/>
                        <a:pt x="1089" y="2534"/>
                        <a:pt x="1159" y="2486"/>
                      </a:cubicBezTo>
                      <a:cubicBezTo>
                        <a:pt x="1346" y="2356"/>
                        <a:pt x="1390" y="2103"/>
                        <a:pt x="1260" y="1920"/>
                      </a:cubicBezTo>
                      <a:cubicBezTo>
                        <a:pt x="1150" y="1759"/>
                        <a:pt x="1058" y="1589"/>
                        <a:pt x="983" y="1412"/>
                      </a:cubicBezTo>
                      <a:cubicBezTo>
                        <a:pt x="935" y="1301"/>
                        <a:pt x="844" y="1033"/>
                        <a:pt x="954" y="919"/>
                      </a:cubicBezTo>
                      <a:cubicBezTo>
                        <a:pt x="1011" y="862"/>
                        <a:pt x="1139" y="814"/>
                        <a:pt x="1290" y="814"/>
                      </a:cubicBezTo>
                      <a:cubicBezTo>
                        <a:pt x="1314" y="814"/>
                        <a:pt x="1339" y="815"/>
                        <a:pt x="1365" y="818"/>
                      </a:cubicBezTo>
                      <a:cubicBezTo>
                        <a:pt x="1538" y="837"/>
                        <a:pt x="1722" y="909"/>
                        <a:pt x="1911" y="1039"/>
                      </a:cubicBezTo>
                      <a:cubicBezTo>
                        <a:pt x="2325" y="1323"/>
                        <a:pt x="2584" y="1750"/>
                        <a:pt x="2606" y="2182"/>
                      </a:cubicBezTo>
                      <a:cubicBezTo>
                        <a:pt x="2615" y="2400"/>
                        <a:pt x="2792" y="2571"/>
                        <a:pt x="3010" y="2571"/>
                      </a:cubicBezTo>
                      <a:lnTo>
                        <a:pt x="3029" y="2568"/>
                      </a:lnTo>
                      <a:cubicBezTo>
                        <a:pt x="3253" y="2558"/>
                        <a:pt x="3427" y="2365"/>
                        <a:pt x="3418" y="2141"/>
                      </a:cubicBezTo>
                      <a:cubicBezTo>
                        <a:pt x="3383" y="1456"/>
                        <a:pt x="2991" y="793"/>
                        <a:pt x="2369" y="366"/>
                      </a:cubicBezTo>
                      <a:cubicBezTo>
                        <a:pt x="2069" y="161"/>
                        <a:pt x="1759" y="41"/>
                        <a:pt x="1450" y="9"/>
                      </a:cubicBezTo>
                      <a:cubicBezTo>
                        <a:pt x="1395" y="4"/>
                        <a:pt x="1340" y="1"/>
                        <a:pt x="12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" name="Google Shape;510;p39"/>
                <p:cNvSpPr/>
                <p:nvPr/>
              </p:nvSpPr>
              <p:spPr>
                <a:xfrm>
                  <a:off x="2323183" y="528224"/>
                  <a:ext cx="342041" cy="279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8" h="8091" extrusionOk="0">
                      <a:moveTo>
                        <a:pt x="2928" y="1"/>
                      </a:moveTo>
                      <a:cubicBezTo>
                        <a:pt x="2295" y="1"/>
                        <a:pt x="237" y="1240"/>
                        <a:pt x="0" y="1429"/>
                      </a:cubicBezTo>
                      <a:cubicBezTo>
                        <a:pt x="73" y="1501"/>
                        <a:pt x="139" y="1571"/>
                        <a:pt x="202" y="1644"/>
                      </a:cubicBezTo>
                      <a:cubicBezTo>
                        <a:pt x="793" y="2323"/>
                        <a:pt x="1033" y="3100"/>
                        <a:pt x="1137" y="3927"/>
                      </a:cubicBezTo>
                      <a:cubicBezTo>
                        <a:pt x="1191" y="4366"/>
                        <a:pt x="1181" y="4811"/>
                        <a:pt x="1270" y="5244"/>
                      </a:cubicBezTo>
                      <a:cubicBezTo>
                        <a:pt x="1546" y="6657"/>
                        <a:pt x="2930" y="8090"/>
                        <a:pt x="4853" y="8090"/>
                      </a:cubicBezTo>
                      <a:cubicBezTo>
                        <a:pt x="4908" y="8090"/>
                        <a:pt x="4963" y="8089"/>
                        <a:pt x="5019" y="8087"/>
                      </a:cubicBezTo>
                      <a:cubicBezTo>
                        <a:pt x="5821" y="8055"/>
                        <a:pt x="6623" y="7850"/>
                        <a:pt x="7249" y="7445"/>
                      </a:cubicBezTo>
                      <a:cubicBezTo>
                        <a:pt x="9908" y="5734"/>
                        <a:pt x="8430" y="2938"/>
                        <a:pt x="5758" y="1956"/>
                      </a:cubicBezTo>
                      <a:cubicBezTo>
                        <a:pt x="4694" y="1565"/>
                        <a:pt x="3695" y="882"/>
                        <a:pt x="3089" y="58"/>
                      </a:cubicBezTo>
                      <a:cubicBezTo>
                        <a:pt x="3060" y="18"/>
                        <a:pt x="3004" y="1"/>
                        <a:pt x="292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" name="Google Shape;511;p39"/>
                <p:cNvSpPr/>
                <p:nvPr/>
              </p:nvSpPr>
              <p:spPr>
                <a:xfrm>
                  <a:off x="2345312" y="561639"/>
                  <a:ext cx="225841" cy="23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2" h="6820" extrusionOk="0">
                      <a:moveTo>
                        <a:pt x="473" y="1"/>
                      </a:moveTo>
                      <a:cubicBezTo>
                        <a:pt x="451" y="1"/>
                        <a:pt x="429" y="6"/>
                        <a:pt x="408" y="15"/>
                      </a:cubicBezTo>
                      <a:cubicBezTo>
                        <a:pt x="291" y="53"/>
                        <a:pt x="180" y="104"/>
                        <a:pt x="76" y="167"/>
                      </a:cubicBezTo>
                      <a:cubicBezTo>
                        <a:pt x="41" y="189"/>
                        <a:pt x="10" y="211"/>
                        <a:pt x="0" y="246"/>
                      </a:cubicBezTo>
                      <a:cubicBezTo>
                        <a:pt x="0" y="281"/>
                        <a:pt x="10" y="315"/>
                        <a:pt x="32" y="341"/>
                      </a:cubicBezTo>
                      <a:cubicBezTo>
                        <a:pt x="417" y="928"/>
                        <a:pt x="730" y="1512"/>
                        <a:pt x="840" y="2192"/>
                      </a:cubicBezTo>
                      <a:cubicBezTo>
                        <a:pt x="951" y="2867"/>
                        <a:pt x="954" y="3559"/>
                        <a:pt x="1131" y="4229"/>
                      </a:cubicBezTo>
                      <a:cubicBezTo>
                        <a:pt x="1358" y="5085"/>
                        <a:pt x="1962" y="5940"/>
                        <a:pt x="2821" y="6430"/>
                      </a:cubicBezTo>
                      <a:cubicBezTo>
                        <a:pt x="3276" y="6691"/>
                        <a:pt x="3886" y="6820"/>
                        <a:pt x="4493" y="6820"/>
                      </a:cubicBezTo>
                      <a:cubicBezTo>
                        <a:pt x="5040" y="6820"/>
                        <a:pt x="5586" y="6715"/>
                        <a:pt x="6017" y="6509"/>
                      </a:cubicBezTo>
                      <a:cubicBezTo>
                        <a:pt x="6393" y="6329"/>
                        <a:pt x="6541" y="5959"/>
                        <a:pt x="6099" y="5760"/>
                      </a:cubicBezTo>
                      <a:cubicBezTo>
                        <a:pt x="5978" y="5706"/>
                        <a:pt x="5823" y="5691"/>
                        <a:pt x="5655" y="5691"/>
                      </a:cubicBezTo>
                      <a:cubicBezTo>
                        <a:pt x="5458" y="5691"/>
                        <a:pt x="5244" y="5712"/>
                        <a:pt x="5048" y="5712"/>
                      </a:cubicBezTo>
                      <a:cubicBezTo>
                        <a:pt x="4925" y="5712"/>
                        <a:pt x="4810" y="5704"/>
                        <a:pt x="4709" y="5678"/>
                      </a:cubicBezTo>
                      <a:cubicBezTo>
                        <a:pt x="4204" y="5552"/>
                        <a:pt x="3734" y="5318"/>
                        <a:pt x="3323" y="4996"/>
                      </a:cubicBezTo>
                      <a:cubicBezTo>
                        <a:pt x="2252" y="4150"/>
                        <a:pt x="2135" y="3180"/>
                        <a:pt x="1744" y="2056"/>
                      </a:cubicBezTo>
                      <a:cubicBezTo>
                        <a:pt x="1482" y="1332"/>
                        <a:pt x="932" y="754"/>
                        <a:pt x="575" y="75"/>
                      </a:cubicBezTo>
                      <a:cubicBezTo>
                        <a:pt x="563" y="44"/>
                        <a:pt x="540" y="22"/>
                        <a:pt x="512" y="6"/>
                      </a:cubicBezTo>
                      <a:cubicBezTo>
                        <a:pt x="499" y="2"/>
                        <a:pt x="486" y="1"/>
                        <a:pt x="4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12" name="Google Shape;512;p39"/>
            <p:cNvGrpSpPr/>
            <p:nvPr/>
          </p:nvGrpSpPr>
          <p:grpSpPr>
            <a:xfrm>
              <a:off x="3732942" y="752271"/>
              <a:ext cx="650906" cy="662487"/>
              <a:chOff x="3732942" y="752271"/>
              <a:chExt cx="650906" cy="662487"/>
            </a:xfrm>
          </p:grpSpPr>
          <p:grpSp>
            <p:nvGrpSpPr>
              <p:cNvPr id="513" name="Google Shape;513;p39"/>
              <p:cNvGrpSpPr/>
              <p:nvPr/>
            </p:nvGrpSpPr>
            <p:grpSpPr>
              <a:xfrm>
                <a:off x="4093796" y="752271"/>
                <a:ext cx="290051" cy="254000"/>
                <a:chOff x="4093796" y="752271"/>
                <a:chExt cx="290051" cy="254000"/>
              </a:xfrm>
            </p:grpSpPr>
            <p:sp>
              <p:nvSpPr>
                <p:cNvPr id="514" name="Google Shape;514;p39"/>
                <p:cNvSpPr/>
                <p:nvPr/>
              </p:nvSpPr>
              <p:spPr>
                <a:xfrm>
                  <a:off x="4343373" y="757406"/>
                  <a:ext cx="31188" cy="182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" h="4830" extrusionOk="0">
                      <a:moveTo>
                        <a:pt x="405" y="0"/>
                      </a:moveTo>
                      <a:lnTo>
                        <a:pt x="1" y="35"/>
                      </a:lnTo>
                      <a:lnTo>
                        <a:pt x="421" y="4830"/>
                      </a:lnTo>
                      <a:lnTo>
                        <a:pt x="825" y="4795"/>
                      </a:lnTo>
                      <a:lnTo>
                        <a:pt x="40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5" name="Google Shape;515;p39"/>
                <p:cNvSpPr/>
                <p:nvPr/>
              </p:nvSpPr>
              <p:spPr>
                <a:xfrm>
                  <a:off x="4093796" y="946992"/>
                  <a:ext cx="108062" cy="5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2" h="1570" extrusionOk="0">
                      <a:moveTo>
                        <a:pt x="1870" y="1"/>
                      </a:moveTo>
                      <a:cubicBezTo>
                        <a:pt x="1627" y="1"/>
                        <a:pt x="1357" y="48"/>
                        <a:pt x="1090" y="147"/>
                      </a:cubicBezTo>
                      <a:cubicBezTo>
                        <a:pt x="404" y="396"/>
                        <a:pt x="0" y="886"/>
                        <a:pt x="190" y="1239"/>
                      </a:cubicBezTo>
                      <a:cubicBezTo>
                        <a:pt x="305" y="1455"/>
                        <a:pt x="614" y="1570"/>
                        <a:pt x="993" y="1570"/>
                      </a:cubicBezTo>
                      <a:cubicBezTo>
                        <a:pt x="1235" y="1570"/>
                        <a:pt x="1507" y="1523"/>
                        <a:pt x="1775" y="1426"/>
                      </a:cubicBezTo>
                      <a:cubicBezTo>
                        <a:pt x="2460" y="1176"/>
                        <a:pt x="2862" y="687"/>
                        <a:pt x="2675" y="333"/>
                      </a:cubicBezTo>
                      <a:cubicBezTo>
                        <a:pt x="2559" y="117"/>
                        <a:pt x="2249" y="1"/>
                        <a:pt x="18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6" name="Google Shape;516;p39"/>
                <p:cNvSpPr/>
                <p:nvPr/>
              </p:nvSpPr>
              <p:spPr>
                <a:xfrm>
                  <a:off x="4157462" y="784706"/>
                  <a:ext cx="31754" cy="183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" h="4852" extrusionOk="0">
                      <a:moveTo>
                        <a:pt x="408" y="1"/>
                      </a:moveTo>
                      <a:lnTo>
                        <a:pt x="0" y="39"/>
                      </a:lnTo>
                      <a:lnTo>
                        <a:pt x="433" y="4852"/>
                      </a:lnTo>
                      <a:lnTo>
                        <a:pt x="840" y="4817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7" name="Google Shape;517;p39"/>
                <p:cNvSpPr/>
                <p:nvPr/>
              </p:nvSpPr>
              <p:spPr>
                <a:xfrm>
                  <a:off x="4154127" y="752271"/>
                  <a:ext cx="208270" cy="78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" h="2073" extrusionOk="0">
                      <a:moveTo>
                        <a:pt x="5348" y="1"/>
                      </a:moveTo>
                      <a:lnTo>
                        <a:pt x="1" y="651"/>
                      </a:lnTo>
                      <a:lnTo>
                        <a:pt x="209" y="2073"/>
                      </a:lnTo>
                      <a:lnTo>
                        <a:pt x="5515" y="1302"/>
                      </a:lnTo>
                      <a:lnTo>
                        <a:pt x="5348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8" name="Google Shape;518;p39"/>
                <p:cNvSpPr/>
                <p:nvPr/>
              </p:nvSpPr>
              <p:spPr>
                <a:xfrm>
                  <a:off x="4275785" y="924110"/>
                  <a:ext cx="108062" cy="5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2" h="1570" extrusionOk="0">
                      <a:moveTo>
                        <a:pt x="1870" y="1"/>
                      </a:moveTo>
                      <a:cubicBezTo>
                        <a:pt x="1627" y="1"/>
                        <a:pt x="1357" y="48"/>
                        <a:pt x="1090" y="146"/>
                      </a:cubicBezTo>
                      <a:cubicBezTo>
                        <a:pt x="404" y="396"/>
                        <a:pt x="0" y="885"/>
                        <a:pt x="190" y="1239"/>
                      </a:cubicBezTo>
                      <a:cubicBezTo>
                        <a:pt x="305" y="1455"/>
                        <a:pt x="614" y="1569"/>
                        <a:pt x="993" y="1569"/>
                      </a:cubicBezTo>
                      <a:cubicBezTo>
                        <a:pt x="1235" y="1569"/>
                        <a:pt x="1507" y="1523"/>
                        <a:pt x="1775" y="1425"/>
                      </a:cubicBezTo>
                      <a:cubicBezTo>
                        <a:pt x="2461" y="1176"/>
                        <a:pt x="2862" y="686"/>
                        <a:pt x="2675" y="332"/>
                      </a:cubicBezTo>
                      <a:cubicBezTo>
                        <a:pt x="2560" y="116"/>
                        <a:pt x="2250" y="1"/>
                        <a:pt x="18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19" name="Google Shape;519;p39"/>
              <p:cNvGrpSpPr/>
              <p:nvPr/>
            </p:nvGrpSpPr>
            <p:grpSpPr>
              <a:xfrm>
                <a:off x="3732942" y="1097416"/>
                <a:ext cx="90656" cy="200534"/>
                <a:chOff x="3732942" y="1097416"/>
                <a:chExt cx="90656" cy="200534"/>
              </a:xfrm>
            </p:grpSpPr>
            <p:sp>
              <p:nvSpPr>
                <p:cNvPr id="520" name="Google Shape;520;p39"/>
                <p:cNvSpPr/>
                <p:nvPr/>
              </p:nvSpPr>
              <p:spPr>
                <a:xfrm>
                  <a:off x="3732942" y="1245354"/>
                  <a:ext cx="90656" cy="5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" h="1393" extrusionOk="0">
                      <a:moveTo>
                        <a:pt x="1571" y="1"/>
                      </a:moveTo>
                      <a:cubicBezTo>
                        <a:pt x="1368" y="1"/>
                        <a:pt x="1141" y="42"/>
                        <a:pt x="916" y="129"/>
                      </a:cubicBezTo>
                      <a:cubicBezTo>
                        <a:pt x="338" y="350"/>
                        <a:pt x="0" y="786"/>
                        <a:pt x="161" y="1098"/>
                      </a:cubicBezTo>
                      <a:cubicBezTo>
                        <a:pt x="258" y="1290"/>
                        <a:pt x="518" y="1392"/>
                        <a:pt x="838" y="1392"/>
                      </a:cubicBezTo>
                      <a:cubicBezTo>
                        <a:pt x="1040" y="1392"/>
                        <a:pt x="1265" y="1351"/>
                        <a:pt x="1488" y="1266"/>
                      </a:cubicBezTo>
                      <a:cubicBezTo>
                        <a:pt x="2066" y="1041"/>
                        <a:pt x="2401" y="609"/>
                        <a:pt x="2243" y="293"/>
                      </a:cubicBezTo>
                      <a:cubicBezTo>
                        <a:pt x="2146" y="102"/>
                        <a:pt x="1888" y="1"/>
                        <a:pt x="157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39"/>
                <p:cNvSpPr/>
                <p:nvPr/>
              </p:nvSpPr>
              <p:spPr>
                <a:xfrm>
                  <a:off x="3788522" y="1097416"/>
                  <a:ext cx="28507" cy="161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" h="4290" extrusionOk="0">
                      <a:moveTo>
                        <a:pt x="404" y="1"/>
                      </a:moveTo>
                      <a:lnTo>
                        <a:pt x="0" y="35"/>
                      </a:lnTo>
                      <a:lnTo>
                        <a:pt x="351" y="4290"/>
                      </a:lnTo>
                      <a:lnTo>
                        <a:pt x="755" y="4255"/>
                      </a:lnTo>
                      <a:lnTo>
                        <a:pt x="40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2" name="Google Shape;522;p39"/>
              <p:cNvGrpSpPr/>
              <p:nvPr/>
            </p:nvGrpSpPr>
            <p:grpSpPr>
              <a:xfrm>
                <a:off x="4038579" y="1189379"/>
                <a:ext cx="249279" cy="225379"/>
                <a:chOff x="4038579" y="1189379"/>
                <a:chExt cx="249279" cy="225379"/>
              </a:xfrm>
            </p:grpSpPr>
            <p:sp>
              <p:nvSpPr>
                <p:cNvPr id="523" name="Google Shape;523;p39"/>
                <p:cNvSpPr/>
                <p:nvPr/>
              </p:nvSpPr>
              <p:spPr>
                <a:xfrm>
                  <a:off x="4038579" y="1362162"/>
                  <a:ext cx="90694" cy="5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1393" extrusionOk="0">
                      <a:moveTo>
                        <a:pt x="1566" y="1"/>
                      </a:moveTo>
                      <a:cubicBezTo>
                        <a:pt x="1364" y="1"/>
                        <a:pt x="1137" y="42"/>
                        <a:pt x="913" y="128"/>
                      </a:cubicBezTo>
                      <a:cubicBezTo>
                        <a:pt x="339" y="352"/>
                        <a:pt x="1" y="785"/>
                        <a:pt x="159" y="1097"/>
                      </a:cubicBezTo>
                      <a:cubicBezTo>
                        <a:pt x="255" y="1290"/>
                        <a:pt x="515" y="1392"/>
                        <a:pt x="834" y="1392"/>
                      </a:cubicBezTo>
                      <a:cubicBezTo>
                        <a:pt x="1037" y="1392"/>
                        <a:pt x="1264" y="1351"/>
                        <a:pt x="1488" y="1265"/>
                      </a:cubicBezTo>
                      <a:cubicBezTo>
                        <a:pt x="2063" y="1044"/>
                        <a:pt x="2401" y="608"/>
                        <a:pt x="2243" y="295"/>
                      </a:cubicBezTo>
                      <a:cubicBezTo>
                        <a:pt x="2146" y="104"/>
                        <a:pt x="1886" y="1"/>
                        <a:pt x="156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4" name="Google Shape;524;p39"/>
                <p:cNvSpPr/>
                <p:nvPr/>
              </p:nvSpPr>
              <p:spPr>
                <a:xfrm>
                  <a:off x="4089140" y="1210979"/>
                  <a:ext cx="28318" cy="16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4303" extrusionOk="0">
                      <a:moveTo>
                        <a:pt x="405" y="0"/>
                      </a:moveTo>
                      <a:lnTo>
                        <a:pt x="1" y="32"/>
                      </a:lnTo>
                      <a:lnTo>
                        <a:pt x="342" y="4302"/>
                      </a:lnTo>
                      <a:lnTo>
                        <a:pt x="749" y="4271"/>
                      </a:lnTo>
                      <a:lnTo>
                        <a:pt x="40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" name="Google Shape;525;p39"/>
                <p:cNvSpPr/>
                <p:nvPr/>
              </p:nvSpPr>
              <p:spPr>
                <a:xfrm>
                  <a:off x="4095217" y="1189379"/>
                  <a:ext cx="174628" cy="69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5" h="1840" extrusionOk="0">
                      <a:moveTo>
                        <a:pt x="4486" y="1"/>
                      </a:moveTo>
                      <a:lnTo>
                        <a:pt x="1" y="579"/>
                      </a:lnTo>
                      <a:lnTo>
                        <a:pt x="175" y="1839"/>
                      </a:lnTo>
                      <a:lnTo>
                        <a:pt x="4625" y="1154"/>
                      </a:lnTo>
                      <a:lnTo>
                        <a:pt x="448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" name="Google Shape;526;p39"/>
                <p:cNvSpPr/>
                <p:nvPr/>
              </p:nvSpPr>
              <p:spPr>
                <a:xfrm>
                  <a:off x="4197203" y="1341848"/>
                  <a:ext cx="90656" cy="5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" h="1393" extrusionOk="0">
                      <a:moveTo>
                        <a:pt x="1570" y="1"/>
                      </a:moveTo>
                      <a:cubicBezTo>
                        <a:pt x="1367" y="1"/>
                        <a:pt x="1139" y="43"/>
                        <a:pt x="913" y="129"/>
                      </a:cubicBezTo>
                      <a:cubicBezTo>
                        <a:pt x="338" y="350"/>
                        <a:pt x="0" y="786"/>
                        <a:pt x="158" y="1098"/>
                      </a:cubicBezTo>
                      <a:cubicBezTo>
                        <a:pt x="255" y="1290"/>
                        <a:pt x="516" y="1393"/>
                        <a:pt x="837" y="1393"/>
                      </a:cubicBezTo>
                      <a:cubicBezTo>
                        <a:pt x="1039" y="1393"/>
                        <a:pt x="1265" y="1351"/>
                        <a:pt x="1488" y="1266"/>
                      </a:cubicBezTo>
                      <a:cubicBezTo>
                        <a:pt x="2063" y="1042"/>
                        <a:pt x="2401" y="609"/>
                        <a:pt x="2243" y="293"/>
                      </a:cubicBezTo>
                      <a:cubicBezTo>
                        <a:pt x="2146" y="102"/>
                        <a:pt x="1888" y="1"/>
                        <a:pt x="15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" name="Google Shape;527;p39"/>
                <p:cNvSpPr/>
                <p:nvPr/>
              </p:nvSpPr>
              <p:spPr>
                <a:xfrm>
                  <a:off x="4252632" y="1193910"/>
                  <a:ext cx="28658" cy="16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4291" extrusionOk="0">
                      <a:moveTo>
                        <a:pt x="408" y="1"/>
                      </a:moveTo>
                      <a:lnTo>
                        <a:pt x="1" y="36"/>
                      </a:lnTo>
                      <a:lnTo>
                        <a:pt x="355" y="4290"/>
                      </a:lnTo>
                      <a:lnTo>
                        <a:pt x="759" y="4255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2811" t="34581" r="10408" b="26980"/>
          <a:stretch/>
        </p:blipFill>
        <p:spPr>
          <a:xfrm>
            <a:off x="1171336" y="1735074"/>
            <a:ext cx="2030543" cy="2224686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6355" b="14160"/>
          <a:stretch/>
        </p:blipFill>
        <p:spPr>
          <a:xfrm>
            <a:off x="6088940" y="187091"/>
            <a:ext cx="2351405" cy="1809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MERCREDI 18 MAI</a:t>
            </a:r>
          </a:p>
        </p:txBody>
      </p:sp>
      <p:sp>
        <p:nvSpPr>
          <p:cNvPr id="2255" name="Google Shape;2255;p56"/>
          <p:cNvSpPr txBox="1"/>
          <p:nvPr/>
        </p:nvSpPr>
        <p:spPr>
          <a:xfrm>
            <a:off x="354987" y="1471303"/>
            <a:ext cx="8116389" cy="3547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Cours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avec les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élèves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espagnols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Systèmes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éducatifs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et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fonctionnement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d'un lycée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-STOP MOTION: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Visionnage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des travaux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Visite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 Ronda : Alameda, Pont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Neuf,Ciudad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, Palais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Mondragón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,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bains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arabes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...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Réception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à la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Mairie</a:t>
            </a:r>
            <a:endParaRPr lang="en-GB" sz="2400" dirty="0">
              <a:solidFill>
                <a:schemeClr val="dk2"/>
              </a:solidFill>
              <a:latin typeface="Changa One"/>
              <a:ea typeface="Changa One"/>
              <a:cs typeface="Changa One"/>
              <a:sym typeface="Changa On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bg1">
                    <a:lumMod val="75000"/>
                  </a:schemeClr>
                </a:solidFill>
                <a:latin typeface="Changa One"/>
                <a:ea typeface="Changa One"/>
                <a:cs typeface="Changa One"/>
                <a:sym typeface="Changa One"/>
              </a:rPr>
              <a:t>-Excursion photo “la</a:t>
            </a:r>
            <a:r>
              <a:rPr lang="ro-RO" sz="2400" dirty="0">
                <a:solidFill>
                  <a:schemeClr val="bg1">
                    <a:lumMod val="75000"/>
                  </a:schemeClr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bg1">
                    <a:lumMod val="75000"/>
                  </a:schemeClr>
                </a:solidFill>
                <a:latin typeface="Changa One"/>
                <a:ea typeface="Changa One"/>
                <a:cs typeface="Changa One"/>
                <a:sym typeface="Changa One"/>
              </a:rPr>
              <a:t>hoya</a:t>
            </a:r>
            <a:r>
              <a:rPr lang="en-GB" sz="2400" dirty="0">
                <a:solidFill>
                  <a:schemeClr val="bg1">
                    <a:lumMod val="75000"/>
                  </a:schemeClr>
                </a:solidFill>
                <a:latin typeface="Changa One"/>
                <a:ea typeface="Changa One"/>
                <a:cs typeface="Changa One"/>
                <a:sym typeface="Changa One"/>
              </a:rPr>
              <a:t> del Tajo”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6579"/>
          <a:stretch/>
        </p:blipFill>
        <p:spPr>
          <a:xfrm>
            <a:off x="5279973" y="220017"/>
            <a:ext cx="3111721" cy="1946880"/>
          </a:xfrm>
          <a:prstGeom prst="rect">
            <a:avLst/>
          </a:prstGeom>
          <a:ln w="1905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456" t="22251" r="707" b="25709"/>
          <a:stretch/>
        </p:blipFill>
        <p:spPr>
          <a:xfrm>
            <a:off x="6586756" y="3539614"/>
            <a:ext cx="1725257" cy="1179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188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8" name="Google Shape;3158;p66"/>
          <p:cNvSpPr txBox="1">
            <a:spLocks noGrp="1"/>
          </p:cNvSpPr>
          <p:nvPr>
            <p:ph type="title"/>
          </p:nvPr>
        </p:nvSpPr>
        <p:spPr>
          <a:xfrm flipH="1">
            <a:off x="-142508" y="675475"/>
            <a:ext cx="4564575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Le </a:t>
            </a:r>
            <a:r>
              <a:rPr lang="en-US" sz="5400" dirty="0" err="1"/>
              <a:t>quatrieme</a:t>
            </a:r>
            <a:r>
              <a:rPr lang="en-US" sz="5400" dirty="0"/>
              <a:t> jour</a:t>
            </a:r>
            <a:endParaRPr lang="en-US" dirty="0"/>
          </a:p>
        </p:txBody>
      </p:sp>
      <p:sp>
        <p:nvSpPr>
          <p:cNvPr id="3157" name="Google Shape;3157;p66"/>
          <p:cNvSpPr txBox="1">
            <a:spLocks noGrp="1"/>
          </p:cNvSpPr>
          <p:nvPr>
            <p:ph type="title" idx="2"/>
          </p:nvPr>
        </p:nvSpPr>
        <p:spPr>
          <a:xfrm flipH="1">
            <a:off x="3045912" y="1150296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3191" name="Google Shape;3191;p66"/>
          <p:cNvSpPr/>
          <p:nvPr/>
        </p:nvSpPr>
        <p:spPr>
          <a:xfrm>
            <a:off x="2004200" y="5115675"/>
            <a:ext cx="65050" cy="12450"/>
          </a:xfrm>
          <a:custGeom>
            <a:avLst/>
            <a:gdLst/>
            <a:ahLst/>
            <a:cxnLst/>
            <a:rect l="l" t="t" r="r" b="b"/>
            <a:pathLst>
              <a:path w="2602" h="498" extrusionOk="0">
                <a:moveTo>
                  <a:pt x="0" y="0"/>
                </a:moveTo>
                <a:lnTo>
                  <a:pt x="0" y="497"/>
                </a:lnTo>
                <a:lnTo>
                  <a:pt x="2602" y="497"/>
                </a:lnTo>
                <a:lnTo>
                  <a:pt x="2602" y="0"/>
                </a:lnTo>
                <a:close/>
              </a:path>
            </a:pathLst>
          </a:custGeom>
          <a:solidFill>
            <a:srgbClr val="592B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2" name="Google Shape;3192;p66"/>
          <p:cNvSpPr/>
          <p:nvPr/>
        </p:nvSpPr>
        <p:spPr>
          <a:xfrm>
            <a:off x="2012050" y="4788400"/>
            <a:ext cx="49750" cy="327300"/>
          </a:xfrm>
          <a:custGeom>
            <a:avLst/>
            <a:gdLst/>
            <a:ahLst/>
            <a:cxnLst/>
            <a:rect l="l" t="t" r="r" b="b"/>
            <a:pathLst>
              <a:path w="1990" h="13092" extrusionOk="0">
                <a:moveTo>
                  <a:pt x="382" y="0"/>
                </a:moveTo>
                <a:lnTo>
                  <a:pt x="1" y="13091"/>
                </a:lnTo>
                <a:lnTo>
                  <a:pt x="1989" y="13091"/>
                </a:lnTo>
                <a:lnTo>
                  <a:pt x="159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3" name="Google Shape;3193;p66"/>
          <p:cNvSpPr/>
          <p:nvPr/>
        </p:nvSpPr>
        <p:spPr>
          <a:xfrm>
            <a:off x="2016200" y="4778050"/>
            <a:ext cx="41050" cy="10375"/>
          </a:xfrm>
          <a:custGeom>
            <a:avLst/>
            <a:gdLst/>
            <a:ahLst/>
            <a:cxnLst/>
            <a:rect l="l" t="t" r="r" b="b"/>
            <a:pathLst>
              <a:path w="1642" h="415" extrusionOk="0">
                <a:moveTo>
                  <a:pt x="1" y="0"/>
                </a:moveTo>
                <a:lnTo>
                  <a:pt x="1" y="414"/>
                </a:lnTo>
                <a:lnTo>
                  <a:pt x="1641" y="414"/>
                </a:lnTo>
                <a:lnTo>
                  <a:pt x="1641" y="0"/>
                </a:lnTo>
                <a:close/>
              </a:path>
            </a:pathLst>
          </a:custGeom>
          <a:solidFill>
            <a:srgbClr val="592B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4" name="Google Shape;3194;p66"/>
          <p:cNvSpPr/>
          <p:nvPr/>
        </p:nvSpPr>
        <p:spPr>
          <a:xfrm>
            <a:off x="2009150" y="4765200"/>
            <a:ext cx="55125" cy="12850"/>
          </a:xfrm>
          <a:custGeom>
            <a:avLst/>
            <a:gdLst/>
            <a:ahLst/>
            <a:cxnLst/>
            <a:rect l="l" t="t" r="r" b="b"/>
            <a:pathLst>
              <a:path w="2205" h="514" extrusionOk="0">
                <a:moveTo>
                  <a:pt x="1" y="0"/>
                </a:moveTo>
                <a:lnTo>
                  <a:pt x="1" y="514"/>
                </a:lnTo>
                <a:lnTo>
                  <a:pt x="2205" y="514"/>
                </a:lnTo>
                <a:lnTo>
                  <a:pt x="2205" y="0"/>
                </a:lnTo>
                <a:close/>
              </a:path>
            </a:pathLst>
          </a:custGeom>
          <a:solidFill>
            <a:srgbClr val="D96C0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5" name="Google Shape;3195;p66"/>
          <p:cNvSpPr/>
          <p:nvPr/>
        </p:nvSpPr>
        <p:spPr>
          <a:xfrm>
            <a:off x="2009150" y="4562625"/>
            <a:ext cx="55125" cy="9950"/>
          </a:xfrm>
          <a:custGeom>
            <a:avLst/>
            <a:gdLst/>
            <a:ahLst/>
            <a:cxnLst/>
            <a:rect l="l" t="t" r="r" b="b"/>
            <a:pathLst>
              <a:path w="2205" h="398" extrusionOk="0">
                <a:moveTo>
                  <a:pt x="1" y="0"/>
                </a:moveTo>
                <a:lnTo>
                  <a:pt x="1" y="398"/>
                </a:lnTo>
                <a:lnTo>
                  <a:pt x="2205" y="398"/>
                </a:lnTo>
                <a:lnTo>
                  <a:pt x="220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6" name="Google Shape;3196;p66"/>
          <p:cNvSpPr/>
          <p:nvPr/>
        </p:nvSpPr>
        <p:spPr>
          <a:xfrm>
            <a:off x="2015800" y="4298300"/>
            <a:ext cx="42275" cy="264350"/>
          </a:xfrm>
          <a:custGeom>
            <a:avLst/>
            <a:gdLst/>
            <a:ahLst/>
            <a:cxnLst/>
            <a:rect l="l" t="t" r="r" b="b"/>
            <a:pathLst>
              <a:path w="1691" h="10574" extrusionOk="0">
                <a:moveTo>
                  <a:pt x="331" y="1"/>
                </a:moveTo>
                <a:lnTo>
                  <a:pt x="0" y="10573"/>
                </a:lnTo>
                <a:lnTo>
                  <a:pt x="1690" y="10573"/>
                </a:lnTo>
                <a:lnTo>
                  <a:pt x="135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7" name="Google Shape;3197;p66"/>
          <p:cNvSpPr/>
          <p:nvPr/>
        </p:nvSpPr>
        <p:spPr>
          <a:xfrm>
            <a:off x="2013725" y="4279675"/>
            <a:ext cx="46425" cy="9950"/>
          </a:xfrm>
          <a:custGeom>
            <a:avLst/>
            <a:gdLst/>
            <a:ahLst/>
            <a:cxnLst/>
            <a:rect l="l" t="t" r="r" b="b"/>
            <a:pathLst>
              <a:path w="1857" h="398" extrusionOk="0">
                <a:moveTo>
                  <a:pt x="0" y="0"/>
                </a:moveTo>
                <a:lnTo>
                  <a:pt x="0" y="398"/>
                </a:lnTo>
                <a:lnTo>
                  <a:pt x="1856" y="398"/>
                </a:lnTo>
                <a:lnTo>
                  <a:pt x="18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8" name="Google Shape;3198;p66"/>
          <p:cNvSpPr/>
          <p:nvPr/>
        </p:nvSpPr>
        <p:spPr>
          <a:xfrm>
            <a:off x="2015800" y="4572550"/>
            <a:ext cx="42275" cy="66725"/>
          </a:xfrm>
          <a:custGeom>
            <a:avLst/>
            <a:gdLst/>
            <a:ahLst/>
            <a:cxnLst/>
            <a:rect l="l" t="t" r="r" b="b"/>
            <a:pathLst>
              <a:path w="1691" h="2669" extrusionOk="0">
                <a:moveTo>
                  <a:pt x="0" y="1"/>
                </a:moveTo>
                <a:lnTo>
                  <a:pt x="0" y="2669"/>
                </a:lnTo>
                <a:lnTo>
                  <a:pt x="1690" y="2669"/>
                </a:lnTo>
                <a:lnTo>
                  <a:pt x="169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9" name="Google Shape;3199;p66"/>
          <p:cNvSpPr/>
          <p:nvPr/>
        </p:nvSpPr>
        <p:spPr>
          <a:xfrm>
            <a:off x="2008750" y="4290000"/>
            <a:ext cx="57075" cy="17575"/>
          </a:xfrm>
          <a:custGeom>
            <a:avLst/>
            <a:gdLst/>
            <a:ahLst/>
            <a:cxnLst/>
            <a:rect l="l" t="t" r="r" b="b"/>
            <a:pathLst>
              <a:path w="2283" h="703" extrusionOk="0">
                <a:moveTo>
                  <a:pt x="1842" y="1"/>
                </a:moveTo>
                <a:cubicBezTo>
                  <a:pt x="1836" y="1"/>
                  <a:pt x="1830" y="1"/>
                  <a:pt x="1823" y="1"/>
                </a:cubicBezTo>
                <a:lnTo>
                  <a:pt x="431" y="1"/>
                </a:lnTo>
                <a:cubicBezTo>
                  <a:pt x="133" y="1"/>
                  <a:pt x="0" y="366"/>
                  <a:pt x="216" y="581"/>
                </a:cubicBezTo>
                <a:cubicBezTo>
                  <a:pt x="283" y="644"/>
                  <a:pt x="364" y="672"/>
                  <a:pt x="443" y="672"/>
                </a:cubicBezTo>
                <a:cubicBezTo>
                  <a:pt x="615" y="672"/>
                  <a:pt x="779" y="538"/>
                  <a:pt x="779" y="333"/>
                </a:cubicBezTo>
                <a:lnTo>
                  <a:pt x="1459" y="333"/>
                </a:lnTo>
                <a:cubicBezTo>
                  <a:pt x="1447" y="549"/>
                  <a:pt x="1623" y="703"/>
                  <a:pt x="1810" y="703"/>
                </a:cubicBezTo>
                <a:cubicBezTo>
                  <a:pt x="1895" y="703"/>
                  <a:pt x="1982" y="671"/>
                  <a:pt x="2055" y="598"/>
                </a:cubicBezTo>
                <a:cubicBezTo>
                  <a:pt x="2282" y="387"/>
                  <a:pt x="2144" y="1"/>
                  <a:pt x="18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0" name="Google Shape;3200;p66"/>
          <p:cNvSpPr/>
          <p:nvPr/>
        </p:nvSpPr>
        <p:spPr>
          <a:xfrm>
            <a:off x="2009150" y="4076675"/>
            <a:ext cx="55125" cy="9975"/>
          </a:xfrm>
          <a:custGeom>
            <a:avLst/>
            <a:gdLst/>
            <a:ahLst/>
            <a:cxnLst/>
            <a:rect l="l" t="t" r="r" b="b"/>
            <a:pathLst>
              <a:path w="2205" h="399" extrusionOk="0">
                <a:moveTo>
                  <a:pt x="1" y="0"/>
                </a:moveTo>
                <a:lnTo>
                  <a:pt x="1" y="398"/>
                </a:lnTo>
                <a:lnTo>
                  <a:pt x="2205" y="398"/>
                </a:lnTo>
                <a:lnTo>
                  <a:pt x="220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1" name="Google Shape;3201;p66"/>
          <p:cNvSpPr/>
          <p:nvPr/>
        </p:nvSpPr>
        <p:spPr>
          <a:xfrm>
            <a:off x="2015800" y="3812375"/>
            <a:ext cx="42275" cy="264325"/>
          </a:xfrm>
          <a:custGeom>
            <a:avLst/>
            <a:gdLst/>
            <a:ahLst/>
            <a:cxnLst/>
            <a:rect l="l" t="t" r="r" b="b"/>
            <a:pathLst>
              <a:path w="1691" h="10573" extrusionOk="0">
                <a:moveTo>
                  <a:pt x="331" y="0"/>
                </a:moveTo>
                <a:lnTo>
                  <a:pt x="0" y="10572"/>
                </a:lnTo>
                <a:lnTo>
                  <a:pt x="1690" y="10572"/>
                </a:lnTo>
                <a:lnTo>
                  <a:pt x="13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2" name="Google Shape;3202;p66"/>
          <p:cNvSpPr/>
          <p:nvPr/>
        </p:nvSpPr>
        <p:spPr>
          <a:xfrm>
            <a:off x="2013725" y="3793725"/>
            <a:ext cx="46425" cy="9975"/>
          </a:xfrm>
          <a:custGeom>
            <a:avLst/>
            <a:gdLst/>
            <a:ahLst/>
            <a:cxnLst/>
            <a:rect l="l" t="t" r="r" b="b"/>
            <a:pathLst>
              <a:path w="1857" h="399" extrusionOk="0">
                <a:moveTo>
                  <a:pt x="0" y="0"/>
                </a:moveTo>
                <a:lnTo>
                  <a:pt x="0" y="398"/>
                </a:lnTo>
                <a:lnTo>
                  <a:pt x="1856" y="398"/>
                </a:lnTo>
                <a:lnTo>
                  <a:pt x="18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3" name="Google Shape;3203;p66"/>
          <p:cNvSpPr/>
          <p:nvPr/>
        </p:nvSpPr>
        <p:spPr>
          <a:xfrm>
            <a:off x="2015800" y="4086625"/>
            <a:ext cx="42275" cy="66725"/>
          </a:xfrm>
          <a:custGeom>
            <a:avLst/>
            <a:gdLst/>
            <a:ahLst/>
            <a:cxnLst/>
            <a:rect l="l" t="t" r="r" b="b"/>
            <a:pathLst>
              <a:path w="1691" h="2669" extrusionOk="0">
                <a:moveTo>
                  <a:pt x="0" y="0"/>
                </a:moveTo>
                <a:lnTo>
                  <a:pt x="0" y="2668"/>
                </a:lnTo>
                <a:lnTo>
                  <a:pt x="1690" y="2668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4" name="Google Shape;3204;p66"/>
          <p:cNvSpPr/>
          <p:nvPr/>
        </p:nvSpPr>
        <p:spPr>
          <a:xfrm>
            <a:off x="2008750" y="3804075"/>
            <a:ext cx="57075" cy="17550"/>
          </a:xfrm>
          <a:custGeom>
            <a:avLst/>
            <a:gdLst/>
            <a:ahLst/>
            <a:cxnLst/>
            <a:rect l="l" t="t" r="r" b="b"/>
            <a:pathLst>
              <a:path w="2283" h="702" extrusionOk="0">
                <a:moveTo>
                  <a:pt x="1842" y="0"/>
                </a:moveTo>
                <a:cubicBezTo>
                  <a:pt x="1836" y="0"/>
                  <a:pt x="1830" y="0"/>
                  <a:pt x="1823" y="1"/>
                </a:cubicBezTo>
                <a:lnTo>
                  <a:pt x="431" y="1"/>
                </a:lnTo>
                <a:cubicBezTo>
                  <a:pt x="133" y="1"/>
                  <a:pt x="0" y="365"/>
                  <a:pt x="216" y="581"/>
                </a:cubicBezTo>
                <a:cubicBezTo>
                  <a:pt x="283" y="643"/>
                  <a:pt x="364" y="671"/>
                  <a:pt x="443" y="671"/>
                </a:cubicBezTo>
                <a:cubicBezTo>
                  <a:pt x="615" y="671"/>
                  <a:pt x="779" y="537"/>
                  <a:pt x="779" y="332"/>
                </a:cubicBezTo>
                <a:lnTo>
                  <a:pt x="1459" y="332"/>
                </a:lnTo>
                <a:cubicBezTo>
                  <a:pt x="1447" y="548"/>
                  <a:pt x="1623" y="702"/>
                  <a:pt x="1810" y="702"/>
                </a:cubicBezTo>
                <a:cubicBezTo>
                  <a:pt x="1895" y="702"/>
                  <a:pt x="1982" y="670"/>
                  <a:pt x="2055" y="597"/>
                </a:cubicBezTo>
                <a:cubicBezTo>
                  <a:pt x="2282" y="386"/>
                  <a:pt x="2144" y="0"/>
                  <a:pt x="184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5" name="Google Shape;3205;p66"/>
          <p:cNvGrpSpPr/>
          <p:nvPr/>
        </p:nvGrpSpPr>
        <p:grpSpPr>
          <a:xfrm>
            <a:off x="52553" y="2776403"/>
            <a:ext cx="1715525" cy="2348550"/>
            <a:chOff x="399300" y="2798625"/>
            <a:chExt cx="1715525" cy="2348550"/>
          </a:xfrm>
        </p:grpSpPr>
        <p:sp>
          <p:nvSpPr>
            <p:cNvPr id="3206" name="Google Shape;3206;p66"/>
            <p:cNvSpPr/>
            <p:nvPr/>
          </p:nvSpPr>
          <p:spPr>
            <a:xfrm>
              <a:off x="984250" y="2975525"/>
              <a:ext cx="545625" cy="140050"/>
            </a:xfrm>
            <a:custGeom>
              <a:avLst/>
              <a:gdLst/>
              <a:ahLst/>
              <a:cxnLst/>
              <a:rect l="l" t="t" r="r" b="b"/>
              <a:pathLst>
                <a:path w="21825" h="5602" extrusionOk="0">
                  <a:moveTo>
                    <a:pt x="10904" y="1"/>
                  </a:moveTo>
                  <a:lnTo>
                    <a:pt x="83" y="4077"/>
                  </a:lnTo>
                  <a:lnTo>
                    <a:pt x="0" y="5602"/>
                  </a:lnTo>
                  <a:lnTo>
                    <a:pt x="21824" y="5602"/>
                  </a:lnTo>
                  <a:lnTo>
                    <a:pt x="21741" y="4077"/>
                  </a:lnTo>
                  <a:lnTo>
                    <a:pt x="109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66"/>
            <p:cNvSpPr/>
            <p:nvPr/>
          </p:nvSpPr>
          <p:spPr>
            <a:xfrm>
              <a:off x="504925" y="2995400"/>
              <a:ext cx="1504250" cy="305350"/>
            </a:xfrm>
            <a:custGeom>
              <a:avLst/>
              <a:gdLst/>
              <a:ahLst/>
              <a:cxnLst/>
              <a:rect l="l" t="t" r="r" b="b"/>
              <a:pathLst>
                <a:path w="60170" h="12214" extrusionOk="0">
                  <a:moveTo>
                    <a:pt x="30077" y="1"/>
                  </a:moveTo>
                  <a:lnTo>
                    <a:pt x="216" y="11253"/>
                  </a:lnTo>
                  <a:lnTo>
                    <a:pt x="1" y="12214"/>
                  </a:lnTo>
                  <a:lnTo>
                    <a:pt x="60170" y="12214"/>
                  </a:lnTo>
                  <a:lnTo>
                    <a:pt x="59954" y="11253"/>
                  </a:lnTo>
                  <a:lnTo>
                    <a:pt x="300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66"/>
            <p:cNvSpPr/>
            <p:nvPr/>
          </p:nvSpPr>
          <p:spPr>
            <a:xfrm>
              <a:off x="504925" y="3016950"/>
              <a:ext cx="1504250" cy="283800"/>
            </a:xfrm>
            <a:custGeom>
              <a:avLst/>
              <a:gdLst/>
              <a:ahLst/>
              <a:cxnLst/>
              <a:rect l="l" t="t" r="r" b="b"/>
              <a:pathLst>
                <a:path w="60170" h="11352" extrusionOk="0">
                  <a:moveTo>
                    <a:pt x="30077" y="1"/>
                  </a:moveTo>
                  <a:lnTo>
                    <a:pt x="1" y="11352"/>
                  </a:lnTo>
                  <a:lnTo>
                    <a:pt x="60170" y="11352"/>
                  </a:lnTo>
                  <a:lnTo>
                    <a:pt x="300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66"/>
            <p:cNvSpPr/>
            <p:nvPr/>
          </p:nvSpPr>
          <p:spPr>
            <a:xfrm>
              <a:off x="504925" y="3300725"/>
              <a:ext cx="1504250" cy="290425"/>
            </a:xfrm>
            <a:custGeom>
              <a:avLst/>
              <a:gdLst/>
              <a:ahLst/>
              <a:cxnLst/>
              <a:rect l="l" t="t" r="r" b="b"/>
              <a:pathLst>
                <a:path w="60170" h="11617" extrusionOk="0">
                  <a:moveTo>
                    <a:pt x="1" y="1"/>
                  </a:moveTo>
                  <a:lnTo>
                    <a:pt x="1" y="11617"/>
                  </a:lnTo>
                  <a:lnTo>
                    <a:pt x="60170" y="11617"/>
                  </a:lnTo>
                  <a:lnTo>
                    <a:pt x="601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66"/>
            <p:cNvSpPr/>
            <p:nvPr/>
          </p:nvSpPr>
          <p:spPr>
            <a:xfrm>
              <a:off x="1164875" y="3229900"/>
              <a:ext cx="184375" cy="345925"/>
            </a:xfrm>
            <a:custGeom>
              <a:avLst/>
              <a:gdLst/>
              <a:ahLst/>
              <a:cxnLst/>
              <a:rect l="l" t="t" r="r" b="b"/>
              <a:pathLst>
                <a:path w="7375" h="13837" extrusionOk="0">
                  <a:moveTo>
                    <a:pt x="3679" y="0"/>
                  </a:moveTo>
                  <a:cubicBezTo>
                    <a:pt x="1657" y="0"/>
                    <a:pt x="0" y="1657"/>
                    <a:pt x="0" y="3679"/>
                  </a:cubicBezTo>
                  <a:lnTo>
                    <a:pt x="0" y="13837"/>
                  </a:lnTo>
                  <a:lnTo>
                    <a:pt x="7374" y="13837"/>
                  </a:lnTo>
                  <a:lnTo>
                    <a:pt x="7374" y="3679"/>
                  </a:lnTo>
                  <a:cubicBezTo>
                    <a:pt x="7374" y="1657"/>
                    <a:pt x="5717" y="0"/>
                    <a:pt x="3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66"/>
            <p:cNvSpPr/>
            <p:nvPr/>
          </p:nvSpPr>
          <p:spPr>
            <a:xfrm>
              <a:off x="564175" y="3364125"/>
              <a:ext cx="99850" cy="207975"/>
            </a:xfrm>
            <a:custGeom>
              <a:avLst/>
              <a:gdLst/>
              <a:ahLst/>
              <a:cxnLst/>
              <a:rect l="l" t="t" r="r" b="b"/>
              <a:pathLst>
                <a:path w="3994" h="8319" extrusionOk="0">
                  <a:moveTo>
                    <a:pt x="0" y="0"/>
                  </a:moveTo>
                  <a:lnTo>
                    <a:pt x="0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66"/>
            <p:cNvSpPr/>
            <p:nvPr/>
          </p:nvSpPr>
          <p:spPr>
            <a:xfrm>
              <a:off x="695075" y="3364125"/>
              <a:ext cx="99875" cy="207975"/>
            </a:xfrm>
            <a:custGeom>
              <a:avLst/>
              <a:gdLst/>
              <a:ahLst/>
              <a:cxnLst/>
              <a:rect l="l" t="t" r="r" b="b"/>
              <a:pathLst>
                <a:path w="3995" h="8319" extrusionOk="0">
                  <a:moveTo>
                    <a:pt x="1" y="0"/>
                  </a:moveTo>
                  <a:lnTo>
                    <a:pt x="1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66"/>
            <p:cNvSpPr/>
            <p:nvPr/>
          </p:nvSpPr>
          <p:spPr>
            <a:xfrm>
              <a:off x="826000" y="3364125"/>
              <a:ext cx="99850" cy="207975"/>
            </a:xfrm>
            <a:custGeom>
              <a:avLst/>
              <a:gdLst/>
              <a:ahLst/>
              <a:cxnLst/>
              <a:rect l="l" t="t" r="r" b="b"/>
              <a:pathLst>
                <a:path w="3994" h="8319" extrusionOk="0">
                  <a:moveTo>
                    <a:pt x="0" y="0"/>
                  </a:moveTo>
                  <a:lnTo>
                    <a:pt x="0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66"/>
            <p:cNvSpPr/>
            <p:nvPr/>
          </p:nvSpPr>
          <p:spPr>
            <a:xfrm>
              <a:off x="956900" y="3364125"/>
              <a:ext cx="99875" cy="207975"/>
            </a:xfrm>
            <a:custGeom>
              <a:avLst/>
              <a:gdLst/>
              <a:ahLst/>
              <a:cxnLst/>
              <a:rect l="l" t="t" r="r" b="b"/>
              <a:pathLst>
                <a:path w="3995" h="8319" extrusionOk="0">
                  <a:moveTo>
                    <a:pt x="1" y="0"/>
                  </a:moveTo>
                  <a:lnTo>
                    <a:pt x="1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66"/>
            <p:cNvSpPr/>
            <p:nvPr/>
          </p:nvSpPr>
          <p:spPr>
            <a:xfrm>
              <a:off x="1457350" y="3364125"/>
              <a:ext cx="99850" cy="207975"/>
            </a:xfrm>
            <a:custGeom>
              <a:avLst/>
              <a:gdLst/>
              <a:ahLst/>
              <a:cxnLst/>
              <a:rect l="l" t="t" r="r" b="b"/>
              <a:pathLst>
                <a:path w="3994" h="8319" extrusionOk="0">
                  <a:moveTo>
                    <a:pt x="0" y="0"/>
                  </a:moveTo>
                  <a:lnTo>
                    <a:pt x="0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66"/>
            <p:cNvSpPr/>
            <p:nvPr/>
          </p:nvSpPr>
          <p:spPr>
            <a:xfrm>
              <a:off x="1588250" y="3364125"/>
              <a:ext cx="99875" cy="207975"/>
            </a:xfrm>
            <a:custGeom>
              <a:avLst/>
              <a:gdLst/>
              <a:ahLst/>
              <a:cxnLst/>
              <a:rect l="l" t="t" r="r" b="b"/>
              <a:pathLst>
                <a:path w="3995" h="8319" extrusionOk="0">
                  <a:moveTo>
                    <a:pt x="1" y="0"/>
                  </a:moveTo>
                  <a:lnTo>
                    <a:pt x="1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66"/>
            <p:cNvSpPr/>
            <p:nvPr/>
          </p:nvSpPr>
          <p:spPr>
            <a:xfrm>
              <a:off x="1719175" y="3364125"/>
              <a:ext cx="99850" cy="207975"/>
            </a:xfrm>
            <a:custGeom>
              <a:avLst/>
              <a:gdLst/>
              <a:ahLst/>
              <a:cxnLst/>
              <a:rect l="l" t="t" r="r" b="b"/>
              <a:pathLst>
                <a:path w="3994" h="8319" extrusionOk="0">
                  <a:moveTo>
                    <a:pt x="0" y="0"/>
                  </a:moveTo>
                  <a:lnTo>
                    <a:pt x="0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66"/>
            <p:cNvSpPr/>
            <p:nvPr/>
          </p:nvSpPr>
          <p:spPr>
            <a:xfrm>
              <a:off x="1850075" y="3364125"/>
              <a:ext cx="99875" cy="207975"/>
            </a:xfrm>
            <a:custGeom>
              <a:avLst/>
              <a:gdLst/>
              <a:ahLst/>
              <a:cxnLst/>
              <a:rect l="l" t="t" r="r" b="b"/>
              <a:pathLst>
                <a:path w="3995" h="8319" extrusionOk="0">
                  <a:moveTo>
                    <a:pt x="1" y="0"/>
                  </a:moveTo>
                  <a:lnTo>
                    <a:pt x="1" y="8319"/>
                  </a:lnTo>
                  <a:lnTo>
                    <a:pt x="3994" y="8319"/>
                  </a:lnTo>
                  <a:lnTo>
                    <a:pt x="39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66"/>
            <p:cNvSpPr/>
            <p:nvPr/>
          </p:nvSpPr>
          <p:spPr>
            <a:xfrm>
              <a:off x="424550" y="3717075"/>
              <a:ext cx="1665000" cy="1430100"/>
            </a:xfrm>
            <a:custGeom>
              <a:avLst/>
              <a:gdLst/>
              <a:ahLst/>
              <a:cxnLst/>
              <a:rect l="l" t="t" r="r" b="b"/>
              <a:pathLst>
                <a:path w="66600" h="57204" extrusionOk="0">
                  <a:moveTo>
                    <a:pt x="1" y="1"/>
                  </a:moveTo>
                  <a:lnTo>
                    <a:pt x="1" y="57203"/>
                  </a:lnTo>
                  <a:lnTo>
                    <a:pt x="66600" y="57203"/>
                  </a:lnTo>
                  <a:lnTo>
                    <a:pt x="6660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66"/>
            <p:cNvSpPr/>
            <p:nvPr/>
          </p:nvSpPr>
          <p:spPr>
            <a:xfrm>
              <a:off x="399300" y="4658300"/>
              <a:ext cx="1715525" cy="34825"/>
            </a:xfrm>
            <a:custGeom>
              <a:avLst/>
              <a:gdLst/>
              <a:ahLst/>
              <a:cxnLst/>
              <a:rect l="l" t="t" r="r" b="b"/>
              <a:pathLst>
                <a:path w="68621" h="1393" extrusionOk="0">
                  <a:moveTo>
                    <a:pt x="0" y="1"/>
                  </a:moveTo>
                  <a:lnTo>
                    <a:pt x="0" y="1393"/>
                  </a:lnTo>
                  <a:lnTo>
                    <a:pt x="68621" y="1393"/>
                  </a:lnTo>
                  <a:lnTo>
                    <a:pt x="686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66"/>
            <p:cNvSpPr/>
            <p:nvPr/>
          </p:nvSpPr>
          <p:spPr>
            <a:xfrm>
              <a:off x="399300" y="4172375"/>
              <a:ext cx="1715525" cy="34800"/>
            </a:xfrm>
            <a:custGeom>
              <a:avLst/>
              <a:gdLst/>
              <a:ahLst/>
              <a:cxnLst/>
              <a:rect l="l" t="t" r="r" b="b"/>
              <a:pathLst>
                <a:path w="68621" h="1392" extrusionOk="0">
                  <a:moveTo>
                    <a:pt x="0" y="0"/>
                  </a:moveTo>
                  <a:lnTo>
                    <a:pt x="0" y="1392"/>
                  </a:lnTo>
                  <a:lnTo>
                    <a:pt x="68621" y="1392"/>
                  </a:lnTo>
                  <a:lnTo>
                    <a:pt x="686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66"/>
            <p:cNvSpPr/>
            <p:nvPr/>
          </p:nvSpPr>
          <p:spPr>
            <a:xfrm>
              <a:off x="399300" y="3686425"/>
              <a:ext cx="1715525" cy="34825"/>
            </a:xfrm>
            <a:custGeom>
              <a:avLst/>
              <a:gdLst/>
              <a:ahLst/>
              <a:cxnLst/>
              <a:rect l="l" t="t" r="r" b="b"/>
              <a:pathLst>
                <a:path w="68621" h="1393" extrusionOk="0">
                  <a:moveTo>
                    <a:pt x="0" y="0"/>
                  </a:moveTo>
                  <a:lnTo>
                    <a:pt x="0" y="1392"/>
                  </a:lnTo>
                  <a:lnTo>
                    <a:pt x="68621" y="1392"/>
                  </a:lnTo>
                  <a:lnTo>
                    <a:pt x="686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66"/>
            <p:cNvSpPr/>
            <p:nvPr/>
          </p:nvSpPr>
          <p:spPr>
            <a:xfrm>
              <a:off x="410475" y="4207150"/>
              <a:ext cx="1693175" cy="66325"/>
            </a:xfrm>
            <a:custGeom>
              <a:avLst/>
              <a:gdLst/>
              <a:ahLst/>
              <a:cxnLst/>
              <a:rect l="l" t="t" r="r" b="b"/>
              <a:pathLst>
                <a:path w="67727" h="2653" extrusionOk="0">
                  <a:moveTo>
                    <a:pt x="0" y="1"/>
                  </a:moveTo>
                  <a:lnTo>
                    <a:pt x="0" y="2652"/>
                  </a:lnTo>
                  <a:lnTo>
                    <a:pt x="67726" y="2652"/>
                  </a:lnTo>
                  <a:lnTo>
                    <a:pt x="677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66"/>
            <p:cNvSpPr/>
            <p:nvPr/>
          </p:nvSpPr>
          <p:spPr>
            <a:xfrm>
              <a:off x="410475" y="3721225"/>
              <a:ext cx="1693175" cy="66300"/>
            </a:xfrm>
            <a:custGeom>
              <a:avLst/>
              <a:gdLst/>
              <a:ahLst/>
              <a:cxnLst/>
              <a:rect l="l" t="t" r="r" b="b"/>
              <a:pathLst>
                <a:path w="67727" h="2652" extrusionOk="0">
                  <a:moveTo>
                    <a:pt x="0" y="0"/>
                  </a:moveTo>
                  <a:lnTo>
                    <a:pt x="0" y="2652"/>
                  </a:lnTo>
                  <a:lnTo>
                    <a:pt x="67726" y="2652"/>
                  </a:lnTo>
                  <a:lnTo>
                    <a:pt x="677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66"/>
            <p:cNvSpPr/>
            <p:nvPr/>
          </p:nvSpPr>
          <p:spPr>
            <a:xfrm>
              <a:off x="410475" y="4693100"/>
              <a:ext cx="1693175" cy="65900"/>
            </a:xfrm>
            <a:custGeom>
              <a:avLst/>
              <a:gdLst/>
              <a:ahLst/>
              <a:cxnLst/>
              <a:rect l="l" t="t" r="r" b="b"/>
              <a:pathLst>
                <a:path w="67727" h="2636" extrusionOk="0">
                  <a:moveTo>
                    <a:pt x="0" y="1"/>
                  </a:moveTo>
                  <a:lnTo>
                    <a:pt x="0" y="2635"/>
                  </a:lnTo>
                  <a:lnTo>
                    <a:pt x="67726" y="2635"/>
                  </a:lnTo>
                  <a:lnTo>
                    <a:pt x="677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66"/>
            <p:cNvSpPr/>
            <p:nvPr/>
          </p:nvSpPr>
          <p:spPr>
            <a:xfrm>
              <a:off x="417100" y="4273450"/>
              <a:ext cx="1679900" cy="25300"/>
            </a:xfrm>
            <a:custGeom>
              <a:avLst/>
              <a:gdLst/>
              <a:ahLst/>
              <a:cxnLst/>
              <a:rect l="l" t="t" r="r" b="b"/>
              <a:pathLst>
                <a:path w="67196" h="1012" extrusionOk="0">
                  <a:moveTo>
                    <a:pt x="1" y="0"/>
                  </a:moveTo>
                  <a:lnTo>
                    <a:pt x="1" y="1011"/>
                  </a:lnTo>
                  <a:lnTo>
                    <a:pt x="67196" y="1011"/>
                  </a:lnTo>
                  <a:lnTo>
                    <a:pt x="671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66"/>
            <p:cNvSpPr/>
            <p:nvPr/>
          </p:nvSpPr>
          <p:spPr>
            <a:xfrm>
              <a:off x="417100" y="3787500"/>
              <a:ext cx="1679900" cy="25300"/>
            </a:xfrm>
            <a:custGeom>
              <a:avLst/>
              <a:gdLst/>
              <a:ahLst/>
              <a:cxnLst/>
              <a:rect l="l" t="t" r="r" b="b"/>
              <a:pathLst>
                <a:path w="67196" h="1012" extrusionOk="0">
                  <a:moveTo>
                    <a:pt x="1" y="1"/>
                  </a:moveTo>
                  <a:lnTo>
                    <a:pt x="1" y="1011"/>
                  </a:lnTo>
                  <a:lnTo>
                    <a:pt x="67196" y="1011"/>
                  </a:lnTo>
                  <a:lnTo>
                    <a:pt x="671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66"/>
            <p:cNvSpPr/>
            <p:nvPr/>
          </p:nvSpPr>
          <p:spPr>
            <a:xfrm>
              <a:off x="417100" y="4758975"/>
              <a:ext cx="1679900" cy="25300"/>
            </a:xfrm>
            <a:custGeom>
              <a:avLst/>
              <a:gdLst/>
              <a:ahLst/>
              <a:cxnLst/>
              <a:rect l="l" t="t" r="r" b="b"/>
              <a:pathLst>
                <a:path w="67196" h="1012" extrusionOk="0">
                  <a:moveTo>
                    <a:pt x="1" y="0"/>
                  </a:moveTo>
                  <a:lnTo>
                    <a:pt x="1" y="1011"/>
                  </a:lnTo>
                  <a:lnTo>
                    <a:pt x="67196" y="1011"/>
                  </a:lnTo>
                  <a:lnTo>
                    <a:pt x="67196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66"/>
            <p:cNvSpPr/>
            <p:nvPr/>
          </p:nvSpPr>
          <p:spPr>
            <a:xfrm>
              <a:off x="532675" y="4801650"/>
              <a:ext cx="183975" cy="345525"/>
            </a:xfrm>
            <a:custGeom>
              <a:avLst/>
              <a:gdLst/>
              <a:ahLst/>
              <a:cxnLst/>
              <a:rect l="l" t="t" r="r" b="b"/>
              <a:pathLst>
                <a:path w="7359" h="13821" extrusionOk="0">
                  <a:moveTo>
                    <a:pt x="3650" y="0"/>
                  </a:moveTo>
                  <a:cubicBezTo>
                    <a:pt x="1642" y="0"/>
                    <a:pt x="1" y="1651"/>
                    <a:pt x="1" y="3679"/>
                  </a:cubicBezTo>
                  <a:lnTo>
                    <a:pt x="1" y="13820"/>
                  </a:lnTo>
                  <a:lnTo>
                    <a:pt x="7358" y="13820"/>
                  </a:lnTo>
                  <a:lnTo>
                    <a:pt x="7358" y="3679"/>
                  </a:lnTo>
                  <a:cubicBezTo>
                    <a:pt x="7358" y="1641"/>
                    <a:pt x="5718" y="0"/>
                    <a:pt x="3680" y="0"/>
                  </a:cubicBezTo>
                  <a:cubicBezTo>
                    <a:pt x="3670" y="0"/>
                    <a:pt x="3660" y="0"/>
                    <a:pt x="36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66"/>
            <p:cNvSpPr/>
            <p:nvPr/>
          </p:nvSpPr>
          <p:spPr>
            <a:xfrm>
              <a:off x="848775" y="4801650"/>
              <a:ext cx="184375" cy="345525"/>
            </a:xfrm>
            <a:custGeom>
              <a:avLst/>
              <a:gdLst/>
              <a:ahLst/>
              <a:cxnLst/>
              <a:rect l="l" t="t" r="r" b="b"/>
              <a:pathLst>
                <a:path w="7375" h="13821" extrusionOk="0">
                  <a:moveTo>
                    <a:pt x="3679" y="0"/>
                  </a:moveTo>
                  <a:cubicBezTo>
                    <a:pt x="1658" y="0"/>
                    <a:pt x="1" y="1641"/>
                    <a:pt x="1" y="3679"/>
                  </a:cubicBezTo>
                  <a:lnTo>
                    <a:pt x="1" y="13820"/>
                  </a:lnTo>
                  <a:lnTo>
                    <a:pt x="7375" y="13820"/>
                  </a:lnTo>
                  <a:lnTo>
                    <a:pt x="7375" y="3679"/>
                  </a:lnTo>
                  <a:cubicBezTo>
                    <a:pt x="7375" y="1641"/>
                    <a:pt x="5718" y="0"/>
                    <a:pt x="3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66"/>
            <p:cNvSpPr/>
            <p:nvPr/>
          </p:nvSpPr>
          <p:spPr>
            <a:xfrm>
              <a:off x="1164875" y="4801650"/>
              <a:ext cx="184375" cy="345525"/>
            </a:xfrm>
            <a:custGeom>
              <a:avLst/>
              <a:gdLst/>
              <a:ahLst/>
              <a:cxnLst/>
              <a:rect l="l" t="t" r="r" b="b"/>
              <a:pathLst>
                <a:path w="7375" h="13821" extrusionOk="0">
                  <a:moveTo>
                    <a:pt x="3679" y="0"/>
                  </a:moveTo>
                  <a:cubicBezTo>
                    <a:pt x="1657" y="0"/>
                    <a:pt x="0" y="1641"/>
                    <a:pt x="0" y="3679"/>
                  </a:cubicBezTo>
                  <a:lnTo>
                    <a:pt x="0" y="13820"/>
                  </a:lnTo>
                  <a:lnTo>
                    <a:pt x="7374" y="13820"/>
                  </a:lnTo>
                  <a:lnTo>
                    <a:pt x="7374" y="3679"/>
                  </a:lnTo>
                  <a:cubicBezTo>
                    <a:pt x="7374" y="1641"/>
                    <a:pt x="5717" y="0"/>
                    <a:pt x="3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66"/>
            <p:cNvSpPr/>
            <p:nvPr/>
          </p:nvSpPr>
          <p:spPr>
            <a:xfrm>
              <a:off x="1480950" y="4801650"/>
              <a:ext cx="183975" cy="345525"/>
            </a:xfrm>
            <a:custGeom>
              <a:avLst/>
              <a:gdLst/>
              <a:ahLst/>
              <a:cxnLst/>
              <a:rect l="l" t="t" r="r" b="b"/>
              <a:pathLst>
                <a:path w="7359" h="13821" extrusionOk="0">
                  <a:moveTo>
                    <a:pt x="3680" y="0"/>
                  </a:moveTo>
                  <a:cubicBezTo>
                    <a:pt x="1658" y="0"/>
                    <a:pt x="1" y="1641"/>
                    <a:pt x="1" y="3679"/>
                  </a:cubicBezTo>
                  <a:lnTo>
                    <a:pt x="1" y="13820"/>
                  </a:lnTo>
                  <a:lnTo>
                    <a:pt x="7358" y="13820"/>
                  </a:lnTo>
                  <a:lnTo>
                    <a:pt x="7358" y="3679"/>
                  </a:lnTo>
                  <a:cubicBezTo>
                    <a:pt x="7358" y="1641"/>
                    <a:pt x="5718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66"/>
            <p:cNvSpPr/>
            <p:nvPr/>
          </p:nvSpPr>
          <p:spPr>
            <a:xfrm>
              <a:off x="1797475" y="4801650"/>
              <a:ext cx="183950" cy="345525"/>
            </a:xfrm>
            <a:custGeom>
              <a:avLst/>
              <a:gdLst/>
              <a:ahLst/>
              <a:cxnLst/>
              <a:rect l="l" t="t" r="r" b="b"/>
              <a:pathLst>
                <a:path w="7358" h="13821" extrusionOk="0">
                  <a:moveTo>
                    <a:pt x="3679" y="0"/>
                  </a:moveTo>
                  <a:cubicBezTo>
                    <a:pt x="1641" y="0"/>
                    <a:pt x="0" y="1641"/>
                    <a:pt x="0" y="3679"/>
                  </a:cubicBezTo>
                  <a:lnTo>
                    <a:pt x="0" y="13820"/>
                  </a:lnTo>
                  <a:lnTo>
                    <a:pt x="7358" y="13820"/>
                  </a:lnTo>
                  <a:lnTo>
                    <a:pt x="7358" y="3679"/>
                  </a:lnTo>
                  <a:cubicBezTo>
                    <a:pt x="7358" y="1641"/>
                    <a:pt x="5717" y="0"/>
                    <a:pt x="3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66"/>
            <p:cNvSpPr/>
            <p:nvPr/>
          </p:nvSpPr>
          <p:spPr>
            <a:xfrm>
              <a:off x="532675" y="4368725"/>
              <a:ext cx="184400" cy="289600"/>
            </a:xfrm>
            <a:custGeom>
              <a:avLst/>
              <a:gdLst/>
              <a:ahLst/>
              <a:cxnLst/>
              <a:rect l="l" t="t" r="r" b="b"/>
              <a:pathLst>
                <a:path w="7376" h="11584" extrusionOk="0">
                  <a:moveTo>
                    <a:pt x="3680" y="1"/>
                  </a:moveTo>
                  <a:cubicBezTo>
                    <a:pt x="1658" y="1"/>
                    <a:pt x="1" y="1393"/>
                    <a:pt x="1" y="3083"/>
                  </a:cubicBezTo>
                  <a:lnTo>
                    <a:pt x="1" y="11584"/>
                  </a:lnTo>
                  <a:lnTo>
                    <a:pt x="7375" y="11584"/>
                  </a:lnTo>
                  <a:lnTo>
                    <a:pt x="7375" y="3083"/>
                  </a:lnTo>
                  <a:cubicBezTo>
                    <a:pt x="7375" y="1393"/>
                    <a:pt x="5718" y="1"/>
                    <a:pt x="3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66"/>
            <p:cNvSpPr/>
            <p:nvPr/>
          </p:nvSpPr>
          <p:spPr>
            <a:xfrm>
              <a:off x="848775" y="4368725"/>
              <a:ext cx="184375" cy="289600"/>
            </a:xfrm>
            <a:custGeom>
              <a:avLst/>
              <a:gdLst/>
              <a:ahLst/>
              <a:cxnLst/>
              <a:rect l="l" t="t" r="r" b="b"/>
              <a:pathLst>
                <a:path w="7375" h="11584" extrusionOk="0">
                  <a:moveTo>
                    <a:pt x="3679" y="1"/>
                  </a:moveTo>
                  <a:cubicBezTo>
                    <a:pt x="1658" y="1"/>
                    <a:pt x="1" y="1393"/>
                    <a:pt x="1" y="3083"/>
                  </a:cubicBezTo>
                  <a:lnTo>
                    <a:pt x="1" y="11584"/>
                  </a:lnTo>
                  <a:lnTo>
                    <a:pt x="7375" y="11584"/>
                  </a:lnTo>
                  <a:lnTo>
                    <a:pt x="7375" y="3083"/>
                  </a:lnTo>
                  <a:cubicBezTo>
                    <a:pt x="7375" y="1393"/>
                    <a:pt x="5718" y="1"/>
                    <a:pt x="36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66"/>
            <p:cNvSpPr/>
            <p:nvPr/>
          </p:nvSpPr>
          <p:spPr>
            <a:xfrm>
              <a:off x="1164875" y="4368725"/>
              <a:ext cx="184375" cy="289600"/>
            </a:xfrm>
            <a:custGeom>
              <a:avLst/>
              <a:gdLst/>
              <a:ahLst/>
              <a:cxnLst/>
              <a:rect l="l" t="t" r="r" b="b"/>
              <a:pathLst>
                <a:path w="7375" h="11584" extrusionOk="0">
                  <a:moveTo>
                    <a:pt x="3679" y="1"/>
                  </a:moveTo>
                  <a:cubicBezTo>
                    <a:pt x="1657" y="1"/>
                    <a:pt x="0" y="1393"/>
                    <a:pt x="0" y="3083"/>
                  </a:cubicBezTo>
                  <a:lnTo>
                    <a:pt x="0" y="11584"/>
                  </a:lnTo>
                  <a:lnTo>
                    <a:pt x="7374" y="11584"/>
                  </a:lnTo>
                  <a:lnTo>
                    <a:pt x="7374" y="3083"/>
                  </a:lnTo>
                  <a:cubicBezTo>
                    <a:pt x="7374" y="1393"/>
                    <a:pt x="5717" y="1"/>
                    <a:pt x="36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66"/>
            <p:cNvSpPr/>
            <p:nvPr/>
          </p:nvSpPr>
          <p:spPr>
            <a:xfrm>
              <a:off x="1480950" y="4368725"/>
              <a:ext cx="183975" cy="289600"/>
            </a:xfrm>
            <a:custGeom>
              <a:avLst/>
              <a:gdLst/>
              <a:ahLst/>
              <a:cxnLst/>
              <a:rect l="l" t="t" r="r" b="b"/>
              <a:pathLst>
                <a:path w="7359" h="11584" extrusionOk="0">
                  <a:moveTo>
                    <a:pt x="3680" y="1"/>
                  </a:moveTo>
                  <a:cubicBezTo>
                    <a:pt x="1658" y="1"/>
                    <a:pt x="1" y="1393"/>
                    <a:pt x="1" y="3083"/>
                  </a:cubicBezTo>
                  <a:lnTo>
                    <a:pt x="1" y="11584"/>
                  </a:lnTo>
                  <a:lnTo>
                    <a:pt x="7358" y="11584"/>
                  </a:lnTo>
                  <a:lnTo>
                    <a:pt x="7358" y="3083"/>
                  </a:lnTo>
                  <a:cubicBezTo>
                    <a:pt x="7358" y="1393"/>
                    <a:pt x="5718" y="1"/>
                    <a:pt x="3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66"/>
            <p:cNvSpPr/>
            <p:nvPr/>
          </p:nvSpPr>
          <p:spPr>
            <a:xfrm>
              <a:off x="1797475" y="4368725"/>
              <a:ext cx="183950" cy="289600"/>
            </a:xfrm>
            <a:custGeom>
              <a:avLst/>
              <a:gdLst/>
              <a:ahLst/>
              <a:cxnLst/>
              <a:rect l="l" t="t" r="r" b="b"/>
              <a:pathLst>
                <a:path w="7358" h="11584" extrusionOk="0">
                  <a:moveTo>
                    <a:pt x="3679" y="1"/>
                  </a:moveTo>
                  <a:cubicBezTo>
                    <a:pt x="1641" y="1"/>
                    <a:pt x="0" y="1393"/>
                    <a:pt x="0" y="3083"/>
                  </a:cubicBezTo>
                  <a:lnTo>
                    <a:pt x="0" y="11584"/>
                  </a:lnTo>
                  <a:lnTo>
                    <a:pt x="7358" y="11584"/>
                  </a:lnTo>
                  <a:lnTo>
                    <a:pt x="7358" y="3083"/>
                  </a:lnTo>
                  <a:cubicBezTo>
                    <a:pt x="7358" y="1393"/>
                    <a:pt x="5701" y="1"/>
                    <a:pt x="36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66"/>
            <p:cNvSpPr/>
            <p:nvPr/>
          </p:nvSpPr>
          <p:spPr>
            <a:xfrm>
              <a:off x="1693900" y="5134725"/>
              <a:ext cx="65075" cy="12450"/>
            </a:xfrm>
            <a:custGeom>
              <a:avLst/>
              <a:gdLst/>
              <a:ahLst/>
              <a:cxnLst/>
              <a:rect l="l" t="t" r="r" b="b"/>
              <a:pathLst>
                <a:path w="2603" h="498" extrusionOk="0">
                  <a:moveTo>
                    <a:pt x="0" y="0"/>
                  </a:moveTo>
                  <a:lnTo>
                    <a:pt x="0" y="497"/>
                  </a:lnTo>
                  <a:lnTo>
                    <a:pt x="2602" y="497"/>
                  </a:lnTo>
                  <a:lnTo>
                    <a:pt x="2602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66"/>
            <p:cNvSpPr/>
            <p:nvPr/>
          </p:nvSpPr>
          <p:spPr>
            <a:xfrm>
              <a:off x="1701775" y="4807450"/>
              <a:ext cx="49725" cy="327300"/>
            </a:xfrm>
            <a:custGeom>
              <a:avLst/>
              <a:gdLst/>
              <a:ahLst/>
              <a:cxnLst/>
              <a:rect l="l" t="t" r="r" b="b"/>
              <a:pathLst>
                <a:path w="1989" h="13092" extrusionOk="0">
                  <a:moveTo>
                    <a:pt x="381" y="0"/>
                  </a:moveTo>
                  <a:lnTo>
                    <a:pt x="0" y="13091"/>
                  </a:lnTo>
                  <a:lnTo>
                    <a:pt x="1989" y="13091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66"/>
            <p:cNvSpPr/>
            <p:nvPr/>
          </p:nvSpPr>
          <p:spPr>
            <a:xfrm>
              <a:off x="1705900" y="4797100"/>
              <a:ext cx="41050" cy="10375"/>
            </a:xfrm>
            <a:custGeom>
              <a:avLst/>
              <a:gdLst/>
              <a:ahLst/>
              <a:cxnLst/>
              <a:rect l="l" t="t" r="r" b="b"/>
              <a:pathLst>
                <a:path w="1642" h="415" extrusionOk="0">
                  <a:moveTo>
                    <a:pt x="1" y="0"/>
                  </a:moveTo>
                  <a:lnTo>
                    <a:pt x="1" y="414"/>
                  </a:lnTo>
                  <a:lnTo>
                    <a:pt x="1641" y="414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66"/>
            <p:cNvSpPr/>
            <p:nvPr/>
          </p:nvSpPr>
          <p:spPr>
            <a:xfrm>
              <a:off x="1698875" y="4784250"/>
              <a:ext cx="55125" cy="12850"/>
            </a:xfrm>
            <a:custGeom>
              <a:avLst/>
              <a:gdLst/>
              <a:ahLst/>
              <a:cxnLst/>
              <a:rect l="l" t="t" r="r" b="b"/>
              <a:pathLst>
                <a:path w="2205" h="514" extrusionOk="0">
                  <a:moveTo>
                    <a:pt x="0" y="0"/>
                  </a:moveTo>
                  <a:lnTo>
                    <a:pt x="0" y="514"/>
                  </a:lnTo>
                  <a:lnTo>
                    <a:pt x="2204" y="514"/>
                  </a:lnTo>
                  <a:lnTo>
                    <a:pt x="2204" y="0"/>
                  </a:lnTo>
                  <a:close/>
                </a:path>
              </a:pathLst>
            </a:custGeom>
            <a:solidFill>
              <a:srgbClr val="D96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66"/>
            <p:cNvSpPr/>
            <p:nvPr/>
          </p:nvSpPr>
          <p:spPr>
            <a:xfrm>
              <a:off x="1383600" y="5134725"/>
              <a:ext cx="65075" cy="12450"/>
            </a:xfrm>
            <a:custGeom>
              <a:avLst/>
              <a:gdLst/>
              <a:ahLst/>
              <a:cxnLst/>
              <a:rect l="l" t="t" r="r" b="b"/>
              <a:pathLst>
                <a:path w="2603" h="498" extrusionOk="0">
                  <a:moveTo>
                    <a:pt x="1" y="0"/>
                  </a:moveTo>
                  <a:lnTo>
                    <a:pt x="1" y="497"/>
                  </a:lnTo>
                  <a:lnTo>
                    <a:pt x="2602" y="497"/>
                  </a:lnTo>
                  <a:lnTo>
                    <a:pt x="2602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66"/>
            <p:cNvSpPr/>
            <p:nvPr/>
          </p:nvSpPr>
          <p:spPr>
            <a:xfrm>
              <a:off x="1391075" y="4807450"/>
              <a:ext cx="49725" cy="327300"/>
            </a:xfrm>
            <a:custGeom>
              <a:avLst/>
              <a:gdLst/>
              <a:ahLst/>
              <a:cxnLst/>
              <a:rect l="l" t="t" r="r" b="b"/>
              <a:pathLst>
                <a:path w="1989" h="13092" extrusionOk="0">
                  <a:moveTo>
                    <a:pt x="398" y="0"/>
                  </a:moveTo>
                  <a:lnTo>
                    <a:pt x="0" y="13091"/>
                  </a:lnTo>
                  <a:lnTo>
                    <a:pt x="1989" y="13091"/>
                  </a:lnTo>
                  <a:lnTo>
                    <a:pt x="1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66"/>
            <p:cNvSpPr/>
            <p:nvPr/>
          </p:nvSpPr>
          <p:spPr>
            <a:xfrm>
              <a:off x="1395625" y="4797100"/>
              <a:ext cx="41025" cy="10375"/>
            </a:xfrm>
            <a:custGeom>
              <a:avLst/>
              <a:gdLst/>
              <a:ahLst/>
              <a:cxnLst/>
              <a:rect l="l" t="t" r="r" b="b"/>
              <a:pathLst>
                <a:path w="1641" h="415" extrusionOk="0">
                  <a:moveTo>
                    <a:pt x="0" y="0"/>
                  </a:moveTo>
                  <a:lnTo>
                    <a:pt x="0" y="414"/>
                  </a:lnTo>
                  <a:lnTo>
                    <a:pt x="1641" y="414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66"/>
            <p:cNvSpPr/>
            <p:nvPr/>
          </p:nvSpPr>
          <p:spPr>
            <a:xfrm>
              <a:off x="1388575" y="4784250"/>
              <a:ext cx="55125" cy="12850"/>
            </a:xfrm>
            <a:custGeom>
              <a:avLst/>
              <a:gdLst/>
              <a:ahLst/>
              <a:cxnLst/>
              <a:rect l="l" t="t" r="r" b="b"/>
              <a:pathLst>
                <a:path w="2205" h="514" extrusionOk="0">
                  <a:moveTo>
                    <a:pt x="1" y="0"/>
                  </a:moveTo>
                  <a:lnTo>
                    <a:pt x="1" y="514"/>
                  </a:lnTo>
                  <a:lnTo>
                    <a:pt x="2205" y="514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rgbClr val="D96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66"/>
            <p:cNvSpPr/>
            <p:nvPr/>
          </p:nvSpPr>
          <p:spPr>
            <a:xfrm>
              <a:off x="1073325" y="5134725"/>
              <a:ext cx="65050" cy="12450"/>
            </a:xfrm>
            <a:custGeom>
              <a:avLst/>
              <a:gdLst/>
              <a:ahLst/>
              <a:cxnLst/>
              <a:rect l="l" t="t" r="r" b="b"/>
              <a:pathLst>
                <a:path w="2602" h="498" extrusionOk="0">
                  <a:moveTo>
                    <a:pt x="0" y="0"/>
                  </a:moveTo>
                  <a:lnTo>
                    <a:pt x="0" y="497"/>
                  </a:lnTo>
                  <a:lnTo>
                    <a:pt x="2602" y="497"/>
                  </a:lnTo>
                  <a:lnTo>
                    <a:pt x="2602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66"/>
            <p:cNvSpPr/>
            <p:nvPr/>
          </p:nvSpPr>
          <p:spPr>
            <a:xfrm>
              <a:off x="1080775" y="4807450"/>
              <a:ext cx="49725" cy="327300"/>
            </a:xfrm>
            <a:custGeom>
              <a:avLst/>
              <a:gdLst/>
              <a:ahLst/>
              <a:cxnLst/>
              <a:rect l="l" t="t" r="r" b="b"/>
              <a:pathLst>
                <a:path w="1989" h="13092" extrusionOk="0">
                  <a:moveTo>
                    <a:pt x="398" y="0"/>
                  </a:moveTo>
                  <a:lnTo>
                    <a:pt x="0" y="13091"/>
                  </a:lnTo>
                  <a:lnTo>
                    <a:pt x="1989" y="13091"/>
                  </a:lnTo>
                  <a:lnTo>
                    <a:pt x="16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66"/>
            <p:cNvSpPr/>
            <p:nvPr/>
          </p:nvSpPr>
          <p:spPr>
            <a:xfrm>
              <a:off x="1085325" y="4797100"/>
              <a:ext cx="41050" cy="10375"/>
            </a:xfrm>
            <a:custGeom>
              <a:avLst/>
              <a:gdLst/>
              <a:ahLst/>
              <a:cxnLst/>
              <a:rect l="l" t="t" r="r" b="b"/>
              <a:pathLst>
                <a:path w="1642" h="415" extrusionOk="0">
                  <a:moveTo>
                    <a:pt x="1" y="0"/>
                  </a:moveTo>
                  <a:lnTo>
                    <a:pt x="1" y="414"/>
                  </a:lnTo>
                  <a:lnTo>
                    <a:pt x="1641" y="414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66"/>
            <p:cNvSpPr/>
            <p:nvPr/>
          </p:nvSpPr>
          <p:spPr>
            <a:xfrm>
              <a:off x="1078275" y="4784250"/>
              <a:ext cx="54725" cy="12850"/>
            </a:xfrm>
            <a:custGeom>
              <a:avLst/>
              <a:gdLst/>
              <a:ahLst/>
              <a:cxnLst/>
              <a:rect l="l" t="t" r="r" b="b"/>
              <a:pathLst>
                <a:path w="2189" h="514" extrusionOk="0">
                  <a:moveTo>
                    <a:pt x="1" y="0"/>
                  </a:moveTo>
                  <a:lnTo>
                    <a:pt x="1" y="514"/>
                  </a:lnTo>
                  <a:lnTo>
                    <a:pt x="2188" y="51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rgbClr val="D96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66"/>
            <p:cNvSpPr/>
            <p:nvPr/>
          </p:nvSpPr>
          <p:spPr>
            <a:xfrm>
              <a:off x="763025" y="5134725"/>
              <a:ext cx="64650" cy="12450"/>
            </a:xfrm>
            <a:custGeom>
              <a:avLst/>
              <a:gdLst/>
              <a:ahLst/>
              <a:cxnLst/>
              <a:rect l="l" t="t" r="r" b="b"/>
              <a:pathLst>
                <a:path w="2586" h="498" extrusionOk="0">
                  <a:moveTo>
                    <a:pt x="0" y="0"/>
                  </a:moveTo>
                  <a:lnTo>
                    <a:pt x="0" y="497"/>
                  </a:lnTo>
                  <a:lnTo>
                    <a:pt x="2585" y="497"/>
                  </a:lnTo>
                  <a:lnTo>
                    <a:pt x="2585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66"/>
            <p:cNvSpPr/>
            <p:nvPr/>
          </p:nvSpPr>
          <p:spPr>
            <a:xfrm>
              <a:off x="770475" y="4807450"/>
              <a:ext cx="49750" cy="327300"/>
            </a:xfrm>
            <a:custGeom>
              <a:avLst/>
              <a:gdLst/>
              <a:ahLst/>
              <a:cxnLst/>
              <a:rect l="l" t="t" r="r" b="b"/>
              <a:pathLst>
                <a:path w="1990" h="13092" extrusionOk="0">
                  <a:moveTo>
                    <a:pt x="398" y="0"/>
                  </a:moveTo>
                  <a:lnTo>
                    <a:pt x="1" y="13091"/>
                  </a:lnTo>
                  <a:lnTo>
                    <a:pt x="1989" y="13091"/>
                  </a:lnTo>
                  <a:lnTo>
                    <a:pt x="16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66"/>
            <p:cNvSpPr/>
            <p:nvPr/>
          </p:nvSpPr>
          <p:spPr>
            <a:xfrm>
              <a:off x="775025" y="4797100"/>
              <a:ext cx="40625" cy="10375"/>
            </a:xfrm>
            <a:custGeom>
              <a:avLst/>
              <a:gdLst/>
              <a:ahLst/>
              <a:cxnLst/>
              <a:rect l="l" t="t" r="r" b="b"/>
              <a:pathLst>
                <a:path w="1625" h="415" extrusionOk="0">
                  <a:moveTo>
                    <a:pt x="1" y="0"/>
                  </a:moveTo>
                  <a:lnTo>
                    <a:pt x="1" y="414"/>
                  </a:lnTo>
                  <a:lnTo>
                    <a:pt x="1625" y="414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66"/>
            <p:cNvSpPr/>
            <p:nvPr/>
          </p:nvSpPr>
          <p:spPr>
            <a:xfrm>
              <a:off x="768000" y="4784250"/>
              <a:ext cx="54700" cy="12850"/>
            </a:xfrm>
            <a:custGeom>
              <a:avLst/>
              <a:gdLst/>
              <a:ahLst/>
              <a:cxnLst/>
              <a:rect l="l" t="t" r="r" b="b"/>
              <a:pathLst>
                <a:path w="2188" h="514" extrusionOk="0">
                  <a:moveTo>
                    <a:pt x="0" y="0"/>
                  </a:moveTo>
                  <a:lnTo>
                    <a:pt x="0" y="514"/>
                  </a:lnTo>
                  <a:lnTo>
                    <a:pt x="2188" y="51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rgbClr val="D96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66"/>
            <p:cNvSpPr/>
            <p:nvPr/>
          </p:nvSpPr>
          <p:spPr>
            <a:xfrm>
              <a:off x="452725" y="5134725"/>
              <a:ext cx="64650" cy="12450"/>
            </a:xfrm>
            <a:custGeom>
              <a:avLst/>
              <a:gdLst/>
              <a:ahLst/>
              <a:cxnLst/>
              <a:rect l="l" t="t" r="r" b="b"/>
              <a:pathLst>
                <a:path w="2586" h="498" extrusionOk="0">
                  <a:moveTo>
                    <a:pt x="1" y="0"/>
                  </a:moveTo>
                  <a:lnTo>
                    <a:pt x="1" y="497"/>
                  </a:lnTo>
                  <a:lnTo>
                    <a:pt x="2586" y="497"/>
                  </a:lnTo>
                  <a:lnTo>
                    <a:pt x="2586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66"/>
            <p:cNvSpPr/>
            <p:nvPr/>
          </p:nvSpPr>
          <p:spPr>
            <a:xfrm>
              <a:off x="460200" y="4807450"/>
              <a:ext cx="49725" cy="327300"/>
            </a:xfrm>
            <a:custGeom>
              <a:avLst/>
              <a:gdLst/>
              <a:ahLst/>
              <a:cxnLst/>
              <a:rect l="l" t="t" r="r" b="b"/>
              <a:pathLst>
                <a:path w="1989" h="13092" extrusionOk="0">
                  <a:moveTo>
                    <a:pt x="381" y="0"/>
                  </a:moveTo>
                  <a:lnTo>
                    <a:pt x="0" y="13091"/>
                  </a:lnTo>
                  <a:lnTo>
                    <a:pt x="1989" y="13091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66"/>
            <p:cNvSpPr/>
            <p:nvPr/>
          </p:nvSpPr>
          <p:spPr>
            <a:xfrm>
              <a:off x="464325" y="4797100"/>
              <a:ext cx="41050" cy="10375"/>
            </a:xfrm>
            <a:custGeom>
              <a:avLst/>
              <a:gdLst/>
              <a:ahLst/>
              <a:cxnLst/>
              <a:rect l="l" t="t" r="r" b="b"/>
              <a:pathLst>
                <a:path w="1642" h="415" extrusionOk="0">
                  <a:moveTo>
                    <a:pt x="1" y="0"/>
                  </a:moveTo>
                  <a:lnTo>
                    <a:pt x="1" y="414"/>
                  </a:lnTo>
                  <a:lnTo>
                    <a:pt x="1641" y="414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rgbClr val="592B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66"/>
            <p:cNvSpPr/>
            <p:nvPr/>
          </p:nvSpPr>
          <p:spPr>
            <a:xfrm>
              <a:off x="457700" y="4784250"/>
              <a:ext cx="54700" cy="12850"/>
            </a:xfrm>
            <a:custGeom>
              <a:avLst/>
              <a:gdLst/>
              <a:ahLst/>
              <a:cxnLst/>
              <a:rect l="l" t="t" r="r" b="b"/>
              <a:pathLst>
                <a:path w="2188" h="514" extrusionOk="0">
                  <a:moveTo>
                    <a:pt x="1" y="0"/>
                  </a:moveTo>
                  <a:lnTo>
                    <a:pt x="1" y="514"/>
                  </a:lnTo>
                  <a:lnTo>
                    <a:pt x="2188" y="51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rgbClr val="D96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66"/>
            <p:cNvSpPr/>
            <p:nvPr/>
          </p:nvSpPr>
          <p:spPr>
            <a:xfrm>
              <a:off x="583225" y="4456550"/>
              <a:ext cx="83300" cy="201775"/>
            </a:xfrm>
            <a:custGeom>
              <a:avLst/>
              <a:gdLst/>
              <a:ahLst/>
              <a:cxnLst/>
              <a:rect l="l" t="t" r="r" b="b"/>
              <a:pathLst>
                <a:path w="3332" h="8071" extrusionOk="0">
                  <a:moveTo>
                    <a:pt x="1" y="1"/>
                  </a:moveTo>
                  <a:lnTo>
                    <a:pt x="1" y="8071"/>
                  </a:lnTo>
                  <a:lnTo>
                    <a:pt x="3331" y="8071"/>
                  </a:lnTo>
                  <a:lnTo>
                    <a:pt x="33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66"/>
            <p:cNvSpPr/>
            <p:nvPr/>
          </p:nvSpPr>
          <p:spPr>
            <a:xfrm>
              <a:off x="899325" y="4456550"/>
              <a:ext cx="83300" cy="201775"/>
            </a:xfrm>
            <a:custGeom>
              <a:avLst/>
              <a:gdLst/>
              <a:ahLst/>
              <a:cxnLst/>
              <a:rect l="l" t="t" r="r" b="b"/>
              <a:pathLst>
                <a:path w="3332" h="8071" extrusionOk="0">
                  <a:moveTo>
                    <a:pt x="0" y="1"/>
                  </a:moveTo>
                  <a:lnTo>
                    <a:pt x="0" y="8071"/>
                  </a:lnTo>
                  <a:lnTo>
                    <a:pt x="3331" y="8071"/>
                  </a:lnTo>
                  <a:lnTo>
                    <a:pt x="33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66"/>
            <p:cNvSpPr/>
            <p:nvPr/>
          </p:nvSpPr>
          <p:spPr>
            <a:xfrm>
              <a:off x="1215400" y="4456550"/>
              <a:ext cx="83300" cy="201775"/>
            </a:xfrm>
            <a:custGeom>
              <a:avLst/>
              <a:gdLst/>
              <a:ahLst/>
              <a:cxnLst/>
              <a:rect l="l" t="t" r="r" b="b"/>
              <a:pathLst>
                <a:path w="3332" h="8071" extrusionOk="0">
                  <a:moveTo>
                    <a:pt x="1" y="1"/>
                  </a:moveTo>
                  <a:lnTo>
                    <a:pt x="1" y="8071"/>
                  </a:lnTo>
                  <a:lnTo>
                    <a:pt x="3332" y="8071"/>
                  </a:lnTo>
                  <a:lnTo>
                    <a:pt x="33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66"/>
            <p:cNvSpPr/>
            <p:nvPr/>
          </p:nvSpPr>
          <p:spPr>
            <a:xfrm>
              <a:off x="1531500" y="4456550"/>
              <a:ext cx="83300" cy="201775"/>
            </a:xfrm>
            <a:custGeom>
              <a:avLst/>
              <a:gdLst/>
              <a:ahLst/>
              <a:cxnLst/>
              <a:rect l="l" t="t" r="r" b="b"/>
              <a:pathLst>
                <a:path w="3332" h="8071" extrusionOk="0">
                  <a:moveTo>
                    <a:pt x="1" y="1"/>
                  </a:moveTo>
                  <a:lnTo>
                    <a:pt x="1" y="8071"/>
                  </a:lnTo>
                  <a:lnTo>
                    <a:pt x="3331" y="8071"/>
                  </a:lnTo>
                  <a:lnTo>
                    <a:pt x="33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66"/>
            <p:cNvSpPr/>
            <p:nvPr/>
          </p:nvSpPr>
          <p:spPr>
            <a:xfrm>
              <a:off x="1847600" y="4456550"/>
              <a:ext cx="83275" cy="201775"/>
            </a:xfrm>
            <a:custGeom>
              <a:avLst/>
              <a:gdLst/>
              <a:ahLst/>
              <a:cxnLst/>
              <a:rect l="l" t="t" r="r" b="b"/>
              <a:pathLst>
                <a:path w="3331" h="8071" extrusionOk="0">
                  <a:moveTo>
                    <a:pt x="0" y="1"/>
                  </a:moveTo>
                  <a:lnTo>
                    <a:pt x="0" y="8071"/>
                  </a:lnTo>
                  <a:lnTo>
                    <a:pt x="3331" y="8071"/>
                  </a:lnTo>
                  <a:lnTo>
                    <a:pt x="33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66"/>
            <p:cNvSpPr/>
            <p:nvPr/>
          </p:nvSpPr>
          <p:spPr>
            <a:xfrm>
              <a:off x="604350" y="4316525"/>
              <a:ext cx="41050" cy="41050"/>
            </a:xfrm>
            <a:custGeom>
              <a:avLst/>
              <a:gdLst/>
              <a:ahLst/>
              <a:cxnLst/>
              <a:rect l="l" t="t" r="r" b="b"/>
              <a:pathLst>
                <a:path w="1642" h="1642" extrusionOk="0">
                  <a:moveTo>
                    <a:pt x="813" y="1"/>
                  </a:moveTo>
                  <a:cubicBezTo>
                    <a:pt x="365" y="1"/>
                    <a:pt x="1" y="365"/>
                    <a:pt x="1" y="829"/>
                  </a:cubicBezTo>
                  <a:cubicBezTo>
                    <a:pt x="1" y="1277"/>
                    <a:pt x="365" y="1641"/>
                    <a:pt x="813" y="1641"/>
                  </a:cubicBezTo>
                  <a:cubicBezTo>
                    <a:pt x="1277" y="1641"/>
                    <a:pt x="1641" y="1277"/>
                    <a:pt x="1641" y="829"/>
                  </a:cubicBezTo>
                  <a:cubicBezTo>
                    <a:pt x="1641" y="365"/>
                    <a:pt x="1277" y="1"/>
                    <a:pt x="8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66"/>
            <p:cNvSpPr/>
            <p:nvPr/>
          </p:nvSpPr>
          <p:spPr>
            <a:xfrm>
              <a:off x="920450" y="4316525"/>
              <a:ext cx="41025" cy="41050"/>
            </a:xfrm>
            <a:custGeom>
              <a:avLst/>
              <a:gdLst/>
              <a:ahLst/>
              <a:cxnLst/>
              <a:rect l="l" t="t" r="r" b="b"/>
              <a:pathLst>
                <a:path w="1641" h="1642" extrusionOk="0">
                  <a:moveTo>
                    <a:pt x="812" y="1"/>
                  </a:moveTo>
                  <a:cubicBezTo>
                    <a:pt x="365" y="1"/>
                    <a:pt x="0" y="365"/>
                    <a:pt x="0" y="829"/>
                  </a:cubicBezTo>
                  <a:cubicBezTo>
                    <a:pt x="0" y="1277"/>
                    <a:pt x="365" y="1641"/>
                    <a:pt x="812" y="1641"/>
                  </a:cubicBezTo>
                  <a:cubicBezTo>
                    <a:pt x="1276" y="1641"/>
                    <a:pt x="1641" y="1277"/>
                    <a:pt x="1641" y="829"/>
                  </a:cubicBezTo>
                  <a:cubicBezTo>
                    <a:pt x="1641" y="365"/>
                    <a:pt x="1276" y="1"/>
                    <a:pt x="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66"/>
            <p:cNvSpPr/>
            <p:nvPr/>
          </p:nvSpPr>
          <p:spPr>
            <a:xfrm>
              <a:off x="1236550" y="4316525"/>
              <a:ext cx="41025" cy="41050"/>
            </a:xfrm>
            <a:custGeom>
              <a:avLst/>
              <a:gdLst/>
              <a:ahLst/>
              <a:cxnLst/>
              <a:rect l="l" t="t" r="r" b="b"/>
              <a:pathLst>
                <a:path w="1641" h="1642" extrusionOk="0">
                  <a:moveTo>
                    <a:pt x="812" y="1"/>
                  </a:moveTo>
                  <a:cubicBezTo>
                    <a:pt x="365" y="1"/>
                    <a:pt x="0" y="365"/>
                    <a:pt x="0" y="829"/>
                  </a:cubicBezTo>
                  <a:cubicBezTo>
                    <a:pt x="0" y="1277"/>
                    <a:pt x="365" y="1641"/>
                    <a:pt x="812" y="1641"/>
                  </a:cubicBezTo>
                  <a:cubicBezTo>
                    <a:pt x="1276" y="1641"/>
                    <a:pt x="1641" y="1277"/>
                    <a:pt x="1641" y="829"/>
                  </a:cubicBezTo>
                  <a:cubicBezTo>
                    <a:pt x="1641" y="365"/>
                    <a:pt x="1276" y="1"/>
                    <a:pt x="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66"/>
            <p:cNvSpPr/>
            <p:nvPr/>
          </p:nvSpPr>
          <p:spPr>
            <a:xfrm>
              <a:off x="1552625" y="4316525"/>
              <a:ext cx="41050" cy="41050"/>
            </a:xfrm>
            <a:custGeom>
              <a:avLst/>
              <a:gdLst/>
              <a:ahLst/>
              <a:cxnLst/>
              <a:rect l="l" t="t" r="r" b="b"/>
              <a:pathLst>
                <a:path w="1642" h="1642" extrusionOk="0">
                  <a:moveTo>
                    <a:pt x="813" y="1"/>
                  </a:moveTo>
                  <a:cubicBezTo>
                    <a:pt x="365" y="1"/>
                    <a:pt x="1" y="365"/>
                    <a:pt x="1" y="829"/>
                  </a:cubicBezTo>
                  <a:cubicBezTo>
                    <a:pt x="1" y="1277"/>
                    <a:pt x="365" y="1641"/>
                    <a:pt x="813" y="1641"/>
                  </a:cubicBezTo>
                  <a:cubicBezTo>
                    <a:pt x="1277" y="1641"/>
                    <a:pt x="1641" y="1277"/>
                    <a:pt x="1641" y="829"/>
                  </a:cubicBezTo>
                  <a:cubicBezTo>
                    <a:pt x="1641" y="365"/>
                    <a:pt x="1277" y="1"/>
                    <a:pt x="8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66"/>
            <p:cNvSpPr/>
            <p:nvPr/>
          </p:nvSpPr>
          <p:spPr>
            <a:xfrm>
              <a:off x="1868725" y="4316525"/>
              <a:ext cx="41025" cy="41050"/>
            </a:xfrm>
            <a:custGeom>
              <a:avLst/>
              <a:gdLst/>
              <a:ahLst/>
              <a:cxnLst/>
              <a:rect l="l" t="t" r="r" b="b"/>
              <a:pathLst>
                <a:path w="1641" h="1642" extrusionOk="0">
                  <a:moveTo>
                    <a:pt x="812" y="1"/>
                  </a:moveTo>
                  <a:cubicBezTo>
                    <a:pt x="365" y="1"/>
                    <a:pt x="0" y="365"/>
                    <a:pt x="0" y="829"/>
                  </a:cubicBezTo>
                  <a:cubicBezTo>
                    <a:pt x="0" y="1277"/>
                    <a:pt x="365" y="1641"/>
                    <a:pt x="812" y="1641"/>
                  </a:cubicBezTo>
                  <a:cubicBezTo>
                    <a:pt x="1276" y="1641"/>
                    <a:pt x="1641" y="1277"/>
                    <a:pt x="1641" y="829"/>
                  </a:cubicBezTo>
                  <a:cubicBezTo>
                    <a:pt x="1641" y="365"/>
                    <a:pt x="1276" y="1"/>
                    <a:pt x="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66"/>
            <p:cNvSpPr/>
            <p:nvPr/>
          </p:nvSpPr>
          <p:spPr>
            <a:xfrm>
              <a:off x="1699275" y="4581675"/>
              <a:ext cx="55125" cy="9950"/>
            </a:xfrm>
            <a:custGeom>
              <a:avLst/>
              <a:gdLst/>
              <a:ahLst/>
              <a:cxnLst/>
              <a:rect l="l" t="t" r="r" b="b"/>
              <a:pathLst>
                <a:path w="2205" h="398" extrusionOk="0">
                  <a:moveTo>
                    <a:pt x="1" y="0"/>
                  </a:moveTo>
                  <a:lnTo>
                    <a:pt x="1" y="398"/>
                  </a:lnTo>
                  <a:lnTo>
                    <a:pt x="2205" y="398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66"/>
            <p:cNvSpPr/>
            <p:nvPr/>
          </p:nvSpPr>
          <p:spPr>
            <a:xfrm>
              <a:off x="1705900" y="4317350"/>
              <a:ext cx="42300" cy="264350"/>
            </a:xfrm>
            <a:custGeom>
              <a:avLst/>
              <a:gdLst/>
              <a:ahLst/>
              <a:cxnLst/>
              <a:rect l="l" t="t" r="r" b="b"/>
              <a:pathLst>
                <a:path w="1692" h="10574" extrusionOk="0">
                  <a:moveTo>
                    <a:pt x="332" y="1"/>
                  </a:moveTo>
                  <a:lnTo>
                    <a:pt x="1" y="10573"/>
                  </a:lnTo>
                  <a:lnTo>
                    <a:pt x="1691" y="10573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66"/>
            <p:cNvSpPr/>
            <p:nvPr/>
          </p:nvSpPr>
          <p:spPr>
            <a:xfrm>
              <a:off x="1703850" y="4298725"/>
              <a:ext cx="46425" cy="9950"/>
            </a:xfrm>
            <a:custGeom>
              <a:avLst/>
              <a:gdLst/>
              <a:ahLst/>
              <a:cxnLst/>
              <a:rect l="l" t="t" r="r" b="b"/>
              <a:pathLst>
                <a:path w="1857" h="398" extrusionOk="0">
                  <a:moveTo>
                    <a:pt x="0" y="0"/>
                  </a:moveTo>
                  <a:lnTo>
                    <a:pt x="0" y="398"/>
                  </a:lnTo>
                  <a:lnTo>
                    <a:pt x="1856" y="398"/>
                  </a:lnTo>
                  <a:lnTo>
                    <a:pt x="18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66"/>
            <p:cNvSpPr/>
            <p:nvPr/>
          </p:nvSpPr>
          <p:spPr>
            <a:xfrm>
              <a:off x="1705900" y="4591600"/>
              <a:ext cx="42300" cy="66725"/>
            </a:xfrm>
            <a:custGeom>
              <a:avLst/>
              <a:gdLst/>
              <a:ahLst/>
              <a:cxnLst/>
              <a:rect l="l" t="t" r="r" b="b"/>
              <a:pathLst>
                <a:path w="1692" h="2669" extrusionOk="0">
                  <a:moveTo>
                    <a:pt x="1" y="1"/>
                  </a:moveTo>
                  <a:lnTo>
                    <a:pt x="1" y="2669"/>
                  </a:lnTo>
                  <a:lnTo>
                    <a:pt x="1691" y="2669"/>
                  </a:lnTo>
                  <a:lnTo>
                    <a:pt x="1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66"/>
            <p:cNvSpPr/>
            <p:nvPr/>
          </p:nvSpPr>
          <p:spPr>
            <a:xfrm>
              <a:off x="1698875" y="4309050"/>
              <a:ext cx="57475" cy="17575"/>
            </a:xfrm>
            <a:custGeom>
              <a:avLst/>
              <a:gdLst/>
              <a:ahLst/>
              <a:cxnLst/>
              <a:rect l="l" t="t" r="r" b="b"/>
              <a:pathLst>
                <a:path w="2299" h="703" extrusionOk="0">
                  <a:moveTo>
                    <a:pt x="1842" y="1"/>
                  </a:moveTo>
                  <a:cubicBezTo>
                    <a:pt x="1836" y="1"/>
                    <a:pt x="1829" y="1"/>
                    <a:pt x="1823" y="1"/>
                  </a:cubicBezTo>
                  <a:lnTo>
                    <a:pt x="431" y="1"/>
                  </a:lnTo>
                  <a:cubicBezTo>
                    <a:pt x="133" y="1"/>
                    <a:pt x="0" y="366"/>
                    <a:pt x="216" y="581"/>
                  </a:cubicBezTo>
                  <a:cubicBezTo>
                    <a:pt x="283" y="644"/>
                    <a:pt x="364" y="672"/>
                    <a:pt x="443" y="672"/>
                  </a:cubicBezTo>
                  <a:cubicBezTo>
                    <a:pt x="615" y="672"/>
                    <a:pt x="779" y="538"/>
                    <a:pt x="779" y="333"/>
                  </a:cubicBezTo>
                  <a:lnTo>
                    <a:pt x="1475" y="333"/>
                  </a:lnTo>
                  <a:cubicBezTo>
                    <a:pt x="1452" y="549"/>
                    <a:pt x="1633" y="703"/>
                    <a:pt x="1823" y="703"/>
                  </a:cubicBezTo>
                  <a:cubicBezTo>
                    <a:pt x="1910" y="703"/>
                    <a:pt x="1999" y="671"/>
                    <a:pt x="2072" y="598"/>
                  </a:cubicBezTo>
                  <a:cubicBezTo>
                    <a:pt x="2299" y="387"/>
                    <a:pt x="2144" y="1"/>
                    <a:pt x="18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66"/>
            <p:cNvSpPr/>
            <p:nvPr/>
          </p:nvSpPr>
          <p:spPr>
            <a:xfrm>
              <a:off x="1389400" y="4581675"/>
              <a:ext cx="55125" cy="9950"/>
            </a:xfrm>
            <a:custGeom>
              <a:avLst/>
              <a:gdLst/>
              <a:ahLst/>
              <a:cxnLst/>
              <a:rect l="l" t="t" r="r" b="b"/>
              <a:pathLst>
                <a:path w="2205" h="398" extrusionOk="0">
                  <a:moveTo>
                    <a:pt x="1" y="0"/>
                  </a:moveTo>
                  <a:lnTo>
                    <a:pt x="1" y="398"/>
                  </a:lnTo>
                  <a:lnTo>
                    <a:pt x="2205" y="398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66"/>
            <p:cNvSpPr/>
            <p:nvPr/>
          </p:nvSpPr>
          <p:spPr>
            <a:xfrm>
              <a:off x="1396025" y="4317350"/>
              <a:ext cx="42300" cy="264350"/>
            </a:xfrm>
            <a:custGeom>
              <a:avLst/>
              <a:gdLst/>
              <a:ahLst/>
              <a:cxnLst/>
              <a:rect l="l" t="t" r="r" b="b"/>
              <a:pathLst>
                <a:path w="1692" h="10574" extrusionOk="0">
                  <a:moveTo>
                    <a:pt x="332" y="1"/>
                  </a:moveTo>
                  <a:lnTo>
                    <a:pt x="1" y="10573"/>
                  </a:lnTo>
                  <a:lnTo>
                    <a:pt x="1691" y="10573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66"/>
            <p:cNvSpPr/>
            <p:nvPr/>
          </p:nvSpPr>
          <p:spPr>
            <a:xfrm>
              <a:off x="1393550" y="4298725"/>
              <a:ext cx="46825" cy="9950"/>
            </a:xfrm>
            <a:custGeom>
              <a:avLst/>
              <a:gdLst/>
              <a:ahLst/>
              <a:cxnLst/>
              <a:rect l="l" t="t" r="r" b="b"/>
              <a:pathLst>
                <a:path w="1873" h="398" extrusionOk="0">
                  <a:moveTo>
                    <a:pt x="0" y="0"/>
                  </a:moveTo>
                  <a:lnTo>
                    <a:pt x="0" y="398"/>
                  </a:lnTo>
                  <a:lnTo>
                    <a:pt x="1873" y="398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66"/>
            <p:cNvSpPr/>
            <p:nvPr/>
          </p:nvSpPr>
          <p:spPr>
            <a:xfrm>
              <a:off x="1396025" y="4591600"/>
              <a:ext cx="42300" cy="66725"/>
            </a:xfrm>
            <a:custGeom>
              <a:avLst/>
              <a:gdLst/>
              <a:ahLst/>
              <a:cxnLst/>
              <a:rect l="l" t="t" r="r" b="b"/>
              <a:pathLst>
                <a:path w="1692" h="2669" extrusionOk="0">
                  <a:moveTo>
                    <a:pt x="1" y="1"/>
                  </a:moveTo>
                  <a:lnTo>
                    <a:pt x="1" y="2669"/>
                  </a:lnTo>
                  <a:lnTo>
                    <a:pt x="1691" y="2669"/>
                  </a:lnTo>
                  <a:lnTo>
                    <a:pt x="1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66"/>
            <p:cNvSpPr/>
            <p:nvPr/>
          </p:nvSpPr>
          <p:spPr>
            <a:xfrm>
              <a:off x="1389000" y="4309050"/>
              <a:ext cx="57075" cy="17575"/>
            </a:xfrm>
            <a:custGeom>
              <a:avLst/>
              <a:gdLst/>
              <a:ahLst/>
              <a:cxnLst/>
              <a:rect l="l" t="t" r="r" b="b"/>
              <a:pathLst>
                <a:path w="2283" h="703" extrusionOk="0">
                  <a:moveTo>
                    <a:pt x="1842" y="1"/>
                  </a:moveTo>
                  <a:cubicBezTo>
                    <a:pt x="1836" y="1"/>
                    <a:pt x="1829" y="1"/>
                    <a:pt x="1823" y="1"/>
                  </a:cubicBezTo>
                  <a:lnTo>
                    <a:pt x="431" y="1"/>
                  </a:lnTo>
                  <a:cubicBezTo>
                    <a:pt x="133" y="1"/>
                    <a:pt x="0" y="366"/>
                    <a:pt x="216" y="581"/>
                  </a:cubicBezTo>
                  <a:cubicBezTo>
                    <a:pt x="283" y="644"/>
                    <a:pt x="364" y="672"/>
                    <a:pt x="443" y="672"/>
                  </a:cubicBezTo>
                  <a:cubicBezTo>
                    <a:pt x="615" y="672"/>
                    <a:pt x="779" y="538"/>
                    <a:pt x="779" y="333"/>
                  </a:cubicBezTo>
                  <a:lnTo>
                    <a:pt x="1458" y="333"/>
                  </a:lnTo>
                  <a:cubicBezTo>
                    <a:pt x="1447" y="549"/>
                    <a:pt x="1623" y="703"/>
                    <a:pt x="1810" y="703"/>
                  </a:cubicBezTo>
                  <a:cubicBezTo>
                    <a:pt x="1895" y="703"/>
                    <a:pt x="1982" y="671"/>
                    <a:pt x="2055" y="598"/>
                  </a:cubicBezTo>
                  <a:cubicBezTo>
                    <a:pt x="2282" y="387"/>
                    <a:pt x="2144" y="1"/>
                    <a:pt x="18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66"/>
            <p:cNvSpPr/>
            <p:nvPr/>
          </p:nvSpPr>
          <p:spPr>
            <a:xfrm>
              <a:off x="1079525" y="4581675"/>
              <a:ext cx="55125" cy="9950"/>
            </a:xfrm>
            <a:custGeom>
              <a:avLst/>
              <a:gdLst/>
              <a:ahLst/>
              <a:cxnLst/>
              <a:rect l="l" t="t" r="r" b="b"/>
              <a:pathLst>
                <a:path w="2205" h="398" extrusionOk="0">
                  <a:moveTo>
                    <a:pt x="1" y="0"/>
                  </a:moveTo>
                  <a:lnTo>
                    <a:pt x="1" y="398"/>
                  </a:lnTo>
                  <a:lnTo>
                    <a:pt x="2205" y="398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66"/>
            <p:cNvSpPr/>
            <p:nvPr/>
          </p:nvSpPr>
          <p:spPr>
            <a:xfrm>
              <a:off x="1086150" y="4317350"/>
              <a:ext cx="42275" cy="264350"/>
            </a:xfrm>
            <a:custGeom>
              <a:avLst/>
              <a:gdLst/>
              <a:ahLst/>
              <a:cxnLst/>
              <a:rect l="l" t="t" r="r" b="b"/>
              <a:pathLst>
                <a:path w="1691" h="10574" extrusionOk="0">
                  <a:moveTo>
                    <a:pt x="332" y="1"/>
                  </a:moveTo>
                  <a:lnTo>
                    <a:pt x="1" y="10573"/>
                  </a:lnTo>
                  <a:lnTo>
                    <a:pt x="1691" y="10573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66"/>
            <p:cNvSpPr/>
            <p:nvPr/>
          </p:nvSpPr>
          <p:spPr>
            <a:xfrm>
              <a:off x="1084075" y="4298725"/>
              <a:ext cx="46425" cy="9950"/>
            </a:xfrm>
            <a:custGeom>
              <a:avLst/>
              <a:gdLst/>
              <a:ahLst/>
              <a:cxnLst/>
              <a:rect l="l" t="t" r="r" b="b"/>
              <a:pathLst>
                <a:path w="1857" h="398" extrusionOk="0">
                  <a:moveTo>
                    <a:pt x="1" y="0"/>
                  </a:moveTo>
                  <a:lnTo>
                    <a:pt x="1" y="398"/>
                  </a:lnTo>
                  <a:lnTo>
                    <a:pt x="1857" y="398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66"/>
            <p:cNvSpPr/>
            <p:nvPr/>
          </p:nvSpPr>
          <p:spPr>
            <a:xfrm>
              <a:off x="1086150" y="4591600"/>
              <a:ext cx="42275" cy="66725"/>
            </a:xfrm>
            <a:custGeom>
              <a:avLst/>
              <a:gdLst/>
              <a:ahLst/>
              <a:cxnLst/>
              <a:rect l="l" t="t" r="r" b="b"/>
              <a:pathLst>
                <a:path w="1691" h="2669" extrusionOk="0">
                  <a:moveTo>
                    <a:pt x="1" y="1"/>
                  </a:moveTo>
                  <a:lnTo>
                    <a:pt x="1" y="2669"/>
                  </a:lnTo>
                  <a:lnTo>
                    <a:pt x="1691" y="2669"/>
                  </a:lnTo>
                  <a:lnTo>
                    <a:pt x="1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66"/>
            <p:cNvSpPr/>
            <p:nvPr/>
          </p:nvSpPr>
          <p:spPr>
            <a:xfrm>
              <a:off x="1081175" y="4308625"/>
              <a:ext cx="55300" cy="17075"/>
            </a:xfrm>
            <a:custGeom>
              <a:avLst/>
              <a:gdLst/>
              <a:ahLst/>
              <a:cxnLst/>
              <a:rect l="l" t="t" r="r" b="b"/>
              <a:pathLst>
                <a:path w="2212" h="683" extrusionOk="0">
                  <a:moveTo>
                    <a:pt x="1772" y="1"/>
                  </a:moveTo>
                  <a:cubicBezTo>
                    <a:pt x="1762" y="1"/>
                    <a:pt x="1751" y="1"/>
                    <a:pt x="1741" y="2"/>
                  </a:cubicBezTo>
                  <a:lnTo>
                    <a:pt x="1741" y="18"/>
                  </a:lnTo>
                  <a:lnTo>
                    <a:pt x="349" y="18"/>
                  </a:lnTo>
                  <a:cubicBezTo>
                    <a:pt x="339" y="18"/>
                    <a:pt x="329" y="17"/>
                    <a:pt x="319" y="17"/>
                  </a:cubicBezTo>
                  <a:cubicBezTo>
                    <a:pt x="135" y="17"/>
                    <a:pt x="1" y="161"/>
                    <a:pt x="1" y="350"/>
                  </a:cubicBezTo>
                  <a:cubicBezTo>
                    <a:pt x="1" y="532"/>
                    <a:pt x="150" y="681"/>
                    <a:pt x="349" y="681"/>
                  </a:cubicBezTo>
                  <a:cubicBezTo>
                    <a:pt x="531" y="681"/>
                    <a:pt x="697" y="532"/>
                    <a:pt x="697" y="350"/>
                  </a:cubicBezTo>
                  <a:lnTo>
                    <a:pt x="1376" y="350"/>
                  </a:lnTo>
                  <a:cubicBezTo>
                    <a:pt x="1393" y="532"/>
                    <a:pt x="1542" y="681"/>
                    <a:pt x="1741" y="681"/>
                  </a:cubicBezTo>
                  <a:cubicBezTo>
                    <a:pt x="1751" y="682"/>
                    <a:pt x="1762" y="682"/>
                    <a:pt x="1772" y="682"/>
                  </a:cubicBezTo>
                  <a:cubicBezTo>
                    <a:pt x="2211" y="682"/>
                    <a:pt x="2211" y="1"/>
                    <a:pt x="1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66"/>
            <p:cNvSpPr/>
            <p:nvPr/>
          </p:nvSpPr>
          <p:spPr>
            <a:xfrm>
              <a:off x="769650" y="4581675"/>
              <a:ext cx="55125" cy="9950"/>
            </a:xfrm>
            <a:custGeom>
              <a:avLst/>
              <a:gdLst/>
              <a:ahLst/>
              <a:cxnLst/>
              <a:rect l="l" t="t" r="r" b="b"/>
              <a:pathLst>
                <a:path w="2205" h="398" extrusionOk="0">
                  <a:moveTo>
                    <a:pt x="1" y="0"/>
                  </a:moveTo>
                  <a:lnTo>
                    <a:pt x="1" y="398"/>
                  </a:lnTo>
                  <a:lnTo>
                    <a:pt x="2204" y="398"/>
                  </a:lnTo>
                  <a:lnTo>
                    <a:pt x="2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66"/>
            <p:cNvSpPr/>
            <p:nvPr/>
          </p:nvSpPr>
          <p:spPr>
            <a:xfrm>
              <a:off x="776275" y="4317350"/>
              <a:ext cx="42275" cy="264350"/>
            </a:xfrm>
            <a:custGeom>
              <a:avLst/>
              <a:gdLst/>
              <a:ahLst/>
              <a:cxnLst/>
              <a:rect l="l" t="t" r="r" b="b"/>
              <a:pathLst>
                <a:path w="1691" h="10574" extrusionOk="0">
                  <a:moveTo>
                    <a:pt x="332" y="1"/>
                  </a:moveTo>
                  <a:lnTo>
                    <a:pt x="1" y="10573"/>
                  </a:lnTo>
                  <a:lnTo>
                    <a:pt x="1691" y="10573"/>
                  </a:lnTo>
                  <a:lnTo>
                    <a:pt x="1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66"/>
            <p:cNvSpPr/>
            <p:nvPr/>
          </p:nvSpPr>
          <p:spPr>
            <a:xfrm>
              <a:off x="774200" y="4298725"/>
              <a:ext cx="46425" cy="9950"/>
            </a:xfrm>
            <a:custGeom>
              <a:avLst/>
              <a:gdLst/>
              <a:ahLst/>
              <a:cxnLst/>
              <a:rect l="l" t="t" r="r" b="b"/>
              <a:pathLst>
                <a:path w="1857" h="398" extrusionOk="0">
                  <a:moveTo>
                    <a:pt x="1" y="0"/>
                  </a:moveTo>
                  <a:lnTo>
                    <a:pt x="1" y="398"/>
                  </a:lnTo>
                  <a:lnTo>
                    <a:pt x="1857" y="398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66"/>
            <p:cNvSpPr/>
            <p:nvPr/>
          </p:nvSpPr>
          <p:spPr>
            <a:xfrm>
              <a:off x="776275" y="4591600"/>
              <a:ext cx="42275" cy="66725"/>
            </a:xfrm>
            <a:custGeom>
              <a:avLst/>
              <a:gdLst/>
              <a:ahLst/>
              <a:cxnLst/>
              <a:rect l="l" t="t" r="r" b="b"/>
              <a:pathLst>
                <a:path w="1691" h="2669" extrusionOk="0">
                  <a:moveTo>
                    <a:pt x="1" y="1"/>
                  </a:moveTo>
                  <a:lnTo>
                    <a:pt x="1" y="2669"/>
                  </a:lnTo>
                  <a:lnTo>
                    <a:pt x="1691" y="2669"/>
                  </a:lnTo>
                  <a:lnTo>
                    <a:pt x="1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66"/>
            <p:cNvSpPr/>
            <p:nvPr/>
          </p:nvSpPr>
          <p:spPr>
            <a:xfrm>
              <a:off x="771300" y="4309050"/>
              <a:ext cx="52225" cy="16625"/>
            </a:xfrm>
            <a:custGeom>
              <a:avLst/>
              <a:gdLst/>
              <a:ahLst/>
              <a:cxnLst/>
              <a:rect l="l" t="t" r="r" b="b"/>
              <a:pathLst>
                <a:path w="2089" h="665" extrusionOk="0">
                  <a:moveTo>
                    <a:pt x="319" y="0"/>
                  </a:moveTo>
                  <a:cubicBezTo>
                    <a:pt x="135" y="0"/>
                    <a:pt x="1" y="144"/>
                    <a:pt x="1" y="333"/>
                  </a:cubicBezTo>
                  <a:cubicBezTo>
                    <a:pt x="1" y="515"/>
                    <a:pt x="150" y="664"/>
                    <a:pt x="349" y="664"/>
                  </a:cubicBezTo>
                  <a:cubicBezTo>
                    <a:pt x="531" y="664"/>
                    <a:pt x="697" y="515"/>
                    <a:pt x="697" y="333"/>
                  </a:cubicBezTo>
                  <a:lnTo>
                    <a:pt x="1376" y="333"/>
                  </a:lnTo>
                  <a:cubicBezTo>
                    <a:pt x="1393" y="515"/>
                    <a:pt x="1542" y="664"/>
                    <a:pt x="1741" y="664"/>
                  </a:cubicBezTo>
                  <a:cubicBezTo>
                    <a:pt x="1923" y="664"/>
                    <a:pt x="2089" y="515"/>
                    <a:pt x="2089" y="333"/>
                  </a:cubicBezTo>
                  <a:cubicBezTo>
                    <a:pt x="2089" y="144"/>
                    <a:pt x="1939" y="0"/>
                    <a:pt x="1768" y="0"/>
                  </a:cubicBezTo>
                  <a:cubicBezTo>
                    <a:pt x="1759" y="0"/>
                    <a:pt x="1750" y="1"/>
                    <a:pt x="1741" y="1"/>
                  </a:cubicBezTo>
                  <a:lnTo>
                    <a:pt x="349" y="1"/>
                  </a:lnTo>
                  <a:cubicBezTo>
                    <a:pt x="339" y="1"/>
                    <a:pt x="329" y="0"/>
                    <a:pt x="3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66"/>
            <p:cNvSpPr/>
            <p:nvPr/>
          </p:nvSpPr>
          <p:spPr>
            <a:xfrm>
              <a:off x="459775" y="4581675"/>
              <a:ext cx="55125" cy="9950"/>
            </a:xfrm>
            <a:custGeom>
              <a:avLst/>
              <a:gdLst/>
              <a:ahLst/>
              <a:cxnLst/>
              <a:rect l="l" t="t" r="r" b="b"/>
              <a:pathLst>
                <a:path w="2205" h="398" extrusionOk="0">
                  <a:moveTo>
                    <a:pt x="0" y="0"/>
                  </a:moveTo>
                  <a:lnTo>
                    <a:pt x="0" y="398"/>
                  </a:lnTo>
                  <a:lnTo>
                    <a:pt x="2204" y="398"/>
                  </a:lnTo>
                  <a:lnTo>
                    <a:pt x="2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66"/>
            <p:cNvSpPr/>
            <p:nvPr/>
          </p:nvSpPr>
          <p:spPr>
            <a:xfrm>
              <a:off x="466400" y="4317350"/>
              <a:ext cx="42275" cy="264350"/>
            </a:xfrm>
            <a:custGeom>
              <a:avLst/>
              <a:gdLst/>
              <a:ahLst/>
              <a:cxnLst/>
              <a:rect l="l" t="t" r="r" b="b"/>
              <a:pathLst>
                <a:path w="1691" h="10574" extrusionOk="0">
                  <a:moveTo>
                    <a:pt x="332" y="1"/>
                  </a:moveTo>
                  <a:lnTo>
                    <a:pt x="1" y="10573"/>
                  </a:lnTo>
                  <a:lnTo>
                    <a:pt x="1691" y="10573"/>
                  </a:lnTo>
                  <a:lnTo>
                    <a:pt x="1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66"/>
            <p:cNvSpPr/>
            <p:nvPr/>
          </p:nvSpPr>
          <p:spPr>
            <a:xfrm>
              <a:off x="464325" y="4298725"/>
              <a:ext cx="46425" cy="9950"/>
            </a:xfrm>
            <a:custGeom>
              <a:avLst/>
              <a:gdLst/>
              <a:ahLst/>
              <a:cxnLst/>
              <a:rect l="l" t="t" r="r" b="b"/>
              <a:pathLst>
                <a:path w="1857" h="398" extrusionOk="0">
                  <a:moveTo>
                    <a:pt x="1" y="0"/>
                  </a:moveTo>
                  <a:lnTo>
                    <a:pt x="1" y="398"/>
                  </a:lnTo>
                  <a:lnTo>
                    <a:pt x="1857" y="398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66"/>
            <p:cNvSpPr/>
            <p:nvPr/>
          </p:nvSpPr>
          <p:spPr>
            <a:xfrm>
              <a:off x="466400" y="4591600"/>
              <a:ext cx="42275" cy="66725"/>
            </a:xfrm>
            <a:custGeom>
              <a:avLst/>
              <a:gdLst/>
              <a:ahLst/>
              <a:cxnLst/>
              <a:rect l="l" t="t" r="r" b="b"/>
              <a:pathLst>
                <a:path w="1691" h="2669" extrusionOk="0">
                  <a:moveTo>
                    <a:pt x="1" y="1"/>
                  </a:moveTo>
                  <a:lnTo>
                    <a:pt x="1" y="2669"/>
                  </a:lnTo>
                  <a:lnTo>
                    <a:pt x="1691" y="2669"/>
                  </a:lnTo>
                  <a:lnTo>
                    <a:pt x="1691" y="1"/>
                  </a:lnTo>
                  <a:close/>
                </a:path>
              </a:pathLst>
            </a:custGeom>
            <a:solidFill>
              <a:srgbClr val="A68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66"/>
            <p:cNvSpPr/>
            <p:nvPr/>
          </p:nvSpPr>
          <p:spPr>
            <a:xfrm>
              <a:off x="461425" y="4309050"/>
              <a:ext cx="52225" cy="16625"/>
            </a:xfrm>
            <a:custGeom>
              <a:avLst/>
              <a:gdLst/>
              <a:ahLst/>
              <a:cxnLst/>
              <a:rect l="l" t="t" r="r" b="b"/>
              <a:pathLst>
                <a:path w="2089" h="665" extrusionOk="0">
                  <a:moveTo>
                    <a:pt x="319" y="0"/>
                  </a:moveTo>
                  <a:cubicBezTo>
                    <a:pt x="135" y="0"/>
                    <a:pt x="1" y="144"/>
                    <a:pt x="1" y="333"/>
                  </a:cubicBezTo>
                  <a:cubicBezTo>
                    <a:pt x="1" y="515"/>
                    <a:pt x="150" y="664"/>
                    <a:pt x="349" y="664"/>
                  </a:cubicBezTo>
                  <a:cubicBezTo>
                    <a:pt x="531" y="664"/>
                    <a:pt x="697" y="515"/>
                    <a:pt x="697" y="333"/>
                  </a:cubicBezTo>
                  <a:lnTo>
                    <a:pt x="1376" y="333"/>
                  </a:lnTo>
                  <a:cubicBezTo>
                    <a:pt x="1393" y="515"/>
                    <a:pt x="1542" y="664"/>
                    <a:pt x="1741" y="664"/>
                  </a:cubicBezTo>
                  <a:cubicBezTo>
                    <a:pt x="1923" y="664"/>
                    <a:pt x="2089" y="515"/>
                    <a:pt x="2089" y="333"/>
                  </a:cubicBezTo>
                  <a:cubicBezTo>
                    <a:pt x="2089" y="144"/>
                    <a:pt x="1939" y="0"/>
                    <a:pt x="1768" y="0"/>
                  </a:cubicBezTo>
                  <a:cubicBezTo>
                    <a:pt x="1759" y="0"/>
                    <a:pt x="1750" y="1"/>
                    <a:pt x="1741" y="1"/>
                  </a:cubicBezTo>
                  <a:lnTo>
                    <a:pt x="349" y="1"/>
                  </a:lnTo>
                  <a:cubicBezTo>
                    <a:pt x="339" y="1"/>
                    <a:pt x="329" y="0"/>
                    <a:pt x="3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66"/>
            <p:cNvSpPr/>
            <p:nvPr/>
          </p:nvSpPr>
          <p:spPr>
            <a:xfrm>
              <a:off x="1699275" y="4095725"/>
              <a:ext cx="55125" cy="9975"/>
            </a:xfrm>
            <a:custGeom>
              <a:avLst/>
              <a:gdLst/>
              <a:ahLst/>
              <a:cxnLst/>
              <a:rect l="l" t="t" r="r" b="b"/>
              <a:pathLst>
                <a:path w="2205" h="399" extrusionOk="0">
                  <a:moveTo>
                    <a:pt x="1" y="0"/>
                  </a:moveTo>
                  <a:lnTo>
                    <a:pt x="1" y="398"/>
                  </a:lnTo>
                  <a:lnTo>
                    <a:pt x="2205" y="398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66"/>
            <p:cNvSpPr/>
            <p:nvPr/>
          </p:nvSpPr>
          <p:spPr>
            <a:xfrm>
              <a:off x="1705900" y="3831425"/>
              <a:ext cx="42300" cy="264325"/>
            </a:xfrm>
            <a:custGeom>
              <a:avLst/>
              <a:gdLst/>
              <a:ahLst/>
              <a:cxnLst/>
              <a:rect l="l" t="t" r="r" b="b"/>
              <a:pathLst>
                <a:path w="1692" h="10573" extrusionOk="0">
                  <a:moveTo>
                    <a:pt x="332" y="0"/>
                  </a:moveTo>
                  <a:lnTo>
                    <a:pt x="1" y="10572"/>
                  </a:lnTo>
                  <a:lnTo>
                    <a:pt x="1691" y="10572"/>
                  </a:lnTo>
                  <a:lnTo>
                    <a:pt x="13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66"/>
            <p:cNvSpPr/>
            <p:nvPr/>
          </p:nvSpPr>
          <p:spPr>
            <a:xfrm>
              <a:off x="1703850" y="3812775"/>
              <a:ext cx="46425" cy="9975"/>
            </a:xfrm>
            <a:custGeom>
              <a:avLst/>
              <a:gdLst/>
              <a:ahLst/>
              <a:cxnLst/>
              <a:rect l="l" t="t" r="r" b="b"/>
              <a:pathLst>
                <a:path w="1857" h="399" extrusionOk="0">
                  <a:moveTo>
                    <a:pt x="0" y="0"/>
                  </a:moveTo>
                  <a:lnTo>
                    <a:pt x="0" y="398"/>
                  </a:lnTo>
                  <a:lnTo>
                    <a:pt x="1856" y="398"/>
                  </a:lnTo>
                  <a:lnTo>
                    <a:pt x="18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66"/>
            <p:cNvSpPr/>
            <p:nvPr/>
          </p:nvSpPr>
          <p:spPr>
            <a:xfrm>
              <a:off x="1705900" y="4105675"/>
              <a:ext cx="42300" cy="66725"/>
            </a:xfrm>
            <a:custGeom>
              <a:avLst/>
              <a:gdLst/>
              <a:ahLst/>
              <a:cxnLst/>
              <a:rect l="l" t="t" r="r" b="b"/>
              <a:pathLst>
                <a:path w="1692" h="2669" extrusionOk="0">
                  <a:moveTo>
                    <a:pt x="1" y="0"/>
                  </a:moveTo>
                  <a:lnTo>
                    <a:pt x="1" y="2668"/>
                  </a:lnTo>
                  <a:lnTo>
                    <a:pt x="1691" y="2668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66"/>
            <p:cNvSpPr/>
            <p:nvPr/>
          </p:nvSpPr>
          <p:spPr>
            <a:xfrm>
              <a:off x="1698875" y="3822725"/>
              <a:ext cx="57600" cy="17775"/>
            </a:xfrm>
            <a:custGeom>
              <a:avLst/>
              <a:gdLst/>
              <a:ahLst/>
              <a:cxnLst/>
              <a:rect l="l" t="t" r="r" b="b"/>
              <a:pathLst>
                <a:path w="2304" h="711" extrusionOk="0">
                  <a:moveTo>
                    <a:pt x="1823" y="0"/>
                  </a:moveTo>
                  <a:lnTo>
                    <a:pt x="1823" y="17"/>
                  </a:lnTo>
                  <a:lnTo>
                    <a:pt x="431" y="17"/>
                  </a:lnTo>
                  <a:cubicBezTo>
                    <a:pt x="133" y="17"/>
                    <a:pt x="0" y="398"/>
                    <a:pt x="216" y="597"/>
                  </a:cubicBezTo>
                  <a:cubicBezTo>
                    <a:pt x="281" y="657"/>
                    <a:pt x="359" y="684"/>
                    <a:pt x="437" y="684"/>
                  </a:cubicBezTo>
                  <a:cubicBezTo>
                    <a:pt x="616" y="684"/>
                    <a:pt x="791" y="540"/>
                    <a:pt x="779" y="332"/>
                  </a:cubicBezTo>
                  <a:lnTo>
                    <a:pt x="1475" y="332"/>
                  </a:lnTo>
                  <a:cubicBezTo>
                    <a:pt x="1464" y="560"/>
                    <a:pt x="1642" y="710"/>
                    <a:pt x="1829" y="710"/>
                  </a:cubicBezTo>
                  <a:cubicBezTo>
                    <a:pt x="1914" y="710"/>
                    <a:pt x="2000" y="680"/>
                    <a:pt x="2072" y="613"/>
                  </a:cubicBezTo>
                  <a:cubicBezTo>
                    <a:pt x="2304" y="398"/>
                    <a:pt x="2138" y="0"/>
                    <a:pt x="1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66"/>
            <p:cNvSpPr/>
            <p:nvPr/>
          </p:nvSpPr>
          <p:spPr>
            <a:xfrm>
              <a:off x="1389400" y="4095725"/>
              <a:ext cx="55125" cy="9975"/>
            </a:xfrm>
            <a:custGeom>
              <a:avLst/>
              <a:gdLst/>
              <a:ahLst/>
              <a:cxnLst/>
              <a:rect l="l" t="t" r="r" b="b"/>
              <a:pathLst>
                <a:path w="2205" h="399" extrusionOk="0">
                  <a:moveTo>
                    <a:pt x="1" y="0"/>
                  </a:moveTo>
                  <a:lnTo>
                    <a:pt x="1" y="398"/>
                  </a:lnTo>
                  <a:lnTo>
                    <a:pt x="2205" y="398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66"/>
            <p:cNvSpPr/>
            <p:nvPr/>
          </p:nvSpPr>
          <p:spPr>
            <a:xfrm>
              <a:off x="1396025" y="3831425"/>
              <a:ext cx="42300" cy="264325"/>
            </a:xfrm>
            <a:custGeom>
              <a:avLst/>
              <a:gdLst/>
              <a:ahLst/>
              <a:cxnLst/>
              <a:rect l="l" t="t" r="r" b="b"/>
              <a:pathLst>
                <a:path w="1692" h="10573" extrusionOk="0">
                  <a:moveTo>
                    <a:pt x="332" y="0"/>
                  </a:moveTo>
                  <a:lnTo>
                    <a:pt x="1" y="10572"/>
                  </a:lnTo>
                  <a:lnTo>
                    <a:pt x="1691" y="10572"/>
                  </a:lnTo>
                  <a:lnTo>
                    <a:pt x="13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66"/>
            <p:cNvSpPr/>
            <p:nvPr/>
          </p:nvSpPr>
          <p:spPr>
            <a:xfrm>
              <a:off x="1393550" y="3812775"/>
              <a:ext cx="46825" cy="9975"/>
            </a:xfrm>
            <a:custGeom>
              <a:avLst/>
              <a:gdLst/>
              <a:ahLst/>
              <a:cxnLst/>
              <a:rect l="l" t="t" r="r" b="b"/>
              <a:pathLst>
                <a:path w="1873" h="399" extrusionOk="0">
                  <a:moveTo>
                    <a:pt x="0" y="0"/>
                  </a:moveTo>
                  <a:lnTo>
                    <a:pt x="0" y="398"/>
                  </a:lnTo>
                  <a:lnTo>
                    <a:pt x="1873" y="398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66"/>
            <p:cNvSpPr/>
            <p:nvPr/>
          </p:nvSpPr>
          <p:spPr>
            <a:xfrm>
              <a:off x="1396025" y="4105675"/>
              <a:ext cx="42300" cy="66725"/>
            </a:xfrm>
            <a:custGeom>
              <a:avLst/>
              <a:gdLst/>
              <a:ahLst/>
              <a:cxnLst/>
              <a:rect l="l" t="t" r="r" b="b"/>
              <a:pathLst>
                <a:path w="1692" h="2669" extrusionOk="0">
                  <a:moveTo>
                    <a:pt x="1" y="0"/>
                  </a:moveTo>
                  <a:lnTo>
                    <a:pt x="1" y="2668"/>
                  </a:lnTo>
                  <a:lnTo>
                    <a:pt x="1691" y="2668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66"/>
            <p:cNvSpPr/>
            <p:nvPr/>
          </p:nvSpPr>
          <p:spPr>
            <a:xfrm>
              <a:off x="1389000" y="3823125"/>
              <a:ext cx="57075" cy="17550"/>
            </a:xfrm>
            <a:custGeom>
              <a:avLst/>
              <a:gdLst/>
              <a:ahLst/>
              <a:cxnLst/>
              <a:rect l="l" t="t" r="r" b="b"/>
              <a:pathLst>
                <a:path w="2283" h="702" extrusionOk="0">
                  <a:moveTo>
                    <a:pt x="1842" y="0"/>
                  </a:moveTo>
                  <a:cubicBezTo>
                    <a:pt x="1836" y="0"/>
                    <a:pt x="1829" y="0"/>
                    <a:pt x="1823" y="1"/>
                  </a:cubicBezTo>
                  <a:lnTo>
                    <a:pt x="431" y="1"/>
                  </a:lnTo>
                  <a:cubicBezTo>
                    <a:pt x="133" y="1"/>
                    <a:pt x="0" y="365"/>
                    <a:pt x="216" y="581"/>
                  </a:cubicBezTo>
                  <a:cubicBezTo>
                    <a:pt x="283" y="643"/>
                    <a:pt x="364" y="671"/>
                    <a:pt x="443" y="671"/>
                  </a:cubicBezTo>
                  <a:cubicBezTo>
                    <a:pt x="615" y="671"/>
                    <a:pt x="779" y="537"/>
                    <a:pt x="779" y="332"/>
                  </a:cubicBezTo>
                  <a:lnTo>
                    <a:pt x="1458" y="332"/>
                  </a:lnTo>
                  <a:cubicBezTo>
                    <a:pt x="1447" y="548"/>
                    <a:pt x="1623" y="702"/>
                    <a:pt x="1810" y="702"/>
                  </a:cubicBezTo>
                  <a:cubicBezTo>
                    <a:pt x="1895" y="702"/>
                    <a:pt x="1982" y="670"/>
                    <a:pt x="2055" y="597"/>
                  </a:cubicBezTo>
                  <a:cubicBezTo>
                    <a:pt x="2282" y="386"/>
                    <a:pt x="2144" y="0"/>
                    <a:pt x="1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66"/>
            <p:cNvSpPr/>
            <p:nvPr/>
          </p:nvSpPr>
          <p:spPr>
            <a:xfrm>
              <a:off x="1079525" y="4095725"/>
              <a:ext cx="55125" cy="9975"/>
            </a:xfrm>
            <a:custGeom>
              <a:avLst/>
              <a:gdLst/>
              <a:ahLst/>
              <a:cxnLst/>
              <a:rect l="l" t="t" r="r" b="b"/>
              <a:pathLst>
                <a:path w="2205" h="399" extrusionOk="0">
                  <a:moveTo>
                    <a:pt x="1" y="0"/>
                  </a:moveTo>
                  <a:lnTo>
                    <a:pt x="1" y="398"/>
                  </a:lnTo>
                  <a:lnTo>
                    <a:pt x="2205" y="398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66"/>
            <p:cNvSpPr/>
            <p:nvPr/>
          </p:nvSpPr>
          <p:spPr>
            <a:xfrm>
              <a:off x="1086150" y="3831425"/>
              <a:ext cx="42275" cy="264325"/>
            </a:xfrm>
            <a:custGeom>
              <a:avLst/>
              <a:gdLst/>
              <a:ahLst/>
              <a:cxnLst/>
              <a:rect l="l" t="t" r="r" b="b"/>
              <a:pathLst>
                <a:path w="1691" h="10573" extrusionOk="0">
                  <a:moveTo>
                    <a:pt x="332" y="0"/>
                  </a:moveTo>
                  <a:lnTo>
                    <a:pt x="1" y="10572"/>
                  </a:lnTo>
                  <a:lnTo>
                    <a:pt x="1691" y="10572"/>
                  </a:lnTo>
                  <a:lnTo>
                    <a:pt x="13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66"/>
            <p:cNvSpPr/>
            <p:nvPr/>
          </p:nvSpPr>
          <p:spPr>
            <a:xfrm>
              <a:off x="1084075" y="3812775"/>
              <a:ext cx="46425" cy="9975"/>
            </a:xfrm>
            <a:custGeom>
              <a:avLst/>
              <a:gdLst/>
              <a:ahLst/>
              <a:cxnLst/>
              <a:rect l="l" t="t" r="r" b="b"/>
              <a:pathLst>
                <a:path w="1857" h="399" extrusionOk="0">
                  <a:moveTo>
                    <a:pt x="1" y="0"/>
                  </a:moveTo>
                  <a:lnTo>
                    <a:pt x="1" y="398"/>
                  </a:lnTo>
                  <a:lnTo>
                    <a:pt x="1857" y="398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66"/>
            <p:cNvSpPr/>
            <p:nvPr/>
          </p:nvSpPr>
          <p:spPr>
            <a:xfrm>
              <a:off x="1086150" y="4105675"/>
              <a:ext cx="42275" cy="66725"/>
            </a:xfrm>
            <a:custGeom>
              <a:avLst/>
              <a:gdLst/>
              <a:ahLst/>
              <a:cxnLst/>
              <a:rect l="l" t="t" r="r" b="b"/>
              <a:pathLst>
                <a:path w="1691" h="2669" extrusionOk="0">
                  <a:moveTo>
                    <a:pt x="1" y="0"/>
                  </a:moveTo>
                  <a:lnTo>
                    <a:pt x="1" y="2668"/>
                  </a:lnTo>
                  <a:lnTo>
                    <a:pt x="1691" y="2668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66"/>
            <p:cNvSpPr/>
            <p:nvPr/>
          </p:nvSpPr>
          <p:spPr>
            <a:xfrm>
              <a:off x="1081175" y="3822700"/>
              <a:ext cx="55300" cy="17050"/>
            </a:xfrm>
            <a:custGeom>
              <a:avLst/>
              <a:gdLst/>
              <a:ahLst/>
              <a:cxnLst/>
              <a:rect l="l" t="t" r="r" b="b"/>
              <a:pathLst>
                <a:path w="2212" h="682" extrusionOk="0">
                  <a:moveTo>
                    <a:pt x="1772" y="0"/>
                  </a:moveTo>
                  <a:cubicBezTo>
                    <a:pt x="1762" y="0"/>
                    <a:pt x="1751" y="0"/>
                    <a:pt x="1741" y="1"/>
                  </a:cubicBezTo>
                  <a:lnTo>
                    <a:pt x="1741" y="18"/>
                  </a:lnTo>
                  <a:lnTo>
                    <a:pt x="349" y="18"/>
                  </a:lnTo>
                  <a:cubicBezTo>
                    <a:pt x="340" y="17"/>
                    <a:pt x="330" y="16"/>
                    <a:pt x="321" y="16"/>
                  </a:cubicBezTo>
                  <a:cubicBezTo>
                    <a:pt x="150" y="16"/>
                    <a:pt x="1" y="160"/>
                    <a:pt x="1" y="333"/>
                  </a:cubicBezTo>
                  <a:cubicBezTo>
                    <a:pt x="1" y="531"/>
                    <a:pt x="150" y="681"/>
                    <a:pt x="349" y="681"/>
                  </a:cubicBezTo>
                  <a:cubicBezTo>
                    <a:pt x="531" y="681"/>
                    <a:pt x="697" y="531"/>
                    <a:pt x="697" y="333"/>
                  </a:cubicBezTo>
                  <a:lnTo>
                    <a:pt x="1376" y="333"/>
                  </a:lnTo>
                  <a:cubicBezTo>
                    <a:pt x="1393" y="531"/>
                    <a:pt x="1542" y="681"/>
                    <a:pt x="1741" y="681"/>
                  </a:cubicBezTo>
                  <a:cubicBezTo>
                    <a:pt x="1751" y="681"/>
                    <a:pt x="1762" y="682"/>
                    <a:pt x="1772" y="682"/>
                  </a:cubicBezTo>
                  <a:cubicBezTo>
                    <a:pt x="2211" y="682"/>
                    <a:pt x="2211" y="0"/>
                    <a:pt x="17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66"/>
            <p:cNvSpPr/>
            <p:nvPr/>
          </p:nvSpPr>
          <p:spPr>
            <a:xfrm>
              <a:off x="769650" y="4095725"/>
              <a:ext cx="55125" cy="9975"/>
            </a:xfrm>
            <a:custGeom>
              <a:avLst/>
              <a:gdLst/>
              <a:ahLst/>
              <a:cxnLst/>
              <a:rect l="l" t="t" r="r" b="b"/>
              <a:pathLst>
                <a:path w="2205" h="399" extrusionOk="0">
                  <a:moveTo>
                    <a:pt x="1" y="0"/>
                  </a:moveTo>
                  <a:lnTo>
                    <a:pt x="1" y="398"/>
                  </a:lnTo>
                  <a:lnTo>
                    <a:pt x="2204" y="398"/>
                  </a:lnTo>
                  <a:lnTo>
                    <a:pt x="2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66"/>
            <p:cNvSpPr/>
            <p:nvPr/>
          </p:nvSpPr>
          <p:spPr>
            <a:xfrm>
              <a:off x="776275" y="3831425"/>
              <a:ext cx="42275" cy="264325"/>
            </a:xfrm>
            <a:custGeom>
              <a:avLst/>
              <a:gdLst/>
              <a:ahLst/>
              <a:cxnLst/>
              <a:rect l="l" t="t" r="r" b="b"/>
              <a:pathLst>
                <a:path w="1691" h="10573" extrusionOk="0">
                  <a:moveTo>
                    <a:pt x="332" y="0"/>
                  </a:moveTo>
                  <a:lnTo>
                    <a:pt x="1" y="10572"/>
                  </a:lnTo>
                  <a:lnTo>
                    <a:pt x="1691" y="10572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66"/>
            <p:cNvSpPr/>
            <p:nvPr/>
          </p:nvSpPr>
          <p:spPr>
            <a:xfrm>
              <a:off x="774200" y="3812775"/>
              <a:ext cx="46425" cy="9975"/>
            </a:xfrm>
            <a:custGeom>
              <a:avLst/>
              <a:gdLst/>
              <a:ahLst/>
              <a:cxnLst/>
              <a:rect l="l" t="t" r="r" b="b"/>
              <a:pathLst>
                <a:path w="1857" h="399" extrusionOk="0">
                  <a:moveTo>
                    <a:pt x="1" y="0"/>
                  </a:moveTo>
                  <a:lnTo>
                    <a:pt x="1" y="398"/>
                  </a:lnTo>
                  <a:lnTo>
                    <a:pt x="1857" y="398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66"/>
            <p:cNvSpPr/>
            <p:nvPr/>
          </p:nvSpPr>
          <p:spPr>
            <a:xfrm>
              <a:off x="776275" y="4105675"/>
              <a:ext cx="42275" cy="66725"/>
            </a:xfrm>
            <a:custGeom>
              <a:avLst/>
              <a:gdLst/>
              <a:ahLst/>
              <a:cxnLst/>
              <a:rect l="l" t="t" r="r" b="b"/>
              <a:pathLst>
                <a:path w="1691" h="2669" extrusionOk="0">
                  <a:moveTo>
                    <a:pt x="1" y="0"/>
                  </a:moveTo>
                  <a:lnTo>
                    <a:pt x="1" y="2668"/>
                  </a:lnTo>
                  <a:lnTo>
                    <a:pt x="1691" y="2668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66"/>
            <p:cNvSpPr/>
            <p:nvPr/>
          </p:nvSpPr>
          <p:spPr>
            <a:xfrm>
              <a:off x="771300" y="3823100"/>
              <a:ext cx="52225" cy="16625"/>
            </a:xfrm>
            <a:custGeom>
              <a:avLst/>
              <a:gdLst/>
              <a:ahLst/>
              <a:cxnLst/>
              <a:rect l="l" t="t" r="r" b="b"/>
              <a:pathLst>
                <a:path w="2089" h="665" extrusionOk="0">
                  <a:moveTo>
                    <a:pt x="319" y="0"/>
                  </a:moveTo>
                  <a:cubicBezTo>
                    <a:pt x="135" y="0"/>
                    <a:pt x="1" y="144"/>
                    <a:pt x="1" y="333"/>
                  </a:cubicBezTo>
                  <a:cubicBezTo>
                    <a:pt x="1" y="515"/>
                    <a:pt x="150" y="665"/>
                    <a:pt x="349" y="665"/>
                  </a:cubicBezTo>
                  <a:cubicBezTo>
                    <a:pt x="531" y="665"/>
                    <a:pt x="697" y="515"/>
                    <a:pt x="697" y="333"/>
                  </a:cubicBezTo>
                  <a:lnTo>
                    <a:pt x="1376" y="333"/>
                  </a:lnTo>
                  <a:cubicBezTo>
                    <a:pt x="1393" y="515"/>
                    <a:pt x="1542" y="665"/>
                    <a:pt x="1741" y="665"/>
                  </a:cubicBezTo>
                  <a:cubicBezTo>
                    <a:pt x="1923" y="665"/>
                    <a:pt x="2089" y="515"/>
                    <a:pt x="2089" y="333"/>
                  </a:cubicBezTo>
                  <a:cubicBezTo>
                    <a:pt x="2089" y="144"/>
                    <a:pt x="1939" y="0"/>
                    <a:pt x="1768" y="0"/>
                  </a:cubicBezTo>
                  <a:cubicBezTo>
                    <a:pt x="1759" y="0"/>
                    <a:pt x="1750" y="1"/>
                    <a:pt x="1741" y="2"/>
                  </a:cubicBezTo>
                  <a:lnTo>
                    <a:pt x="349" y="2"/>
                  </a:lnTo>
                  <a:cubicBezTo>
                    <a:pt x="339" y="1"/>
                    <a:pt x="329" y="0"/>
                    <a:pt x="3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66"/>
            <p:cNvSpPr/>
            <p:nvPr/>
          </p:nvSpPr>
          <p:spPr>
            <a:xfrm>
              <a:off x="459775" y="4095725"/>
              <a:ext cx="55125" cy="9975"/>
            </a:xfrm>
            <a:custGeom>
              <a:avLst/>
              <a:gdLst/>
              <a:ahLst/>
              <a:cxnLst/>
              <a:rect l="l" t="t" r="r" b="b"/>
              <a:pathLst>
                <a:path w="2205" h="399" extrusionOk="0">
                  <a:moveTo>
                    <a:pt x="0" y="0"/>
                  </a:moveTo>
                  <a:lnTo>
                    <a:pt x="0" y="398"/>
                  </a:lnTo>
                  <a:lnTo>
                    <a:pt x="2204" y="398"/>
                  </a:lnTo>
                  <a:lnTo>
                    <a:pt x="2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66"/>
            <p:cNvSpPr/>
            <p:nvPr/>
          </p:nvSpPr>
          <p:spPr>
            <a:xfrm>
              <a:off x="466400" y="3831425"/>
              <a:ext cx="42275" cy="264325"/>
            </a:xfrm>
            <a:custGeom>
              <a:avLst/>
              <a:gdLst/>
              <a:ahLst/>
              <a:cxnLst/>
              <a:rect l="l" t="t" r="r" b="b"/>
              <a:pathLst>
                <a:path w="1691" h="10573" extrusionOk="0">
                  <a:moveTo>
                    <a:pt x="332" y="0"/>
                  </a:moveTo>
                  <a:lnTo>
                    <a:pt x="1" y="10572"/>
                  </a:lnTo>
                  <a:lnTo>
                    <a:pt x="1691" y="10572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66"/>
            <p:cNvSpPr/>
            <p:nvPr/>
          </p:nvSpPr>
          <p:spPr>
            <a:xfrm>
              <a:off x="464325" y="3812775"/>
              <a:ext cx="46425" cy="9975"/>
            </a:xfrm>
            <a:custGeom>
              <a:avLst/>
              <a:gdLst/>
              <a:ahLst/>
              <a:cxnLst/>
              <a:rect l="l" t="t" r="r" b="b"/>
              <a:pathLst>
                <a:path w="1857" h="399" extrusionOk="0">
                  <a:moveTo>
                    <a:pt x="1" y="0"/>
                  </a:moveTo>
                  <a:lnTo>
                    <a:pt x="1" y="398"/>
                  </a:lnTo>
                  <a:lnTo>
                    <a:pt x="1857" y="398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66"/>
            <p:cNvSpPr/>
            <p:nvPr/>
          </p:nvSpPr>
          <p:spPr>
            <a:xfrm>
              <a:off x="466400" y="4105675"/>
              <a:ext cx="42275" cy="66725"/>
            </a:xfrm>
            <a:custGeom>
              <a:avLst/>
              <a:gdLst/>
              <a:ahLst/>
              <a:cxnLst/>
              <a:rect l="l" t="t" r="r" b="b"/>
              <a:pathLst>
                <a:path w="1691" h="2669" extrusionOk="0">
                  <a:moveTo>
                    <a:pt x="1" y="0"/>
                  </a:moveTo>
                  <a:lnTo>
                    <a:pt x="1" y="2668"/>
                  </a:lnTo>
                  <a:lnTo>
                    <a:pt x="1691" y="2668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66"/>
            <p:cNvSpPr/>
            <p:nvPr/>
          </p:nvSpPr>
          <p:spPr>
            <a:xfrm>
              <a:off x="461425" y="3823100"/>
              <a:ext cx="52225" cy="16625"/>
            </a:xfrm>
            <a:custGeom>
              <a:avLst/>
              <a:gdLst/>
              <a:ahLst/>
              <a:cxnLst/>
              <a:rect l="l" t="t" r="r" b="b"/>
              <a:pathLst>
                <a:path w="2089" h="665" extrusionOk="0">
                  <a:moveTo>
                    <a:pt x="319" y="0"/>
                  </a:moveTo>
                  <a:cubicBezTo>
                    <a:pt x="135" y="0"/>
                    <a:pt x="1" y="144"/>
                    <a:pt x="1" y="333"/>
                  </a:cubicBezTo>
                  <a:cubicBezTo>
                    <a:pt x="1" y="515"/>
                    <a:pt x="150" y="665"/>
                    <a:pt x="349" y="665"/>
                  </a:cubicBezTo>
                  <a:cubicBezTo>
                    <a:pt x="531" y="665"/>
                    <a:pt x="697" y="515"/>
                    <a:pt x="697" y="333"/>
                  </a:cubicBezTo>
                  <a:lnTo>
                    <a:pt x="1376" y="333"/>
                  </a:lnTo>
                  <a:cubicBezTo>
                    <a:pt x="1393" y="515"/>
                    <a:pt x="1542" y="665"/>
                    <a:pt x="1741" y="665"/>
                  </a:cubicBezTo>
                  <a:cubicBezTo>
                    <a:pt x="1923" y="665"/>
                    <a:pt x="2089" y="515"/>
                    <a:pt x="2089" y="333"/>
                  </a:cubicBezTo>
                  <a:cubicBezTo>
                    <a:pt x="2089" y="144"/>
                    <a:pt x="1939" y="0"/>
                    <a:pt x="1768" y="0"/>
                  </a:cubicBezTo>
                  <a:cubicBezTo>
                    <a:pt x="1759" y="0"/>
                    <a:pt x="1750" y="1"/>
                    <a:pt x="1741" y="2"/>
                  </a:cubicBezTo>
                  <a:lnTo>
                    <a:pt x="349" y="2"/>
                  </a:lnTo>
                  <a:cubicBezTo>
                    <a:pt x="339" y="1"/>
                    <a:pt x="329" y="0"/>
                    <a:pt x="3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66"/>
            <p:cNvSpPr/>
            <p:nvPr/>
          </p:nvSpPr>
          <p:spPr>
            <a:xfrm>
              <a:off x="566650" y="3876575"/>
              <a:ext cx="116450" cy="295825"/>
            </a:xfrm>
            <a:custGeom>
              <a:avLst/>
              <a:gdLst/>
              <a:ahLst/>
              <a:cxnLst/>
              <a:rect l="l" t="t" r="r" b="b"/>
              <a:pathLst>
                <a:path w="4658" h="11833" extrusionOk="0">
                  <a:moveTo>
                    <a:pt x="1" y="0"/>
                  </a:moveTo>
                  <a:lnTo>
                    <a:pt x="1" y="11832"/>
                  </a:lnTo>
                  <a:lnTo>
                    <a:pt x="4657" y="11832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66"/>
            <p:cNvSpPr/>
            <p:nvPr/>
          </p:nvSpPr>
          <p:spPr>
            <a:xfrm>
              <a:off x="882750" y="3876575"/>
              <a:ext cx="116425" cy="295825"/>
            </a:xfrm>
            <a:custGeom>
              <a:avLst/>
              <a:gdLst/>
              <a:ahLst/>
              <a:cxnLst/>
              <a:rect l="l" t="t" r="r" b="b"/>
              <a:pathLst>
                <a:path w="4657" h="11833" extrusionOk="0">
                  <a:moveTo>
                    <a:pt x="0" y="0"/>
                  </a:moveTo>
                  <a:lnTo>
                    <a:pt x="0" y="11832"/>
                  </a:lnTo>
                  <a:lnTo>
                    <a:pt x="4657" y="11832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66"/>
            <p:cNvSpPr/>
            <p:nvPr/>
          </p:nvSpPr>
          <p:spPr>
            <a:xfrm>
              <a:off x="1198850" y="3876575"/>
              <a:ext cx="116425" cy="295825"/>
            </a:xfrm>
            <a:custGeom>
              <a:avLst/>
              <a:gdLst/>
              <a:ahLst/>
              <a:cxnLst/>
              <a:rect l="l" t="t" r="r" b="b"/>
              <a:pathLst>
                <a:path w="4657" h="11833" extrusionOk="0">
                  <a:moveTo>
                    <a:pt x="0" y="0"/>
                  </a:moveTo>
                  <a:lnTo>
                    <a:pt x="0" y="11832"/>
                  </a:lnTo>
                  <a:lnTo>
                    <a:pt x="4657" y="11832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66"/>
            <p:cNvSpPr/>
            <p:nvPr/>
          </p:nvSpPr>
          <p:spPr>
            <a:xfrm>
              <a:off x="1514925" y="3876575"/>
              <a:ext cx="116450" cy="295825"/>
            </a:xfrm>
            <a:custGeom>
              <a:avLst/>
              <a:gdLst/>
              <a:ahLst/>
              <a:cxnLst/>
              <a:rect l="l" t="t" r="r" b="b"/>
              <a:pathLst>
                <a:path w="4658" h="11833" extrusionOk="0">
                  <a:moveTo>
                    <a:pt x="1" y="0"/>
                  </a:moveTo>
                  <a:lnTo>
                    <a:pt x="1" y="11832"/>
                  </a:lnTo>
                  <a:lnTo>
                    <a:pt x="4657" y="11832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66"/>
            <p:cNvSpPr/>
            <p:nvPr/>
          </p:nvSpPr>
          <p:spPr>
            <a:xfrm>
              <a:off x="1830600" y="3876575"/>
              <a:ext cx="116850" cy="295825"/>
            </a:xfrm>
            <a:custGeom>
              <a:avLst/>
              <a:gdLst/>
              <a:ahLst/>
              <a:cxnLst/>
              <a:rect l="l" t="t" r="r" b="b"/>
              <a:pathLst>
                <a:path w="4674" h="11833" extrusionOk="0">
                  <a:moveTo>
                    <a:pt x="1" y="0"/>
                  </a:moveTo>
                  <a:lnTo>
                    <a:pt x="1" y="11832"/>
                  </a:lnTo>
                  <a:lnTo>
                    <a:pt x="4674" y="11832"/>
                  </a:lnTo>
                  <a:lnTo>
                    <a:pt x="46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66"/>
            <p:cNvSpPr/>
            <p:nvPr/>
          </p:nvSpPr>
          <p:spPr>
            <a:xfrm>
              <a:off x="399300" y="3495850"/>
              <a:ext cx="1715525" cy="190600"/>
            </a:xfrm>
            <a:custGeom>
              <a:avLst/>
              <a:gdLst/>
              <a:ahLst/>
              <a:cxnLst/>
              <a:rect l="l" t="t" r="r" b="b"/>
              <a:pathLst>
                <a:path w="68621" h="7624" extrusionOk="0">
                  <a:moveTo>
                    <a:pt x="7871" y="1"/>
                  </a:moveTo>
                  <a:cubicBezTo>
                    <a:pt x="7871" y="1"/>
                    <a:pt x="1657" y="3133"/>
                    <a:pt x="0" y="7623"/>
                  </a:cubicBezTo>
                  <a:lnTo>
                    <a:pt x="68621" y="7623"/>
                  </a:lnTo>
                  <a:cubicBezTo>
                    <a:pt x="68621" y="7623"/>
                    <a:pt x="63136" y="1"/>
                    <a:pt x="60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66"/>
            <p:cNvSpPr/>
            <p:nvPr/>
          </p:nvSpPr>
          <p:spPr>
            <a:xfrm>
              <a:off x="1254350" y="2798625"/>
              <a:ext cx="5000" cy="186875"/>
            </a:xfrm>
            <a:custGeom>
              <a:avLst/>
              <a:gdLst/>
              <a:ahLst/>
              <a:cxnLst/>
              <a:rect l="l" t="t" r="r" b="b"/>
              <a:pathLst>
                <a:path w="200" h="7475" extrusionOk="0">
                  <a:moveTo>
                    <a:pt x="1" y="1"/>
                  </a:moveTo>
                  <a:lnTo>
                    <a:pt x="1" y="7474"/>
                  </a:lnTo>
                  <a:lnTo>
                    <a:pt x="199" y="7474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6" name="Google Shape;3326;p66"/>
          <p:cNvGrpSpPr/>
          <p:nvPr/>
        </p:nvGrpSpPr>
        <p:grpSpPr>
          <a:xfrm>
            <a:off x="3440549" y="3685375"/>
            <a:ext cx="3959333" cy="1187775"/>
            <a:chOff x="2766513" y="3738350"/>
            <a:chExt cx="3959333" cy="1187775"/>
          </a:xfrm>
        </p:grpSpPr>
        <p:grpSp>
          <p:nvGrpSpPr>
            <p:cNvPr id="3327" name="Google Shape;3327;p66"/>
            <p:cNvGrpSpPr/>
            <p:nvPr/>
          </p:nvGrpSpPr>
          <p:grpSpPr>
            <a:xfrm>
              <a:off x="3485160" y="3858349"/>
              <a:ext cx="3240685" cy="880870"/>
              <a:chOff x="3485160" y="3858349"/>
              <a:chExt cx="3240685" cy="880870"/>
            </a:xfrm>
          </p:grpSpPr>
          <p:sp>
            <p:nvSpPr>
              <p:cNvPr id="3328" name="Google Shape;3328;p66"/>
              <p:cNvSpPr/>
              <p:nvPr/>
            </p:nvSpPr>
            <p:spPr>
              <a:xfrm>
                <a:off x="3485160" y="4410864"/>
                <a:ext cx="3240685" cy="328355"/>
              </a:xfrm>
              <a:custGeom>
                <a:avLst/>
                <a:gdLst/>
                <a:ahLst/>
                <a:cxnLst/>
                <a:rect l="l" t="t" r="r" b="b"/>
                <a:pathLst>
                  <a:path w="76689" h="11179" extrusionOk="0">
                    <a:moveTo>
                      <a:pt x="22616" y="0"/>
                    </a:moveTo>
                    <a:cubicBezTo>
                      <a:pt x="21871" y="0"/>
                      <a:pt x="21126" y="2"/>
                      <a:pt x="20381" y="5"/>
                    </a:cubicBezTo>
                    <a:cubicBezTo>
                      <a:pt x="20006" y="7"/>
                      <a:pt x="19632" y="7"/>
                      <a:pt x="19257" y="7"/>
                    </a:cubicBezTo>
                    <a:cubicBezTo>
                      <a:pt x="18956" y="7"/>
                      <a:pt x="18656" y="7"/>
                      <a:pt x="18356" y="7"/>
                    </a:cubicBezTo>
                    <a:cubicBezTo>
                      <a:pt x="15651" y="7"/>
                      <a:pt x="12934" y="27"/>
                      <a:pt x="10278" y="436"/>
                    </a:cubicBezTo>
                    <a:cubicBezTo>
                      <a:pt x="7821" y="819"/>
                      <a:pt x="4613" y="1378"/>
                      <a:pt x="2698" y="2989"/>
                    </a:cubicBezTo>
                    <a:cubicBezTo>
                      <a:pt x="1" y="5256"/>
                      <a:pt x="5124" y="5591"/>
                      <a:pt x="6049" y="6485"/>
                    </a:cubicBezTo>
                    <a:cubicBezTo>
                      <a:pt x="7023" y="7426"/>
                      <a:pt x="336" y="7985"/>
                      <a:pt x="463" y="9437"/>
                    </a:cubicBezTo>
                    <a:cubicBezTo>
                      <a:pt x="591" y="11001"/>
                      <a:pt x="4533" y="10793"/>
                      <a:pt x="5666" y="10873"/>
                    </a:cubicBezTo>
                    <a:cubicBezTo>
                      <a:pt x="6592" y="10950"/>
                      <a:pt x="18111" y="11179"/>
                      <a:pt x="34166" y="11179"/>
                    </a:cubicBezTo>
                    <a:cubicBezTo>
                      <a:pt x="44688" y="11179"/>
                      <a:pt x="57158" y="11081"/>
                      <a:pt x="69870" y="10778"/>
                    </a:cubicBezTo>
                    <a:cubicBezTo>
                      <a:pt x="73317" y="10698"/>
                      <a:pt x="73126" y="8783"/>
                      <a:pt x="71115" y="8192"/>
                    </a:cubicBezTo>
                    <a:cubicBezTo>
                      <a:pt x="70349" y="7969"/>
                      <a:pt x="68897" y="8080"/>
                      <a:pt x="68370" y="7410"/>
                    </a:cubicBezTo>
                    <a:cubicBezTo>
                      <a:pt x="67173" y="5894"/>
                      <a:pt x="69152" y="5399"/>
                      <a:pt x="70413" y="5208"/>
                    </a:cubicBezTo>
                    <a:cubicBezTo>
                      <a:pt x="70667" y="5173"/>
                      <a:pt x="70964" y="5163"/>
                      <a:pt x="71284" y="5163"/>
                    </a:cubicBezTo>
                    <a:cubicBezTo>
                      <a:pt x="71680" y="5163"/>
                      <a:pt x="72112" y="5178"/>
                      <a:pt x="72546" y="5178"/>
                    </a:cubicBezTo>
                    <a:cubicBezTo>
                      <a:pt x="73848" y="5178"/>
                      <a:pt x="75163" y="5045"/>
                      <a:pt x="75552" y="3979"/>
                    </a:cubicBezTo>
                    <a:cubicBezTo>
                      <a:pt x="76688" y="845"/>
                      <a:pt x="68544" y="394"/>
                      <a:pt x="59255" y="394"/>
                    </a:cubicBezTo>
                    <a:cubicBezTo>
                      <a:pt x="55490" y="394"/>
                      <a:pt x="51537" y="468"/>
                      <a:pt x="47938" y="468"/>
                    </a:cubicBezTo>
                    <a:cubicBezTo>
                      <a:pt x="46081" y="468"/>
                      <a:pt x="44318" y="448"/>
                      <a:pt x="42724" y="388"/>
                    </a:cubicBezTo>
                    <a:cubicBezTo>
                      <a:pt x="36030" y="130"/>
                      <a:pt x="29324" y="0"/>
                      <a:pt x="226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66"/>
              <p:cNvSpPr/>
              <p:nvPr/>
            </p:nvSpPr>
            <p:spPr>
              <a:xfrm>
                <a:off x="5549616" y="4010671"/>
                <a:ext cx="252222" cy="242382"/>
              </a:xfrm>
              <a:custGeom>
                <a:avLst/>
                <a:gdLst/>
                <a:ahLst/>
                <a:cxnLst/>
                <a:rect l="l" t="t" r="r" b="b"/>
                <a:pathLst>
                  <a:path w="8587" h="8252" extrusionOk="0">
                    <a:moveTo>
                      <a:pt x="4581" y="1"/>
                    </a:moveTo>
                    <a:cubicBezTo>
                      <a:pt x="4405" y="1"/>
                      <a:pt x="4246" y="97"/>
                      <a:pt x="4166" y="240"/>
                    </a:cubicBezTo>
                    <a:lnTo>
                      <a:pt x="3320" y="1724"/>
                    </a:lnTo>
                    <a:lnTo>
                      <a:pt x="96" y="7422"/>
                    </a:lnTo>
                    <a:cubicBezTo>
                      <a:pt x="48" y="7502"/>
                      <a:pt x="32" y="7582"/>
                      <a:pt x="16" y="7661"/>
                    </a:cubicBezTo>
                    <a:cubicBezTo>
                      <a:pt x="0" y="7933"/>
                      <a:pt x="224" y="8172"/>
                      <a:pt x="495" y="8172"/>
                    </a:cubicBezTo>
                    <a:lnTo>
                      <a:pt x="6209" y="8252"/>
                    </a:lnTo>
                    <a:cubicBezTo>
                      <a:pt x="6544" y="8252"/>
                      <a:pt x="6783" y="7917"/>
                      <a:pt x="6671" y="7597"/>
                    </a:cubicBezTo>
                    <a:cubicBezTo>
                      <a:pt x="6033" y="5794"/>
                      <a:pt x="6991" y="3384"/>
                      <a:pt x="7820" y="1788"/>
                    </a:cubicBezTo>
                    <a:cubicBezTo>
                      <a:pt x="8028" y="1405"/>
                      <a:pt x="8203" y="1086"/>
                      <a:pt x="8379" y="815"/>
                    </a:cubicBezTo>
                    <a:cubicBezTo>
                      <a:pt x="8586" y="480"/>
                      <a:pt x="8363" y="49"/>
                      <a:pt x="7980" y="49"/>
                    </a:cubicBezTo>
                    <a:lnTo>
                      <a:pt x="7007" y="33"/>
                    </a:lnTo>
                    <a:lnTo>
                      <a:pt x="458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66"/>
              <p:cNvSpPr/>
              <p:nvPr/>
            </p:nvSpPr>
            <p:spPr>
              <a:xfrm>
                <a:off x="5647101" y="4010671"/>
                <a:ext cx="154264" cy="52547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1789" extrusionOk="0">
                    <a:moveTo>
                      <a:pt x="1262" y="1"/>
                    </a:moveTo>
                    <a:cubicBezTo>
                      <a:pt x="1086" y="1"/>
                      <a:pt x="927" y="97"/>
                      <a:pt x="847" y="256"/>
                    </a:cubicBezTo>
                    <a:lnTo>
                      <a:pt x="1" y="1740"/>
                    </a:lnTo>
                    <a:lnTo>
                      <a:pt x="4501" y="1788"/>
                    </a:lnTo>
                    <a:cubicBezTo>
                      <a:pt x="4709" y="1405"/>
                      <a:pt x="4884" y="1086"/>
                      <a:pt x="5060" y="815"/>
                    </a:cubicBezTo>
                    <a:cubicBezTo>
                      <a:pt x="5252" y="480"/>
                      <a:pt x="5044" y="65"/>
                      <a:pt x="4661" y="49"/>
                    </a:cubicBezTo>
                    <a:lnTo>
                      <a:pt x="126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66"/>
              <p:cNvSpPr/>
              <p:nvPr/>
            </p:nvSpPr>
            <p:spPr>
              <a:xfrm>
                <a:off x="5549616" y="4011611"/>
                <a:ext cx="252222" cy="241442"/>
              </a:xfrm>
              <a:custGeom>
                <a:avLst/>
                <a:gdLst/>
                <a:ahLst/>
                <a:cxnLst/>
                <a:rect l="l" t="t" r="r" b="b"/>
                <a:pathLst>
                  <a:path w="8587" h="8220" extrusionOk="0">
                    <a:moveTo>
                      <a:pt x="7007" y="1"/>
                    </a:moveTo>
                    <a:cubicBezTo>
                      <a:pt x="6177" y="974"/>
                      <a:pt x="4980" y="2586"/>
                      <a:pt x="4948" y="3815"/>
                    </a:cubicBezTo>
                    <a:cubicBezTo>
                      <a:pt x="4868" y="5571"/>
                      <a:pt x="2825" y="7565"/>
                      <a:pt x="16" y="7629"/>
                    </a:cubicBezTo>
                    <a:cubicBezTo>
                      <a:pt x="0" y="7901"/>
                      <a:pt x="224" y="8140"/>
                      <a:pt x="495" y="8140"/>
                    </a:cubicBezTo>
                    <a:lnTo>
                      <a:pt x="6209" y="8220"/>
                    </a:lnTo>
                    <a:cubicBezTo>
                      <a:pt x="6544" y="8220"/>
                      <a:pt x="6783" y="7885"/>
                      <a:pt x="6671" y="7565"/>
                    </a:cubicBezTo>
                    <a:cubicBezTo>
                      <a:pt x="6033" y="5762"/>
                      <a:pt x="6991" y="3352"/>
                      <a:pt x="7820" y="1756"/>
                    </a:cubicBezTo>
                    <a:cubicBezTo>
                      <a:pt x="8028" y="1373"/>
                      <a:pt x="8203" y="1054"/>
                      <a:pt x="8379" y="783"/>
                    </a:cubicBezTo>
                    <a:cubicBezTo>
                      <a:pt x="8586" y="448"/>
                      <a:pt x="8363" y="17"/>
                      <a:pt x="7980" y="17"/>
                    </a:cubicBezTo>
                    <a:lnTo>
                      <a:pt x="700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66"/>
              <p:cNvSpPr/>
              <p:nvPr/>
            </p:nvSpPr>
            <p:spPr>
              <a:xfrm>
                <a:off x="5311499" y="3858349"/>
                <a:ext cx="94227" cy="193154"/>
              </a:xfrm>
              <a:custGeom>
                <a:avLst/>
                <a:gdLst/>
                <a:ahLst/>
                <a:cxnLst/>
                <a:rect l="l" t="t" r="r" b="b"/>
                <a:pathLst>
                  <a:path w="3208" h="6576" extrusionOk="0">
                    <a:moveTo>
                      <a:pt x="750" y="0"/>
                    </a:moveTo>
                    <a:cubicBezTo>
                      <a:pt x="367" y="0"/>
                      <a:pt x="64" y="303"/>
                      <a:pt x="64" y="686"/>
                    </a:cubicBezTo>
                    <a:lnTo>
                      <a:pt x="0" y="5857"/>
                    </a:lnTo>
                    <a:cubicBezTo>
                      <a:pt x="0" y="6240"/>
                      <a:pt x="303" y="6543"/>
                      <a:pt x="670" y="6543"/>
                    </a:cubicBezTo>
                    <a:lnTo>
                      <a:pt x="2458" y="6575"/>
                    </a:lnTo>
                    <a:cubicBezTo>
                      <a:pt x="2841" y="6575"/>
                      <a:pt x="3144" y="6272"/>
                      <a:pt x="3144" y="5905"/>
                    </a:cubicBezTo>
                    <a:lnTo>
                      <a:pt x="3208" y="718"/>
                    </a:lnTo>
                    <a:cubicBezTo>
                      <a:pt x="3208" y="335"/>
                      <a:pt x="2905" y="32"/>
                      <a:pt x="2538" y="32"/>
                    </a:cubicBezTo>
                    <a:lnTo>
                      <a:pt x="7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66"/>
              <p:cNvSpPr/>
              <p:nvPr/>
            </p:nvSpPr>
            <p:spPr>
              <a:xfrm>
                <a:off x="5402434" y="3922086"/>
                <a:ext cx="94697" cy="193154"/>
              </a:xfrm>
              <a:custGeom>
                <a:avLst/>
                <a:gdLst/>
                <a:ahLst/>
                <a:cxnLst/>
                <a:rect l="l" t="t" r="r" b="b"/>
                <a:pathLst>
                  <a:path w="3224" h="6576" extrusionOk="0">
                    <a:moveTo>
                      <a:pt x="479" y="1"/>
                    </a:moveTo>
                    <a:cubicBezTo>
                      <a:pt x="256" y="1"/>
                      <a:pt x="80" y="176"/>
                      <a:pt x="80" y="384"/>
                    </a:cubicBezTo>
                    <a:lnTo>
                      <a:pt x="0" y="6145"/>
                    </a:lnTo>
                    <a:cubicBezTo>
                      <a:pt x="0" y="6368"/>
                      <a:pt x="176" y="6544"/>
                      <a:pt x="399" y="6544"/>
                    </a:cubicBezTo>
                    <a:lnTo>
                      <a:pt x="2745" y="6576"/>
                    </a:lnTo>
                    <a:cubicBezTo>
                      <a:pt x="2969" y="6576"/>
                      <a:pt x="3144" y="6400"/>
                      <a:pt x="3144" y="6177"/>
                    </a:cubicBezTo>
                    <a:lnTo>
                      <a:pt x="3224" y="432"/>
                    </a:lnTo>
                    <a:cubicBezTo>
                      <a:pt x="3224" y="208"/>
                      <a:pt x="3048" y="33"/>
                      <a:pt x="2825" y="33"/>
                    </a:cubicBezTo>
                    <a:lnTo>
                      <a:pt x="4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66"/>
              <p:cNvSpPr/>
              <p:nvPr/>
            </p:nvSpPr>
            <p:spPr>
              <a:xfrm>
                <a:off x="5404314" y="3922086"/>
                <a:ext cx="92817" cy="45498"/>
              </a:xfrm>
              <a:custGeom>
                <a:avLst/>
                <a:gdLst/>
                <a:ahLst/>
                <a:cxnLst/>
                <a:rect l="l" t="t" r="r" b="b"/>
                <a:pathLst>
                  <a:path w="3160" h="1549" extrusionOk="0">
                    <a:moveTo>
                      <a:pt x="675" y="0"/>
                    </a:moveTo>
                    <a:cubicBezTo>
                      <a:pt x="319" y="0"/>
                      <a:pt x="16" y="298"/>
                      <a:pt x="16" y="671"/>
                    </a:cubicBezTo>
                    <a:lnTo>
                      <a:pt x="0" y="1517"/>
                    </a:lnTo>
                    <a:lnTo>
                      <a:pt x="3160" y="1549"/>
                    </a:lnTo>
                    <a:lnTo>
                      <a:pt x="3160" y="703"/>
                    </a:lnTo>
                    <a:cubicBezTo>
                      <a:pt x="3160" y="336"/>
                      <a:pt x="2857" y="33"/>
                      <a:pt x="2490" y="17"/>
                    </a:cubicBezTo>
                    <a:lnTo>
                      <a:pt x="702" y="1"/>
                    </a:lnTo>
                    <a:cubicBezTo>
                      <a:pt x="693" y="0"/>
                      <a:pt x="684" y="0"/>
                      <a:pt x="6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5" name="Google Shape;3335;p66"/>
              <p:cNvSpPr/>
              <p:nvPr/>
            </p:nvSpPr>
            <p:spPr>
              <a:xfrm>
                <a:off x="5073822" y="4031790"/>
                <a:ext cx="465995" cy="113936"/>
              </a:xfrm>
              <a:custGeom>
                <a:avLst/>
                <a:gdLst/>
                <a:ahLst/>
                <a:cxnLst/>
                <a:rect l="l" t="t" r="r" b="b"/>
                <a:pathLst>
                  <a:path w="15865" h="3879" extrusionOk="0">
                    <a:moveTo>
                      <a:pt x="9289" y="0"/>
                    </a:moveTo>
                    <a:cubicBezTo>
                      <a:pt x="7629" y="0"/>
                      <a:pt x="6065" y="16"/>
                      <a:pt x="4422" y="128"/>
                    </a:cubicBezTo>
                    <a:cubicBezTo>
                      <a:pt x="4150" y="144"/>
                      <a:pt x="3863" y="160"/>
                      <a:pt x="3576" y="176"/>
                    </a:cubicBezTo>
                    <a:cubicBezTo>
                      <a:pt x="2459" y="255"/>
                      <a:pt x="1341" y="479"/>
                      <a:pt x="272" y="830"/>
                    </a:cubicBezTo>
                    <a:cubicBezTo>
                      <a:pt x="49" y="894"/>
                      <a:pt x="1" y="1165"/>
                      <a:pt x="160" y="1325"/>
                    </a:cubicBezTo>
                    <a:cubicBezTo>
                      <a:pt x="847" y="1947"/>
                      <a:pt x="1389" y="2729"/>
                      <a:pt x="1756" y="3591"/>
                    </a:cubicBezTo>
                    <a:cubicBezTo>
                      <a:pt x="1804" y="3703"/>
                      <a:pt x="1916" y="3782"/>
                      <a:pt x="2028" y="3782"/>
                    </a:cubicBezTo>
                    <a:lnTo>
                      <a:pt x="15545" y="3878"/>
                    </a:lnTo>
                    <a:cubicBezTo>
                      <a:pt x="15705" y="3878"/>
                      <a:pt x="15848" y="3750"/>
                      <a:pt x="15848" y="3591"/>
                    </a:cubicBezTo>
                    <a:lnTo>
                      <a:pt x="15848" y="2761"/>
                    </a:lnTo>
                    <a:lnTo>
                      <a:pt x="15864" y="782"/>
                    </a:lnTo>
                    <a:cubicBezTo>
                      <a:pt x="15864" y="399"/>
                      <a:pt x="15561" y="96"/>
                      <a:pt x="15178" y="80"/>
                    </a:cubicBezTo>
                    <a:cubicBezTo>
                      <a:pt x="13582" y="48"/>
                      <a:pt x="9720" y="0"/>
                      <a:pt x="92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6" name="Google Shape;3336;p66"/>
              <p:cNvSpPr/>
              <p:nvPr/>
            </p:nvSpPr>
            <p:spPr>
              <a:xfrm>
                <a:off x="5073822" y="4036930"/>
                <a:ext cx="465525" cy="108796"/>
              </a:xfrm>
              <a:custGeom>
                <a:avLst/>
                <a:gdLst/>
                <a:ahLst/>
                <a:cxnLst/>
                <a:rect l="l" t="t" r="r" b="b"/>
                <a:pathLst>
                  <a:path w="15849" h="3704" extrusionOk="0">
                    <a:moveTo>
                      <a:pt x="3592" y="1"/>
                    </a:moveTo>
                    <a:cubicBezTo>
                      <a:pt x="2459" y="80"/>
                      <a:pt x="1341" y="304"/>
                      <a:pt x="272" y="655"/>
                    </a:cubicBezTo>
                    <a:cubicBezTo>
                      <a:pt x="65" y="719"/>
                      <a:pt x="1" y="990"/>
                      <a:pt x="160" y="1150"/>
                    </a:cubicBezTo>
                    <a:cubicBezTo>
                      <a:pt x="847" y="1772"/>
                      <a:pt x="1389" y="2554"/>
                      <a:pt x="1756" y="3416"/>
                    </a:cubicBezTo>
                    <a:cubicBezTo>
                      <a:pt x="1804" y="3528"/>
                      <a:pt x="1916" y="3591"/>
                      <a:pt x="2044" y="3607"/>
                    </a:cubicBezTo>
                    <a:lnTo>
                      <a:pt x="15545" y="3703"/>
                    </a:lnTo>
                    <a:cubicBezTo>
                      <a:pt x="15705" y="3703"/>
                      <a:pt x="15848" y="3575"/>
                      <a:pt x="15848" y="3400"/>
                    </a:cubicBezTo>
                    <a:lnTo>
                      <a:pt x="15848" y="2586"/>
                    </a:lnTo>
                    <a:cubicBezTo>
                      <a:pt x="14944" y="2651"/>
                      <a:pt x="13137" y="2760"/>
                      <a:pt x="11263" y="2760"/>
                    </a:cubicBezTo>
                    <a:cubicBezTo>
                      <a:pt x="8508" y="2760"/>
                      <a:pt x="5609" y="2524"/>
                      <a:pt x="5219" y="1565"/>
                    </a:cubicBezTo>
                    <a:cubicBezTo>
                      <a:pt x="4900" y="846"/>
                      <a:pt x="4310" y="288"/>
                      <a:pt x="35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66"/>
              <p:cNvSpPr/>
              <p:nvPr/>
            </p:nvSpPr>
            <p:spPr>
              <a:xfrm>
                <a:off x="4955718" y="4134415"/>
                <a:ext cx="635180" cy="129445"/>
              </a:xfrm>
              <a:custGeom>
                <a:avLst/>
                <a:gdLst/>
                <a:ahLst/>
                <a:cxnLst/>
                <a:rect l="l" t="t" r="r" b="b"/>
                <a:pathLst>
                  <a:path w="21625" h="4407" extrusionOk="0">
                    <a:moveTo>
                      <a:pt x="2055" y="1"/>
                    </a:moveTo>
                    <a:cubicBezTo>
                      <a:pt x="1344" y="1"/>
                      <a:pt x="48" y="462"/>
                      <a:pt x="48" y="1294"/>
                    </a:cubicBezTo>
                    <a:lnTo>
                      <a:pt x="16" y="3704"/>
                    </a:lnTo>
                    <a:cubicBezTo>
                      <a:pt x="0" y="4007"/>
                      <a:pt x="239" y="4246"/>
                      <a:pt x="543" y="4246"/>
                    </a:cubicBezTo>
                    <a:lnTo>
                      <a:pt x="21050" y="4406"/>
                    </a:lnTo>
                    <a:cubicBezTo>
                      <a:pt x="21060" y="4406"/>
                      <a:pt x="21069" y="4407"/>
                      <a:pt x="21079" y="4407"/>
                    </a:cubicBezTo>
                    <a:cubicBezTo>
                      <a:pt x="21368" y="4407"/>
                      <a:pt x="21593" y="4173"/>
                      <a:pt x="21593" y="3895"/>
                    </a:cubicBezTo>
                    <a:lnTo>
                      <a:pt x="21625" y="751"/>
                    </a:lnTo>
                    <a:cubicBezTo>
                      <a:pt x="21625" y="464"/>
                      <a:pt x="21401" y="225"/>
                      <a:pt x="21114" y="225"/>
                    </a:cubicBezTo>
                    <a:lnTo>
                      <a:pt x="5745" y="33"/>
                    </a:lnTo>
                    <a:lnTo>
                      <a:pt x="2091" y="1"/>
                    </a:lnTo>
                    <a:cubicBezTo>
                      <a:pt x="2079" y="1"/>
                      <a:pt x="2067" y="1"/>
                      <a:pt x="20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66"/>
              <p:cNvSpPr/>
              <p:nvPr/>
            </p:nvSpPr>
            <p:spPr>
              <a:xfrm>
                <a:off x="5000246" y="4180852"/>
                <a:ext cx="555023" cy="15567"/>
              </a:xfrm>
              <a:custGeom>
                <a:avLst/>
                <a:gdLst/>
                <a:ahLst/>
                <a:cxnLst/>
                <a:rect l="l" t="t" r="r" b="b"/>
                <a:pathLst>
                  <a:path w="18896" h="530" extrusionOk="0">
                    <a:moveTo>
                      <a:pt x="9448" y="0"/>
                    </a:moveTo>
                    <a:cubicBezTo>
                      <a:pt x="6304" y="16"/>
                      <a:pt x="3144" y="64"/>
                      <a:pt x="0" y="271"/>
                    </a:cubicBezTo>
                    <a:cubicBezTo>
                      <a:pt x="2856" y="459"/>
                      <a:pt x="5698" y="529"/>
                      <a:pt x="8540" y="529"/>
                    </a:cubicBezTo>
                    <a:cubicBezTo>
                      <a:pt x="8843" y="529"/>
                      <a:pt x="9145" y="528"/>
                      <a:pt x="9448" y="527"/>
                    </a:cubicBezTo>
                    <a:cubicBezTo>
                      <a:pt x="12592" y="527"/>
                      <a:pt x="15752" y="463"/>
                      <a:pt x="18896" y="271"/>
                    </a:cubicBezTo>
                    <a:cubicBezTo>
                      <a:pt x="15752" y="64"/>
                      <a:pt x="12592" y="0"/>
                      <a:pt x="94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66"/>
              <p:cNvSpPr/>
              <p:nvPr/>
            </p:nvSpPr>
            <p:spPr>
              <a:xfrm>
                <a:off x="4239927" y="4229110"/>
                <a:ext cx="1828203" cy="385837"/>
              </a:xfrm>
              <a:custGeom>
                <a:avLst/>
                <a:gdLst/>
                <a:ahLst/>
                <a:cxnLst/>
                <a:rect l="l" t="t" r="r" b="b"/>
                <a:pathLst>
                  <a:path w="62242" h="13136" extrusionOk="0">
                    <a:moveTo>
                      <a:pt x="21314" y="1"/>
                    </a:moveTo>
                    <a:cubicBezTo>
                      <a:pt x="19495" y="1"/>
                      <a:pt x="18162" y="22"/>
                      <a:pt x="17587" y="65"/>
                    </a:cubicBezTo>
                    <a:cubicBezTo>
                      <a:pt x="16279" y="176"/>
                      <a:pt x="14986" y="528"/>
                      <a:pt x="13805" y="1118"/>
                    </a:cubicBezTo>
                    <a:lnTo>
                      <a:pt x="13757" y="1134"/>
                    </a:lnTo>
                    <a:cubicBezTo>
                      <a:pt x="13693" y="1166"/>
                      <a:pt x="13630" y="1214"/>
                      <a:pt x="13550" y="1246"/>
                    </a:cubicBezTo>
                    <a:cubicBezTo>
                      <a:pt x="13422" y="1310"/>
                      <a:pt x="13310" y="1373"/>
                      <a:pt x="13199" y="1437"/>
                    </a:cubicBezTo>
                    <a:cubicBezTo>
                      <a:pt x="12911" y="1597"/>
                      <a:pt x="12640" y="1772"/>
                      <a:pt x="12385" y="1948"/>
                    </a:cubicBezTo>
                    <a:cubicBezTo>
                      <a:pt x="12305" y="2012"/>
                      <a:pt x="12225" y="2060"/>
                      <a:pt x="12129" y="2108"/>
                    </a:cubicBezTo>
                    <a:cubicBezTo>
                      <a:pt x="11762" y="2299"/>
                      <a:pt x="11347" y="2395"/>
                      <a:pt x="10932" y="2395"/>
                    </a:cubicBezTo>
                    <a:lnTo>
                      <a:pt x="846" y="2267"/>
                    </a:lnTo>
                    <a:cubicBezTo>
                      <a:pt x="304" y="2267"/>
                      <a:pt x="0" y="2921"/>
                      <a:pt x="367" y="3336"/>
                    </a:cubicBezTo>
                    <a:cubicBezTo>
                      <a:pt x="463" y="3448"/>
                      <a:pt x="575" y="3576"/>
                      <a:pt x="655" y="3672"/>
                    </a:cubicBezTo>
                    <a:cubicBezTo>
                      <a:pt x="719" y="3751"/>
                      <a:pt x="798" y="3847"/>
                      <a:pt x="862" y="3927"/>
                    </a:cubicBezTo>
                    <a:cubicBezTo>
                      <a:pt x="926" y="4007"/>
                      <a:pt x="1006" y="4102"/>
                      <a:pt x="1070" y="4182"/>
                    </a:cubicBezTo>
                    <a:cubicBezTo>
                      <a:pt x="1341" y="4533"/>
                      <a:pt x="1580" y="4852"/>
                      <a:pt x="1788" y="5172"/>
                    </a:cubicBezTo>
                    <a:cubicBezTo>
                      <a:pt x="1852" y="5251"/>
                      <a:pt x="1899" y="5331"/>
                      <a:pt x="1947" y="5411"/>
                    </a:cubicBezTo>
                    <a:cubicBezTo>
                      <a:pt x="2011" y="5491"/>
                      <a:pt x="2059" y="5571"/>
                      <a:pt x="2107" y="5650"/>
                    </a:cubicBezTo>
                    <a:lnTo>
                      <a:pt x="2251" y="5890"/>
                    </a:lnTo>
                    <a:lnTo>
                      <a:pt x="2362" y="6065"/>
                    </a:lnTo>
                    <a:lnTo>
                      <a:pt x="2522" y="6353"/>
                    </a:lnTo>
                    <a:cubicBezTo>
                      <a:pt x="2602" y="6496"/>
                      <a:pt x="2697" y="6656"/>
                      <a:pt x="2761" y="6800"/>
                    </a:cubicBezTo>
                    <a:cubicBezTo>
                      <a:pt x="2969" y="7198"/>
                      <a:pt x="3160" y="7613"/>
                      <a:pt x="3320" y="8044"/>
                    </a:cubicBezTo>
                    <a:cubicBezTo>
                      <a:pt x="3368" y="8172"/>
                      <a:pt x="3416" y="8300"/>
                      <a:pt x="3448" y="8427"/>
                    </a:cubicBezTo>
                    <a:cubicBezTo>
                      <a:pt x="3463" y="8459"/>
                      <a:pt x="3479" y="8507"/>
                      <a:pt x="3495" y="8539"/>
                    </a:cubicBezTo>
                    <a:cubicBezTo>
                      <a:pt x="3511" y="8603"/>
                      <a:pt x="3527" y="8683"/>
                      <a:pt x="3559" y="8747"/>
                    </a:cubicBezTo>
                    <a:cubicBezTo>
                      <a:pt x="3575" y="8826"/>
                      <a:pt x="3607" y="8922"/>
                      <a:pt x="3623" y="8970"/>
                    </a:cubicBezTo>
                    <a:cubicBezTo>
                      <a:pt x="3639" y="9034"/>
                      <a:pt x="3655" y="9098"/>
                      <a:pt x="3671" y="9146"/>
                    </a:cubicBezTo>
                    <a:cubicBezTo>
                      <a:pt x="3687" y="9241"/>
                      <a:pt x="3719" y="9337"/>
                      <a:pt x="3735" y="9433"/>
                    </a:cubicBezTo>
                    <a:cubicBezTo>
                      <a:pt x="3735" y="9449"/>
                      <a:pt x="3735" y="9481"/>
                      <a:pt x="3735" y="9497"/>
                    </a:cubicBezTo>
                    <a:cubicBezTo>
                      <a:pt x="3767" y="9576"/>
                      <a:pt x="3783" y="9672"/>
                      <a:pt x="3783" y="9752"/>
                    </a:cubicBezTo>
                    <a:lnTo>
                      <a:pt x="3799" y="9816"/>
                    </a:lnTo>
                    <a:cubicBezTo>
                      <a:pt x="3815" y="9896"/>
                      <a:pt x="3831" y="9975"/>
                      <a:pt x="3831" y="10039"/>
                    </a:cubicBezTo>
                    <a:cubicBezTo>
                      <a:pt x="3831" y="10055"/>
                      <a:pt x="3831" y="10055"/>
                      <a:pt x="3831" y="10055"/>
                    </a:cubicBezTo>
                    <a:cubicBezTo>
                      <a:pt x="3831" y="10087"/>
                      <a:pt x="3831" y="10103"/>
                      <a:pt x="3831" y="10119"/>
                    </a:cubicBezTo>
                    <a:lnTo>
                      <a:pt x="3847" y="10199"/>
                    </a:lnTo>
                    <a:cubicBezTo>
                      <a:pt x="3862" y="10390"/>
                      <a:pt x="3894" y="10582"/>
                      <a:pt x="3894" y="10741"/>
                    </a:cubicBezTo>
                    <a:lnTo>
                      <a:pt x="3894" y="10901"/>
                    </a:lnTo>
                    <a:lnTo>
                      <a:pt x="3894" y="11172"/>
                    </a:lnTo>
                    <a:lnTo>
                      <a:pt x="3894" y="11332"/>
                    </a:lnTo>
                    <a:cubicBezTo>
                      <a:pt x="3878" y="11428"/>
                      <a:pt x="3878" y="11555"/>
                      <a:pt x="3862" y="11619"/>
                    </a:cubicBezTo>
                    <a:cubicBezTo>
                      <a:pt x="3862" y="11667"/>
                      <a:pt x="3847" y="11731"/>
                      <a:pt x="3847" y="11779"/>
                    </a:cubicBezTo>
                    <a:cubicBezTo>
                      <a:pt x="3799" y="12146"/>
                      <a:pt x="4086" y="12481"/>
                      <a:pt x="4469" y="12481"/>
                    </a:cubicBezTo>
                    <a:lnTo>
                      <a:pt x="59544" y="13135"/>
                    </a:lnTo>
                    <a:cubicBezTo>
                      <a:pt x="59592" y="13135"/>
                      <a:pt x="59624" y="13103"/>
                      <a:pt x="59640" y="13056"/>
                    </a:cubicBezTo>
                    <a:lnTo>
                      <a:pt x="59688" y="12896"/>
                    </a:lnTo>
                    <a:lnTo>
                      <a:pt x="60071" y="11555"/>
                    </a:lnTo>
                    <a:lnTo>
                      <a:pt x="61922" y="5172"/>
                    </a:lnTo>
                    <a:lnTo>
                      <a:pt x="62114" y="4501"/>
                    </a:lnTo>
                    <a:cubicBezTo>
                      <a:pt x="62241" y="4102"/>
                      <a:pt x="61938" y="3687"/>
                      <a:pt x="61523" y="3687"/>
                    </a:cubicBezTo>
                    <a:lnTo>
                      <a:pt x="52363" y="3544"/>
                    </a:lnTo>
                    <a:cubicBezTo>
                      <a:pt x="52075" y="3528"/>
                      <a:pt x="51852" y="3304"/>
                      <a:pt x="51852" y="3001"/>
                    </a:cubicBezTo>
                    <a:lnTo>
                      <a:pt x="51868" y="1070"/>
                    </a:lnTo>
                    <a:cubicBezTo>
                      <a:pt x="51868" y="719"/>
                      <a:pt x="51597" y="448"/>
                      <a:pt x="51245" y="432"/>
                    </a:cubicBezTo>
                    <a:lnTo>
                      <a:pt x="50160" y="432"/>
                    </a:lnTo>
                    <a:lnTo>
                      <a:pt x="45947" y="336"/>
                    </a:lnTo>
                    <a:lnTo>
                      <a:pt x="44606" y="320"/>
                    </a:lnTo>
                    <a:cubicBezTo>
                      <a:pt x="38893" y="208"/>
                      <a:pt x="30961" y="65"/>
                      <a:pt x="25120" y="17"/>
                    </a:cubicBezTo>
                    <a:lnTo>
                      <a:pt x="24370" y="17"/>
                    </a:lnTo>
                    <a:cubicBezTo>
                      <a:pt x="23253" y="6"/>
                      <a:pt x="22223" y="1"/>
                      <a:pt x="213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66"/>
              <p:cNvSpPr/>
              <p:nvPr/>
            </p:nvSpPr>
            <p:spPr>
              <a:xfrm>
                <a:off x="4237225" y="4295667"/>
                <a:ext cx="1768078" cy="318809"/>
              </a:xfrm>
              <a:custGeom>
                <a:avLst/>
                <a:gdLst/>
                <a:ahLst/>
                <a:cxnLst/>
                <a:rect l="l" t="t" r="r" b="b"/>
                <a:pathLst>
                  <a:path w="60195" h="10854" extrusionOk="0">
                    <a:moveTo>
                      <a:pt x="679" y="1"/>
                    </a:moveTo>
                    <a:cubicBezTo>
                      <a:pt x="229" y="1"/>
                      <a:pt x="1" y="533"/>
                      <a:pt x="300" y="863"/>
                    </a:cubicBezTo>
                    <a:lnTo>
                      <a:pt x="459" y="1054"/>
                    </a:lnTo>
                    <a:cubicBezTo>
                      <a:pt x="555" y="1166"/>
                      <a:pt x="667" y="1310"/>
                      <a:pt x="747" y="1390"/>
                    </a:cubicBezTo>
                    <a:cubicBezTo>
                      <a:pt x="826" y="1485"/>
                      <a:pt x="890" y="1565"/>
                      <a:pt x="970" y="1661"/>
                    </a:cubicBezTo>
                    <a:cubicBezTo>
                      <a:pt x="1034" y="1741"/>
                      <a:pt x="1098" y="1820"/>
                      <a:pt x="1162" y="1916"/>
                    </a:cubicBezTo>
                    <a:cubicBezTo>
                      <a:pt x="1433" y="2251"/>
                      <a:pt x="1672" y="2586"/>
                      <a:pt x="1896" y="2906"/>
                    </a:cubicBezTo>
                    <a:cubicBezTo>
                      <a:pt x="1944" y="2985"/>
                      <a:pt x="1991" y="3065"/>
                      <a:pt x="2055" y="3145"/>
                    </a:cubicBezTo>
                    <a:cubicBezTo>
                      <a:pt x="2103" y="3225"/>
                      <a:pt x="2151" y="3305"/>
                      <a:pt x="2199" y="3384"/>
                    </a:cubicBezTo>
                    <a:lnTo>
                      <a:pt x="2343" y="3624"/>
                    </a:lnTo>
                    <a:lnTo>
                      <a:pt x="2454" y="3799"/>
                    </a:lnTo>
                    <a:lnTo>
                      <a:pt x="2614" y="4071"/>
                    </a:lnTo>
                    <a:cubicBezTo>
                      <a:pt x="2710" y="4230"/>
                      <a:pt x="2789" y="4374"/>
                      <a:pt x="2853" y="4518"/>
                    </a:cubicBezTo>
                    <a:cubicBezTo>
                      <a:pt x="3061" y="4932"/>
                      <a:pt x="3252" y="5347"/>
                      <a:pt x="3412" y="5762"/>
                    </a:cubicBezTo>
                    <a:cubicBezTo>
                      <a:pt x="3460" y="5906"/>
                      <a:pt x="3508" y="6034"/>
                      <a:pt x="3555" y="6161"/>
                    </a:cubicBezTo>
                    <a:cubicBezTo>
                      <a:pt x="3555" y="6193"/>
                      <a:pt x="3571" y="6225"/>
                      <a:pt x="3587" y="6273"/>
                    </a:cubicBezTo>
                    <a:cubicBezTo>
                      <a:pt x="3603" y="6337"/>
                      <a:pt x="3619" y="6401"/>
                      <a:pt x="3651" y="6481"/>
                    </a:cubicBezTo>
                    <a:cubicBezTo>
                      <a:pt x="3667" y="6560"/>
                      <a:pt x="3699" y="6640"/>
                      <a:pt x="3715" y="6704"/>
                    </a:cubicBezTo>
                    <a:cubicBezTo>
                      <a:pt x="3731" y="6768"/>
                      <a:pt x="3747" y="6832"/>
                      <a:pt x="3763" y="6880"/>
                    </a:cubicBezTo>
                    <a:cubicBezTo>
                      <a:pt x="3779" y="6975"/>
                      <a:pt x="3811" y="7071"/>
                      <a:pt x="3827" y="7167"/>
                    </a:cubicBezTo>
                    <a:cubicBezTo>
                      <a:pt x="3843" y="7183"/>
                      <a:pt x="3843" y="7199"/>
                      <a:pt x="3843" y="7215"/>
                    </a:cubicBezTo>
                    <a:cubicBezTo>
                      <a:pt x="3859" y="7310"/>
                      <a:pt x="3875" y="7390"/>
                      <a:pt x="3891" y="7486"/>
                    </a:cubicBezTo>
                    <a:lnTo>
                      <a:pt x="3891" y="7550"/>
                    </a:lnTo>
                    <a:cubicBezTo>
                      <a:pt x="3907" y="7630"/>
                      <a:pt x="3939" y="7693"/>
                      <a:pt x="3939" y="7773"/>
                    </a:cubicBezTo>
                    <a:cubicBezTo>
                      <a:pt x="3939" y="7773"/>
                      <a:pt x="3939" y="7789"/>
                      <a:pt x="3939" y="7789"/>
                    </a:cubicBezTo>
                    <a:cubicBezTo>
                      <a:pt x="3939" y="7805"/>
                      <a:pt x="3939" y="7837"/>
                      <a:pt x="3939" y="7853"/>
                    </a:cubicBezTo>
                    <a:lnTo>
                      <a:pt x="3939" y="7933"/>
                    </a:lnTo>
                    <a:cubicBezTo>
                      <a:pt x="3970" y="8124"/>
                      <a:pt x="3986" y="8300"/>
                      <a:pt x="3986" y="8475"/>
                    </a:cubicBezTo>
                    <a:lnTo>
                      <a:pt x="3986" y="8635"/>
                    </a:lnTo>
                    <a:lnTo>
                      <a:pt x="3986" y="8906"/>
                    </a:lnTo>
                    <a:lnTo>
                      <a:pt x="3986" y="9066"/>
                    </a:lnTo>
                    <a:cubicBezTo>
                      <a:pt x="3970" y="9162"/>
                      <a:pt x="3970" y="9289"/>
                      <a:pt x="3970" y="9337"/>
                    </a:cubicBezTo>
                    <a:cubicBezTo>
                      <a:pt x="3954" y="9401"/>
                      <a:pt x="3954" y="9481"/>
                      <a:pt x="3939" y="9513"/>
                    </a:cubicBezTo>
                    <a:cubicBezTo>
                      <a:pt x="3923" y="9545"/>
                      <a:pt x="3923" y="9577"/>
                      <a:pt x="3923" y="9593"/>
                    </a:cubicBezTo>
                    <a:cubicBezTo>
                      <a:pt x="3875" y="9912"/>
                      <a:pt x="4114" y="10199"/>
                      <a:pt x="4433" y="10215"/>
                    </a:cubicBezTo>
                    <a:lnTo>
                      <a:pt x="59636" y="10853"/>
                    </a:lnTo>
                    <a:cubicBezTo>
                      <a:pt x="59684" y="10853"/>
                      <a:pt x="59716" y="10821"/>
                      <a:pt x="59732" y="10790"/>
                    </a:cubicBezTo>
                    <a:lnTo>
                      <a:pt x="59796" y="10630"/>
                    </a:lnTo>
                    <a:lnTo>
                      <a:pt x="60195" y="9289"/>
                    </a:lnTo>
                    <a:lnTo>
                      <a:pt x="60179" y="9273"/>
                    </a:lnTo>
                    <a:cubicBezTo>
                      <a:pt x="38171" y="8587"/>
                      <a:pt x="11583" y="6608"/>
                      <a:pt x="3986" y="33"/>
                    </a:cubicBezTo>
                    <a:lnTo>
                      <a:pt x="699" y="1"/>
                    </a:lnTo>
                    <a:cubicBezTo>
                      <a:pt x="692" y="1"/>
                      <a:pt x="685" y="1"/>
                      <a:pt x="6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66"/>
              <p:cNvSpPr/>
              <p:nvPr/>
            </p:nvSpPr>
            <p:spPr>
              <a:xfrm>
                <a:off x="4292885" y="4380993"/>
                <a:ext cx="1146174" cy="227373"/>
              </a:xfrm>
              <a:custGeom>
                <a:avLst/>
                <a:gdLst/>
                <a:ahLst/>
                <a:cxnLst/>
                <a:rect l="l" t="t" r="r" b="b"/>
                <a:pathLst>
                  <a:path w="39022" h="774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219" y="3256"/>
                      <a:pt x="2219" y="5634"/>
                      <a:pt x="2044" y="6688"/>
                    </a:cubicBezTo>
                    <a:cubicBezTo>
                      <a:pt x="1980" y="7007"/>
                      <a:pt x="2235" y="7294"/>
                      <a:pt x="2554" y="7310"/>
                    </a:cubicBezTo>
                    <a:lnTo>
                      <a:pt x="39021" y="7741"/>
                    </a:lnTo>
                    <a:cubicBezTo>
                      <a:pt x="22439" y="6735"/>
                      <a:pt x="6879" y="4629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66"/>
              <p:cNvSpPr/>
              <p:nvPr/>
            </p:nvSpPr>
            <p:spPr>
              <a:xfrm>
                <a:off x="4838055" y="4271788"/>
                <a:ext cx="26729" cy="34777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4" extrusionOk="0">
                    <a:moveTo>
                      <a:pt x="176" y="0"/>
                    </a:moveTo>
                    <a:cubicBezTo>
                      <a:pt x="80" y="0"/>
                      <a:pt x="0" y="80"/>
                      <a:pt x="0" y="176"/>
                    </a:cubicBezTo>
                    <a:lnTo>
                      <a:pt x="0" y="1006"/>
                    </a:lnTo>
                    <a:cubicBezTo>
                      <a:pt x="0" y="1101"/>
                      <a:pt x="64" y="1181"/>
                      <a:pt x="176" y="1181"/>
                    </a:cubicBezTo>
                    <a:lnTo>
                      <a:pt x="718" y="1181"/>
                    </a:lnTo>
                    <a:cubicBezTo>
                      <a:pt x="727" y="1183"/>
                      <a:pt x="735" y="1183"/>
                      <a:pt x="743" y="1183"/>
                    </a:cubicBezTo>
                    <a:cubicBezTo>
                      <a:pt x="827" y="1183"/>
                      <a:pt x="894" y="1109"/>
                      <a:pt x="894" y="1022"/>
                    </a:cubicBezTo>
                    <a:lnTo>
                      <a:pt x="910" y="192"/>
                    </a:lnTo>
                    <a:cubicBezTo>
                      <a:pt x="910" y="96"/>
                      <a:pt x="830" y="16"/>
                      <a:pt x="734" y="16"/>
                    </a:cubicBez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66"/>
              <p:cNvSpPr/>
              <p:nvPr/>
            </p:nvSpPr>
            <p:spPr>
              <a:xfrm>
                <a:off x="4881173" y="4272258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0"/>
                    </a:moveTo>
                    <a:cubicBezTo>
                      <a:pt x="96" y="0"/>
                      <a:pt x="17" y="80"/>
                      <a:pt x="17" y="176"/>
                    </a:cubicBezTo>
                    <a:lnTo>
                      <a:pt x="1" y="1006"/>
                    </a:lnTo>
                    <a:cubicBezTo>
                      <a:pt x="1" y="1101"/>
                      <a:pt x="80" y="1181"/>
                      <a:pt x="176" y="1181"/>
                    </a:cubicBezTo>
                    <a:lnTo>
                      <a:pt x="719" y="1181"/>
                    </a:lnTo>
                    <a:cubicBezTo>
                      <a:pt x="814" y="1181"/>
                      <a:pt x="894" y="1101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0"/>
                      <a:pt x="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66"/>
              <p:cNvSpPr/>
              <p:nvPr/>
            </p:nvSpPr>
            <p:spPr>
              <a:xfrm>
                <a:off x="4924760" y="4273139"/>
                <a:ext cx="26758" cy="34777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4" extrusionOk="0">
                    <a:moveTo>
                      <a:pt x="168" y="0"/>
                    </a:moveTo>
                    <a:cubicBezTo>
                      <a:pt x="83" y="0"/>
                      <a:pt x="17" y="74"/>
                      <a:pt x="17" y="162"/>
                    </a:cubicBezTo>
                    <a:lnTo>
                      <a:pt x="1" y="992"/>
                    </a:lnTo>
                    <a:cubicBezTo>
                      <a:pt x="1" y="1087"/>
                      <a:pt x="81" y="1167"/>
                      <a:pt x="176" y="1167"/>
                    </a:cubicBezTo>
                    <a:lnTo>
                      <a:pt x="735" y="1183"/>
                    </a:lnTo>
                    <a:cubicBezTo>
                      <a:pt x="831" y="1183"/>
                      <a:pt x="910" y="1103"/>
                      <a:pt x="910" y="1007"/>
                    </a:cubicBezTo>
                    <a:lnTo>
                      <a:pt x="910" y="178"/>
                    </a:lnTo>
                    <a:cubicBezTo>
                      <a:pt x="910" y="82"/>
                      <a:pt x="847" y="2"/>
                      <a:pt x="751" y="2"/>
                    </a:cubicBezTo>
                    <a:lnTo>
                      <a:pt x="192" y="2"/>
                    </a:lnTo>
                    <a:cubicBezTo>
                      <a:pt x="184" y="1"/>
                      <a:pt x="176" y="0"/>
                      <a:pt x="1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66"/>
              <p:cNvSpPr/>
              <p:nvPr/>
            </p:nvSpPr>
            <p:spPr>
              <a:xfrm>
                <a:off x="4968348" y="4273198"/>
                <a:ext cx="26758" cy="35159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97" extrusionOk="0">
                    <a:moveTo>
                      <a:pt x="192" y="0"/>
                    </a:moveTo>
                    <a:cubicBezTo>
                      <a:pt x="97" y="0"/>
                      <a:pt x="17" y="80"/>
                      <a:pt x="17" y="176"/>
                    </a:cubicBezTo>
                    <a:lnTo>
                      <a:pt x="1" y="1005"/>
                    </a:lnTo>
                    <a:cubicBezTo>
                      <a:pt x="1" y="1101"/>
                      <a:pt x="81" y="1181"/>
                      <a:pt x="177" y="1181"/>
                    </a:cubicBezTo>
                    <a:lnTo>
                      <a:pt x="735" y="1197"/>
                    </a:lnTo>
                    <a:cubicBezTo>
                      <a:pt x="831" y="1197"/>
                      <a:pt x="911" y="1117"/>
                      <a:pt x="911" y="1021"/>
                    </a:cubicBezTo>
                    <a:lnTo>
                      <a:pt x="911" y="192"/>
                    </a:lnTo>
                    <a:cubicBezTo>
                      <a:pt x="911" y="96"/>
                      <a:pt x="831" y="16"/>
                      <a:pt x="735" y="16"/>
                    </a:cubicBezTo>
                    <a:lnTo>
                      <a:pt x="19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66"/>
              <p:cNvSpPr/>
              <p:nvPr/>
            </p:nvSpPr>
            <p:spPr>
              <a:xfrm>
                <a:off x="5011495" y="4273668"/>
                <a:ext cx="26729" cy="34689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1" extrusionOk="0">
                    <a:moveTo>
                      <a:pt x="192" y="0"/>
                    </a:moveTo>
                    <a:cubicBezTo>
                      <a:pt x="96" y="0"/>
                      <a:pt x="16" y="80"/>
                      <a:pt x="16" y="176"/>
                    </a:cubicBezTo>
                    <a:lnTo>
                      <a:pt x="0" y="1005"/>
                    </a:lnTo>
                    <a:cubicBezTo>
                      <a:pt x="0" y="1101"/>
                      <a:pt x="80" y="1165"/>
                      <a:pt x="176" y="1181"/>
                    </a:cubicBezTo>
                    <a:lnTo>
                      <a:pt x="734" y="1181"/>
                    </a:lnTo>
                    <a:cubicBezTo>
                      <a:pt x="830" y="1181"/>
                      <a:pt x="910" y="1101"/>
                      <a:pt x="910" y="1005"/>
                    </a:cubicBezTo>
                    <a:lnTo>
                      <a:pt x="910" y="176"/>
                    </a:lnTo>
                    <a:cubicBezTo>
                      <a:pt x="910" y="80"/>
                      <a:pt x="846" y="0"/>
                      <a:pt x="7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7" name="Google Shape;3347;p66"/>
              <p:cNvSpPr/>
              <p:nvPr/>
            </p:nvSpPr>
            <p:spPr>
              <a:xfrm>
                <a:off x="5052733" y="4272258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0"/>
                    </a:moveTo>
                    <a:cubicBezTo>
                      <a:pt x="96" y="0"/>
                      <a:pt x="17" y="80"/>
                      <a:pt x="17" y="176"/>
                    </a:cubicBezTo>
                    <a:lnTo>
                      <a:pt x="1" y="1006"/>
                    </a:lnTo>
                    <a:cubicBezTo>
                      <a:pt x="1" y="1101"/>
                      <a:pt x="80" y="1181"/>
                      <a:pt x="176" y="1181"/>
                    </a:cubicBezTo>
                    <a:lnTo>
                      <a:pt x="735" y="1181"/>
                    </a:lnTo>
                    <a:cubicBezTo>
                      <a:pt x="831" y="1181"/>
                      <a:pt x="910" y="1101"/>
                      <a:pt x="910" y="1006"/>
                    </a:cubicBezTo>
                    <a:lnTo>
                      <a:pt x="910" y="176"/>
                    </a:lnTo>
                    <a:cubicBezTo>
                      <a:pt x="910" y="80"/>
                      <a:pt x="831" y="0"/>
                      <a:pt x="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8" name="Google Shape;3348;p66"/>
              <p:cNvSpPr/>
              <p:nvPr/>
            </p:nvSpPr>
            <p:spPr>
              <a:xfrm>
                <a:off x="5099141" y="4274578"/>
                <a:ext cx="26758" cy="3518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98" extrusionOk="0">
                    <a:moveTo>
                      <a:pt x="176" y="1"/>
                    </a:moveTo>
                    <a:cubicBezTo>
                      <a:pt x="80" y="1"/>
                      <a:pt x="1" y="81"/>
                      <a:pt x="1" y="176"/>
                    </a:cubicBezTo>
                    <a:lnTo>
                      <a:pt x="1" y="1006"/>
                    </a:lnTo>
                    <a:cubicBezTo>
                      <a:pt x="1" y="1102"/>
                      <a:pt x="80" y="1182"/>
                      <a:pt x="176" y="1182"/>
                    </a:cubicBezTo>
                    <a:lnTo>
                      <a:pt x="719" y="1198"/>
                    </a:lnTo>
                    <a:cubicBezTo>
                      <a:pt x="815" y="1198"/>
                      <a:pt x="894" y="1118"/>
                      <a:pt x="894" y="1022"/>
                    </a:cubicBezTo>
                    <a:lnTo>
                      <a:pt x="910" y="192"/>
                    </a:lnTo>
                    <a:cubicBezTo>
                      <a:pt x="910" y="97"/>
                      <a:pt x="830" y="17"/>
                      <a:pt x="735" y="17"/>
                    </a:cubicBezTo>
                    <a:lnTo>
                      <a:pt x="1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66"/>
              <p:cNvSpPr/>
              <p:nvPr/>
            </p:nvSpPr>
            <p:spPr>
              <a:xfrm>
                <a:off x="5139938" y="4273198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76" y="0"/>
                    </a:moveTo>
                    <a:cubicBezTo>
                      <a:pt x="80" y="0"/>
                      <a:pt x="16" y="80"/>
                      <a:pt x="0" y="176"/>
                    </a:cubicBezTo>
                    <a:lnTo>
                      <a:pt x="0" y="1005"/>
                    </a:lnTo>
                    <a:cubicBezTo>
                      <a:pt x="0" y="1101"/>
                      <a:pt x="80" y="1181"/>
                      <a:pt x="176" y="1181"/>
                    </a:cubicBezTo>
                    <a:lnTo>
                      <a:pt x="718" y="1181"/>
                    </a:lnTo>
                    <a:cubicBezTo>
                      <a:pt x="814" y="1181"/>
                      <a:pt x="894" y="1101"/>
                      <a:pt x="894" y="1005"/>
                    </a:cubicBezTo>
                    <a:lnTo>
                      <a:pt x="910" y="176"/>
                    </a:lnTo>
                    <a:cubicBezTo>
                      <a:pt x="910" y="80"/>
                      <a:pt x="830" y="0"/>
                      <a:pt x="7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66"/>
              <p:cNvSpPr/>
              <p:nvPr/>
            </p:nvSpPr>
            <p:spPr>
              <a:xfrm>
                <a:off x="5185876" y="4275518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76" y="1"/>
                    </a:moveTo>
                    <a:cubicBezTo>
                      <a:pt x="80" y="1"/>
                      <a:pt x="0" y="81"/>
                      <a:pt x="0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18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1"/>
                      <a:pt x="830" y="1"/>
                      <a:pt x="7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66"/>
              <p:cNvSpPr/>
              <p:nvPr/>
            </p:nvSpPr>
            <p:spPr>
              <a:xfrm>
                <a:off x="5229463" y="4275988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92" y="1"/>
                    </a:moveTo>
                    <a:cubicBezTo>
                      <a:pt x="96" y="1"/>
                      <a:pt x="16" y="81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34" y="1182"/>
                    </a:lnTo>
                    <a:cubicBezTo>
                      <a:pt x="830" y="1182"/>
                      <a:pt x="910" y="1118"/>
                      <a:pt x="910" y="1022"/>
                    </a:cubicBezTo>
                    <a:lnTo>
                      <a:pt x="910" y="192"/>
                    </a:lnTo>
                    <a:cubicBezTo>
                      <a:pt x="910" y="97"/>
                      <a:pt x="846" y="17"/>
                      <a:pt x="750" y="17"/>
                    </a:cubicBezTo>
                    <a:lnTo>
                      <a:pt x="1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66"/>
              <p:cNvSpPr/>
              <p:nvPr/>
            </p:nvSpPr>
            <p:spPr>
              <a:xfrm>
                <a:off x="5273051" y="4276458"/>
                <a:ext cx="26758" cy="3518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98" extrusionOk="0">
                    <a:moveTo>
                      <a:pt x="192" y="1"/>
                    </a:moveTo>
                    <a:cubicBezTo>
                      <a:pt x="96" y="1"/>
                      <a:pt x="16" y="81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35" y="1198"/>
                    </a:lnTo>
                    <a:cubicBezTo>
                      <a:pt x="830" y="1198"/>
                      <a:pt x="910" y="1118"/>
                      <a:pt x="910" y="1022"/>
                    </a:cubicBezTo>
                    <a:lnTo>
                      <a:pt x="910" y="192"/>
                    </a:lnTo>
                    <a:cubicBezTo>
                      <a:pt x="910" y="97"/>
                      <a:pt x="830" y="17"/>
                      <a:pt x="735" y="17"/>
                    </a:cubicBezTo>
                    <a:lnTo>
                      <a:pt x="1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66"/>
              <p:cNvSpPr/>
              <p:nvPr/>
            </p:nvSpPr>
            <p:spPr>
              <a:xfrm>
                <a:off x="5313819" y="4275048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1"/>
                    </a:moveTo>
                    <a:cubicBezTo>
                      <a:pt x="97" y="1"/>
                      <a:pt x="17" y="81"/>
                      <a:pt x="17" y="176"/>
                    </a:cubicBezTo>
                    <a:lnTo>
                      <a:pt x="1" y="1006"/>
                    </a:lnTo>
                    <a:cubicBezTo>
                      <a:pt x="1" y="1102"/>
                      <a:pt x="81" y="1166"/>
                      <a:pt x="176" y="1182"/>
                    </a:cubicBezTo>
                    <a:lnTo>
                      <a:pt x="735" y="1182"/>
                    </a:lnTo>
                    <a:cubicBezTo>
                      <a:pt x="831" y="1182"/>
                      <a:pt x="895" y="1102"/>
                      <a:pt x="911" y="1006"/>
                    </a:cubicBezTo>
                    <a:lnTo>
                      <a:pt x="911" y="176"/>
                    </a:lnTo>
                    <a:cubicBezTo>
                      <a:pt x="911" y="81"/>
                      <a:pt x="831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66"/>
              <p:cNvSpPr/>
              <p:nvPr/>
            </p:nvSpPr>
            <p:spPr>
              <a:xfrm>
                <a:off x="5359757" y="4277398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1"/>
                    </a:moveTo>
                    <a:cubicBezTo>
                      <a:pt x="97" y="1"/>
                      <a:pt x="17" y="80"/>
                      <a:pt x="17" y="176"/>
                    </a:cubicBezTo>
                    <a:lnTo>
                      <a:pt x="1" y="1006"/>
                    </a:lnTo>
                    <a:cubicBezTo>
                      <a:pt x="1" y="1102"/>
                      <a:pt x="81" y="1166"/>
                      <a:pt x="176" y="1182"/>
                    </a:cubicBezTo>
                    <a:lnTo>
                      <a:pt x="719" y="1182"/>
                    </a:lnTo>
                    <a:cubicBezTo>
                      <a:pt x="831" y="1182"/>
                      <a:pt x="895" y="1102"/>
                      <a:pt x="895" y="1006"/>
                    </a:cubicBezTo>
                    <a:lnTo>
                      <a:pt x="911" y="176"/>
                    </a:lnTo>
                    <a:cubicBezTo>
                      <a:pt x="911" y="80"/>
                      <a:pt x="831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66"/>
              <p:cNvSpPr/>
              <p:nvPr/>
            </p:nvSpPr>
            <p:spPr>
              <a:xfrm>
                <a:off x="5404783" y="4277398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76" y="1"/>
                    </a:moveTo>
                    <a:cubicBezTo>
                      <a:pt x="80" y="1"/>
                      <a:pt x="0" y="80"/>
                      <a:pt x="0" y="176"/>
                    </a:cubicBezTo>
                    <a:lnTo>
                      <a:pt x="0" y="1006"/>
                    </a:lnTo>
                    <a:cubicBezTo>
                      <a:pt x="0" y="1102"/>
                      <a:pt x="64" y="1182"/>
                      <a:pt x="176" y="1182"/>
                    </a:cubicBezTo>
                    <a:lnTo>
                      <a:pt x="718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1"/>
                      <a:pt x="7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66"/>
              <p:cNvSpPr/>
              <p:nvPr/>
            </p:nvSpPr>
            <p:spPr>
              <a:xfrm>
                <a:off x="5448371" y="4277868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92" y="1"/>
                    </a:moveTo>
                    <a:cubicBezTo>
                      <a:pt x="96" y="1"/>
                      <a:pt x="16" y="80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34" y="1182"/>
                    </a:lnTo>
                    <a:cubicBezTo>
                      <a:pt x="830" y="1182"/>
                      <a:pt x="910" y="1102"/>
                      <a:pt x="910" y="1006"/>
                    </a:cubicBezTo>
                    <a:lnTo>
                      <a:pt x="910" y="176"/>
                    </a:lnTo>
                    <a:cubicBezTo>
                      <a:pt x="910" y="80"/>
                      <a:pt x="830" y="17"/>
                      <a:pt x="7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66"/>
              <p:cNvSpPr/>
              <p:nvPr/>
            </p:nvSpPr>
            <p:spPr>
              <a:xfrm>
                <a:off x="5492429" y="4278808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0" y="1"/>
                      <a:pt x="0" y="64"/>
                      <a:pt x="0" y="160"/>
                    </a:cubicBezTo>
                    <a:lnTo>
                      <a:pt x="0" y="990"/>
                    </a:lnTo>
                    <a:cubicBezTo>
                      <a:pt x="0" y="1086"/>
                      <a:pt x="80" y="1166"/>
                      <a:pt x="176" y="1166"/>
                    </a:cubicBezTo>
                    <a:lnTo>
                      <a:pt x="719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66"/>
              <p:cNvSpPr/>
              <p:nvPr/>
            </p:nvSpPr>
            <p:spPr>
              <a:xfrm>
                <a:off x="5535547" y="4278808"/>
                <a:ext cx="27228" cy="35188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198" extrusionOk="0">
                    <a:moveTo>
                      <a:pt x="192" y="1"/>
                    </a:moveTo>
                    <a:cubicBezTo>
                      <a:pt x="96" y="1"/>
                      <a:pt x="17" y="80"/>
                      <a:pt x="17" y="176"/>
                    </a:cubicBezTo>
                    <a:lnTo>
                      <a:pt x="17" y="1006"/>
                    </a:lnTo>
                    <a:cubicBezTo>
                      <a:pt x="1" y="1102"/>
                      <a:pt x="80" y="1182"/>
                      <a:pt x="176" y="1182"/>
                    </a:cubicBezTo>
                    <a:lnTo>
                      <a:pt x="735" y="1198"/>
                    </a:lnTo>
                    <a:cubicBezTo>
                      <a:pt x="831" y="1198"/>
                      <a:pt x="910" y="1118"/>
                      <a:pt x="910" y="1022"/>
                    </a:cubicBezTo>
                    <a:lnTo>
                      <a:pt x="910" y="192"/>
                    </a:lnTo>
                    <a:cubicBezTo>
                      <a:pt x="926" y="96"/>
                      <a:pt x="846" y="17"/>
                      <a:pt x="751" y="17"/>
                    </a:cubicBezTo>
                    <a:lnTo>
                      <a:pt x="1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66"/>
              <p:cNvSpPr/>
              <p:nvPr/>
            </p:nvSpPr>
            <p:spPr>
              <a:xfrm>
                <a:off x="5579134" y="4279278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1" y="1"/>
                      <a:pt x="1" y="80"/>
                      <a:pt x="1" y="176"/>
                    </a:cubicBezTo>
                    <a:lnTo>
                      <a:pt x="1" y="1006"/>
                    </a:lnTo>
                    <a:cubicBezTo>
                      <a:pt x="1" y="1102"/>
                      <a:pt x="81" y="1182"/>
                      <a:pt x="176" y="1182"/>
                    </a:cubicBezTo>
                    <a:lnTo>
                      <a:pt x="719" y="1182"/>
                    </a:lnTo>
                    <a:cubicBezTo>
                      <a:pt x="815" y="1182"/>
                      <a:pt x="895" y="1118"/>
                      <a:pt x="895" y="1022"/>
                    </a:cubicBezTo>
                    <a:lnTo>
                      <a:pt x="911" y="192"/>
                    </a:lnTo>
                    <a:cubicBezTo>
                      <a:pt x="911" y="96"/>
                      <a:pt x="831" y="16"/>
                      <a:pt x="735" y="16"/>
                    </a:cubicBezTo>
                    <a:lnTo>
                      <a:pt x="1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66"/>
              <p:cNvSpPr/>
              <p:nvPr/>
            </p:nvSpPr>
            <p:spPr>
              <a:xfrm>
                <a:off x="5622752" y="4279748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76" y="0"/>
                    </a:moveTo>
                    <a:cubicBezTo>
                      <a:pt x="80" y="0"/>
                      <a:pt x="0" y="80"/>
                      <a:pt x="0" y="176"/>
                    </a:cubicBezTo>
                    <a:lnTo>
                      <a:pt x="0" y="1006"/>
                    </a:lnTo>
                    <a:cubicBezTo>
                      <a:pt x="0" y="1102"/>
                      <a:pt x="64" y="1181"/>
                      <a:pt x="160" y="1181"/>
                    </a:cubicBezTo>
                    <a:lnTo>
                      <a:pt x="718" y="1181"/>
                    </a:lnTo>
                    <a:cubicBezTo>
                      <a:pt x="814" y="1181"/>
                      <a:pt x="894" y="1118"/>
                      <a:pt x="894" y="1022"/>
                    </a:cubicBezTo>
                    <a:lnTo>
                      <a:pt x="910" y="192"/>
                    </a:lnTo>
                    <a:cubicBezTo>
                      <a:pt x="910" y="80"/>
                      <a:pt x="830" y="16"/>
                      <a:pt x="734" y="16"/>
                    </a:cubicBez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66"/>
              <p:cNvSpPr/>
              <p:nvPr/>
            </p:nvSpPr>
            <p:spPr>
              <a:xfrm>
                <a:off x="4836645" y="436645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0" y="1"/>
                      <a:pt x="0" y="81"/>
                      <a:pt x="0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19" y="1182"/>
                    </a:lnTo>
                    <a:cubicBezTo>
                      <a:pt x="814" y="1182"/>
                      <a:pt x="894" y="1118"/>
                      <a:pt x="894" y="1022"/>
                    </a:cubicBezTo>
                    <a:lnTo>
                      <a:pt x="910" y="192"/>
                    </a:lnTo>
                    <a:cubicBezTo>
                      <a:pt x="910" y="81"/>
                      <a:pt x="830" y="17"/>
                      <a:pt x="735" y="17"/>
                    </a:cubicBezTo>
                    <a:lnTo>
                      <a:pt x="1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66"/>
              <p:cNvSpPr/>
              <p:nvPr/>
            </p:nvSpPr>
            <p:spPr>
              <a:xfrm>
                <a:off x="4879763" y="436692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1"/>
                    </a:moveTo>
                    <a:cubicBezTo>
                      <a:pt x="96" y="1"/>
                      <a:pt x="17" y="65"/>
                      <a:pt x="17" y="160"/>
                    </a:cubicBezTo>
                    <a:lnTo>
                      <a:pt x="1" y="990"/>
                    </a:lnTo>
                    <a:cubicBezTo>
                      <a:pt x="1" y="1086"/>
                      <a:pt x="80" y="1166"/>
                      <a:pt x="176" y="1166"/>
                    </a:cubicBezTo>
                    <a:lnTo>
                      <a:pt x="735" y="1182"/>
                    </a:lnTo>
                    <a:cubicBezTo>
                      <a:pt x="831" y="1182"/>
                      <a:pt x="910" y="1102"/>
                      <a:pt x="910" y="1006"/>
                    </a:cubicBezTo>
                    <a:lnTo>
                      <a:pt x="910" y="176"/>
                    </a:lnTo>
                    <a:cubicBezTo>
                      <a:pt x="910" y="81"/>
                      <a:pt x="831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66"/>
              <p:cNvSpPr/>
              <p:nvPr/>
            </p:nvSpPr>
            <p:spPr>
              <a:xfrm>
                <a:off x="4923820" y="436739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1" y="1"/>
                      <a:pt x="1" y="81"/>
                      <a:pt x="1" y="176"/>
                    </a:cubicBezTo>
                    <a:lnTo>
                      <a:pt x="1" y="1006"/>
                    </a:lnTo>
                    <a:cubicBezTo>
                      <a:pt x="1" y="1102"/>
                      <a:pt x="65" y="1182"/>
                      <a:pt x="160" y="1182"/>
                    </a:cubicBezTo>
                    <a:lnTo>
                      <a:pt x="719" y="1182"/>
                    </a:lnTo>
                    <a:cubicBezTo>
                      <a:pt x="815" y="1182"/>
                      <a:pt x="895" y="1102"/>
                      <a:pt x="895" y="1006"/>
                    </a:cubicBezTo>
                    <a:lnTo>
                      <a:pt x="895" y="176"/>
                    </a:lnTo>
                    <a:cubicBezTo>
                      <a:pt x="911" y="81"/>
                      <a:pt x="831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66"/>
              <p:cNvSpPr/>
              <p:nvPr/>
            </p:nvSpPr>
            <p:spPr>
              <a:xfrm>
                <a:off x="4966968" y="4367863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92" y="1"/>
                    </a:moveTo>
                    <a:cubicBezTo>
                      <a:pt x="96" y="1"/>
                      <a:pt x="16" y="81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34" y="1182"/>
                    </a:lnTo>
                    <a:cubicBezTo>
                      <a:pt x="830" y="1182"/>
                      <a:pt x="910" y="1118"/>
                      <a:pt x="910" y="1022"/>
                    </a:cubicBezTo>
                    <a:lnTo>
                      <a:pt x="910" y="192"/>
                    </a:lnTo>
                    <a:cubicBezTo>
                      <a:pt x="910" y="97"/>
                      <a:pt x="830" y="17"/>
                      <a:pt x="734" y="17"/>
                    </a:cubicBezTo>
                    <a:lnTo>
                      <a:pt x="1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66"/>
              <p:cNvSpPr/>
              <p:nvPr/>
            </p:nvSpPr>
            <p:spPr>
              <a:xfrm>
                <a:off x="5010555" y="4368333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76" y="1"/>
                    </a:moveTo>
                    <a:cubicBezTo>
                      <a:pt x="80" y="1"/>
                      <a:pt x="0" y="65"/>
                      <a:pt x="0" y="160"/>
                    </a:cubicBezTo>
                    <a:lnTo>
                      <a:pt x="0" y="990"/>
                    </a:lnTo>
                    <a:cubicBezTo>
                      <a:pt x="0" y="1086"/>
                      <a:pt x="64" y="1166"/>
                      <a:pt x="160" y="1166"/>
                    </a:cubicBezTo>
                    <a:lnTo>
                      <a:pt x="718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1"/>
                      <a:pt x="830" y="1"/>
                      <a:pt x="7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66"/>
              <p:cNvSpPr/>
              <p:nvPr/>
            </p:nvSpPr>
            <p:spPr>
              <a:xfrm>
                <a:off x="5054143" y="436880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1"/>
                    </a:moveTo>
                    <a:cubicBezTo>
                      <a:pt x="96" y="1"/>
                      <a:pt x="16" y="81"/>
                      <a:pt x="16" y="176"/>
                    </a:cubicBezTo>
                    <a:lnTo>
                      <a:pt x="1" y="1006"/>
                    </a:lnTo>
                    <a:cubicBezTo>
                      <a:pt x="1" y="1102"/>
                      <a:pt x="80" y="1182"/>
                      <a:pt x="176" y="1182"/>
                    </a:cubicBezTo>
                    <a:lnTo>
                      <a:pt x="719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1"/>
                      <a:pt x="830" y="17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66"/>
              <p:cNvSpPr/>
              <p:nvPr/>
            </p:nvSpPr>
            <p:spPr>
              <a:xfrm>
                <a:off x="5097731" y="436927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1" y="1"/>
                      <a:pt x="17" y="80"/>
                      <a:pt x="1" y="176"/>
                    </a:cubicBezTo>
                    <a:lnTo>
                      <a:pt x="1" y="1006"/>
                    </a:lnTo>
                    <a:cubicBezTo>
                      <a:pt x="1" y="1102"/>
                      <a:pt x="81" y="1182"/>
                      <a:pt x="176" y="1182"/>
                    </a:cubicBezTo>
                    <a:lnTo>
                      <a:pt x="719" y="1182"/>
                    </a:lnTo>
                    <a:cubicBezTo>
                      <a:pt x="815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1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66"/>
              <p:cNvSpPr/>
              <p:nvPr/>
            </p:nvSpPr>
            <p:spPr>
              <a:xfrm>
                <a:off x="5141318" y="436974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1" y="1"/>
                      <a:pt x="1" y="80"/>
                      <a:pt x="1" y="176"/>
                    </a:cubicBezTo>
                    <a:lnTo>
                      <a:pt x="1" y="1006"/>
                    </a:lnTo>
                    <a:cubicBezTo>
                      <a:pt x="1" y="1102"/>
                      <a:pt x="65" y="1182"/>
                      <a:pt x="176" y="1182"/>
                    </a:cubicBezTo>
                    <a:lnTo>
                      <a:pt x="719" y="1182"/>
                    </a:lnTo>
                    <a:cubicBezTo>
                      <a:pt x="815" y="1182"/>
                      <a:pt x="895" y="1102"/>
                      <a:pt x="895" y="1006"/>
                    </a:cubicBezTo>
                    <a:lnTo>
                      <a:pt x="911" y="176"/>
                    </a:lnTo>
                    <a:cubicBezTo>
                      <a:pt x="911" y="80"/>
                      <a:pt x="831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66"/>
              <p:cNvSpPr/>
              <p:nvPr/>
            </p:nvSpPr>
            <p:spPr>
              <a:xfrm>
                <a:off x="5184466" y="4370213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92" y="1"/>
                    </a:moveTo>
                    <a:cubicBezTo>
                      <a:pt x="96" y="1"/>
                      <a:pt x="16" y="64"/>
                      <a:pt x="16" y="160"/>
                    </a:cubicBezTo>
                    <a:lnTo>
                      <a:pt x="0" y="990"/>
                    </a:lnTo>
                    <a:cubicBezTo>
                      <a:pt x="0" y="1086"/>
                      <a:pt x="80" y="1166"/>
                      <a:pt x="176" y="1166"/>
                    </a:cubicBezTo>
                    <a:lnTo>
                      <a:pt x="718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1"/>
                      <a:pt x="7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66"/>
              <p:cNvSpPr/>
              <p:nvPr/>
            </p:nvSpPr>
            <p:spPr>
              <a:xfrm>
                <a:off x="5228053" y="437068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1"/>
                    </a:moveTo>
                    <a:cubicBezTo>
                      <a:pt x="96" y="1"/>
                      <a:pt x="16" y="80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2"/>
                      <a:pt x="176" y="1182"/>
                    </a:cubicBezTo>
                    <a:lnTo>
                      <a:pt x="735" y="1182"/>
                    </a:lnTo>
                    <a:cubicBezTo>
                      <a:pt x="830" y="1182"/>
                      <a:pt x="910" y="1102"/>
                      <a:pt x="910" y="1006"/>
                    </a:cubicBezTo>
                    <a:lnTo>
                      <a:pt x="910" y="176"/>
                    </a:lnTo>
                    <a:cubicBezTo>
                      <a:pt x="910" y="80"/>
                      <a:pt x="846" y="1"/>
                      <a:pt x="7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66"/>
              <p:cNvSpPr/>
              <p:nvPr/>
            </p:nvSpPr>
            <p:spPr>
              <a:xfrm>
                <a:off x="5272111" y="4371153"/>
                <a:ext cx="26758" cy="3518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98" extrusionOk="0">
                    <a:moveTo>
                      <a:pt x="192" y="1"/>
                    </a:moveTo>
                    <a:cubicBezTo>
                      <a:pt x="80" y="1"/>
                      <a:pt x="17" y="80"/>
                      <a:pt x="17" y="176"/>
                    </a:cubicBezTo>
                    <a:lnTo>
                      <a:pt x="1" y="1006"/>
                    </a:lnTo>
                    <a:cubicBezTo>
                      <a:pt x="1" y="1102"/>
                      <a:pt x="80" y="1182"/>
                      <a:pt x="176" y="1182"/>
                    </a:cubicBezTo>
                    <a:lnTo>
                      <a:pt x="719" y="1197"/>
                    </a:lnTo>
                    <a:cubicBezTo>
                      <a:pt x="814" y="1197"/>
                      <a:pt x="894" y="1118"/>
                      <a:pt x="894" y="1022"/>
                    </a:cubicBezTo>
                    <a:lnTo>
                      <a:pt x="910" y="192"/>
                    </a:lnTo>
                    <a:cubicBezTo>
                      <a:pt x="910" y="96"/>
                      <a:pt x="830" y="16"/>
                      <a:pt x="735" y="16"/>
                    </a:cubicBezTo>
                    <a:lnTo>
                      <a:pt x="1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66"/>
              <p:cNvSpPr/>
              <p:nvPr/>
            </p:nvSpPr>
            <p:spPr>
              <a:xfrm>
                <a:off x="5315229" y="437162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0"/>
                    </a:moveTo>
                    <a:cubicBezTo>
                      <a:pt x="81" y="0"/>
                      <a:pt x="1" y="64"/>
                      <a:pt x="1" y="160"/>
                    </a:cubicBezTo>
                    <a:lnTo>
                      <a:pt x="1" y="990"/>
                    </a:lnTo>
                    <a:cubicBezTo>
                      <a:pt x="1" y="1086"/>
                      <a:pt x="65" y="1166"/>
                      <a:pt x="160" y="1166"/>
                    </a:cubicBezTo>
                    <a:lnTo>
                      <a:pt x="719" y="1181"/>
                    </a:lnTo>
                    <a:cubicBezTo>
                      <a:pt x="815" y="1181"/>
                      <a:pt x="895" y="1102"/>
                      <a:pt x="895" y="1006"/>
                    </a:cubicBezTo>
                    <a:lnTo>
                      <a:pt x="910" y="176"/>
                    </a:lnTo>
                    <a:cubicBezTo>
                      <a:pt x="910" y="80"/>
                      <a:pt x="831" y="0"/>
                      <a:pt x="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66"/>
              <p:cNvSpPr/>
              <p:nvPr/>
            </p:nvSpPr>
            <p:spPr>
              <a:xfrm>
                <a:off x="5358846" y="4372093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92" y="0"/>
                    </a:moveTo>
                    <a:cubicBezTo>
                      <a:pt x="96" y="0"/>
                      <a:pt x="16" y="80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1"/>
                      <a:pt x="176" y="1181"/>
                    </a:cubicBezTo>
                    <a:lnTo>
                      <a:pt x="718" y="1181"/>
                    </a:lnTo>
                    <a:cubicBezTo>
                      <a:pt x="814" y="1181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16"/>
                      <a:pt x="7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66"/>
              <p:cNvSpPr/>
              <p:nvPr/>
            </p:nvSpPr>
            <p:spPr>
              <a:xfrm>
                <a:off x="5400554" y="436974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1"/>
                    </a:moveTo>
                    <a:cubicBezTo>
                      <a:pt x="80" y="1"/>
                      <a:pt x="0" y="80"/>
                      <a:pt x="0" y="176"/>
                    </a:cubicBezTo>
                    <a:lnTo>
                      <a:pt x="0" y="1006"/>
                    </a:lnTo>
                    <a:cubicBezTo>
                      <a:pt x="0" y="1102"/>
                      <a:pt x="80" y="1166"/>
                      <a:pt x="176" y="1182"/>
                    </a:cubicBezTo>
                    <a:lnTo>
                      <a:pt x="719" y="1182"/>
                    </a:lnTo>
                    <a:cubicBezTo>
                      <a:pt x="814" y="1182"/>
                      <a:pt x="894" y="1102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66"/>
              <p:cNvSpPr/>
              <p:nvPr/>
            </p:nvSpPr>
            <p:spPr>
              <a:xfrm>
                <a:off x="5446961" y="437256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0"/>
                    </a:moveTo>
                    <a:cubicBezTo>
                      <a:pt x="96" y="0"/>
                      <a:pt x="16" y="80"/>
                      <a:pt x="16" y="176"/>
                    </a:cubicBezTo>
                    <a:lnTo>
                      <a:pt x="0" y="1006"/>
                    </a:lnTo>
                    <a:cubicBezTo>
                      <a:pt x="0" y="1102"/>
                      <a:pt x="80" y="1181"/>
                      <a:pt x="176" y="1181"/>
                    </a:cubicBezTo>
                    <a:lnTo>
                      <a:pt x="734" y="1181"/>
                    </a:lnTo>
                    <a:cubicBezTo>
                      <a:pt x="830" y="1181"/>
                      <a:pt x="910" y="1102"/>
                      <a:pt x="910" y="1006"/>
                    </a:cubicBezTo>
                    <a:lnTo>
                      <a:pt x="910" y="176"/>
                    </a:lnTo>
                    <a:cubicBezTo>
                      <a:pt x="910" y="80"/>
                      <a:pt x="846" y="0"/>
                      <a:pt x="7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66"/>
              <p:cNvSpPr/>
              <p:nvPr/>
            </p:nvSpPr>
            <p:spPr>
              <a:xfrm>
                <a:off x="5490549" y="437303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0"/>
                    </a:moveTo>
                    <a:cubicBezTo>
                      <a:pt x="96" y="0"/>
                      <a:pt x="17" y="80"/>
                      <a:pt x="17" y="176"/>
                    </a:cubicBezTo>
                    <a:lnTo>
                      <a:pt x="1" y="1006"/>
                    </a:lnTo>
                    <a:cubicBezTo>
                      <a:pt x="1" y="1102"/>
                      <a:pt x="80" y="1181"/>
                      <a:pt x="176" y="1181"/>
                    </a:cubicBezTo>
                    <a:lnTo>
                      <a:pt x="735" y="1181"/>
                    </a:lnTo>
                    <a:cubicBezTo>
                      <a:pt x="830" y="1181"/>
                      <a:pt x="910" y="1102"/>
                      <a:pt x="910" y="1006"/>
                    </a:cubicBezTo>
                    <a:lnTo>
                      <a:pt x="910" y="176"/>
                    </a:lnTo>
                    <a:cubicBezTo>
                      <a:pt x="910" y="80"/>
                      <a:pt x="846" y="0"/>
                      <a:pt x="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66"/>
              <p:cNvSpPr/>
              <p:nvPr/>
            </p:nvSpPr>
            <p:spPr>
              <a:xfrm>
                <a:off x="5534607" y="437350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0"/>
                    </a:moveTo>
                    <a:cubicBezTo>
                      <a:pt x="81" y="0"/>
                      <a:pt x="1" y="80"/>
                      <a:pt x="1" y="176"/>
                    </a:cubicBezTo>
                    <a:lnTo>
                      <a:pt x="1" y="1006"/>
                    </a:lnTo>
                    <a:cubicBezTo>
                      <a:pt x="1" y="1102"/>
                      <a:pt x="65" y="1181"/>
                      <a:pt x="160" y="1181"/>
                    </a:cubicBezTo>
                    <a:lnTo>
                      <a:pt x="719" y="1181"/>
                    </a:lnTo>
                    <a:cubicBezTo>
                      <a:pt x="815" y="1181"/>
                      <a:pt x="894" y="1117"/>
                      <a:pt x="894" y="1022"/>
                    </a:cubicBezTo>
                    <a:lnTo>
                      <a:pt x="910" y="192"/>
                    </a:lnTo>
                    <a:cubicBezTo>
                      <a:pt x="910" y="96"/>
                      <a:pt x="831" y="16"/>
                      <a:pt x="735" y="16"/>
                    </a:cubicBez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66"/>
              <p:cNvSpPr/>
              <p:nvPr/>
            </p:nvSpPr>
            <p:spPr>
              <a:xfrm>
                <a:off x="5577725" y="437397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92" y="0"/>
                    </a:moveTo>
                    <a:cubicBezTo>
                      <a:pt x="97" y="0"/>
                      <a:pt x="17" y="80"/>
                      <a:pt x="17" y="176"/>
                    </a:cubicBezTo>
                    <a:lnTo>
                      <a:pt x="1" y="1006"/>
                    </a:lnTo>
                    <a:cubicBezTo>
                      <a:pt x="1" y="1101"/>
                      <a:pt x="81" y="1181"/>
                      <a:pt x="177" y="1181"/>
                    </a:cubicBezTo>
                    <a:lnTo>
                      <a:pt x="719" y="1181"/>
                    </a:lnTo>
                    <a:cubicBezTo>
                      <a:pt x="815" y="1181"/>
                      <a:pt x="895" y="1101"/>
                      <a:pt x="895" y="1006"/>
                    </a:cubicBezTo>
                    <a:lnTo>
                      <a:pt x="911" y="176"/>
                    </a:lnTo>
                    <a:cubicBezTo>
                      <a:pt x="911" y="80"/>
                      <a:pt x="831" y="0"/>
                      <a:pt x="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66"/>
              <p:cNvSpPr/>
              <p:nvPr/>
            </p:nvSpPr>
            <p:spPr>
              <a:xfrm>
                <a:off x="5621342" y="4374443"/>
                <a:ext cx="26729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82" extrusionOk="0">
                    <a:moveTo>
                      <a:pt x="176" y="0"/>
                    </a:moveTo>
                    <a:cubicBezTo>
                      <a:pt x="80" y="0"/>
                      <a:pt x="16" y="80"/>
                      <a:pt x="0" y="176"/>
                    </a:cubicBezTo>
                    <a:lnTo>
                      <a:pt x="0" y="1006"/>
                    </a:lnTo>
                    <a:cubicBezTo>
                      <a:pt x="0" y="1101"/>
                      <a:pt x="80" y="1165"/>
                      <a:pt x="176" y="1181"/>
                    </a:cubicBezTo>
                    <a:lnTo>
                      <a:pt x="718" y="1181"/>
                    </a:lnTo>
                    <a:cubicBezTo>
                      <a:pt x="814" y="1181"/>
                      <a:pt x="894" y="1101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0"/>
                      <a:pt x="7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66"/>
              <p:cNvSpPr/>
              <p:nvPr/>
            </p:nvSpPr>
            <p:spPr>
              <a:xfrm>
                <a:off x="5664929" y="4374913"/>
                <a:ext cx="26758" cy="3471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82" extrusionOk="0">
                    <a:moveTo>
                      <a:pt x="176" y="0"/>
                    </a:moveTo>
                    <a:cubicBezTo>
                      <a:pt x="80" y="0"/>
                      <a:pt x="0" y="80"/>
                      <a:pt x="0" y="176"/>
                    </a:cubicBezTo>
                    <a:lnTo>
                      <a:pt x="0" y="1006"/>
                    </a:lnTo>
                    <a:cubicBezTo>
                      <a:pt x="0" y="1101"/>
                      <a:pt x="80" y="1181"/>
                      <a:pt x="176" y="1181"/>
                    </a:cubicBezTo>
                    <a:lnTo>
                      <a:pt x="719" y="1181"/>
                    </a:lnTo>
                    <a:cubicBezTo>
                      <a:pt x="814" y="1181"/>
                      <a:pt x="894" y="1101"/>
                      <a:pt x="894" y="1006"/>
                    </a:cubicBezTo>
                    <a:lnTo>
                      <a:pt x="910" y="176"/>
                    </a:lnTo>
                    <a:cubicBezTo>
                      <a:pt x="910" y="80"/>
                      <a:pt x="830" y="0"/>
                      <a:pt x="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66"/>
              <p:cNvSpPr/>
              <p:nvPr/>
            </p:nvSpPr>
            <p:spPr>
              <a:xfrm>
                <a:off x="4596178" y="4261743"/>
                <a:ext cx="169714" cy="30694"/>
              </a:xfrm>
              <a:custGeom>
                <a:avLst/>
                <a:gdLst/>
                <a:ahLst/>
                <a:cxnLst/>
                <a:rect l="l" t="t" r="r" b="b"/>
                <a:pathLst>
                  <a:path w="5778" h="1045" extrusionOk="0">
                    <a:moveTo>
                      <a:pt x="1718" y="0"/>
                    </a:moveTo>
                    <a:cubicBezTo>
                      <a:pt x="1689" y="0"/>
                      <a:pt x="1667" y="12"/>
                      <a:pt x="1644" y="23"/>
                    </a:cubicBezTo>
                    <a:cubicBezTo>
                      <a:pt x="1149" y="262"/>
                      <a:pt x="703" y="534"/>
                      <a:pt x="256" y="837"/>
                    </a:cubicBezTo>
                    <a:cubicBezTo>
                      <a:pt x="176" y="901"/>
                      <a:pt x="96" y="949"/>
                      <a:pt x="0" y="997"/>
                    </a:cubicBezTo>
                    <a:lnTo>
                      <a:pt x="4788" y="1044"/>
                    </a:lnTo>
                    <a:cubicBezTo>
                      <a:pt x="4948" y="1044"/>
                      <a:pt x="5107" y="997"/>
                      <a:pt x="5219" y="885"/>
                    </a:cubicBezTo>
                    <a:lnTo>
                      <a:pt x="5618" y="486"/>
                    </a:lnTo>
                    <a:cubicBezTo>
                      <a:pt x="5778" y="326"/>
                      <a:pt x="5666" y="39"/>
                      <a:pt x="5442" y="39"/>
                    </a:cubicBezTo>
                    <a:lnTo>
                      <a:pt x="1756" y="7"/>
                    </a:lnTo>
                    <a:cubicBezTo>
                      <a:pt x="1742" y="2"/>
                      <a:pt x="1729" y="0"/>
                      <a:pt x="17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66"/>
              <p:cNvSpPr/>
              <p:nvPr/>
            </p:nvSpPr>
            <p:spPr>
              <a:xfrm>
                <a:off x="5717887" y="4241770"/>
                <a:ext cx="350208" cy="139255"/>
              </a:xfrm>
              <a:custGeom>
                <a:avLst/>
                <a:gdLst/>
                <a:ahLst/>
                <a:cxnLst/>
                <a:rect l="l" t="t" r="r" b="b"/>
                <a:pathLst>
                  <a:path w="11923" h="4741" extrusionOk="0">
                    <a:moveTo>
                      <a:pt x="49" y="1"/>
                    </a:moveTo>
                    <a:lnTo>
                      <a:pt x="1" y="4070"/>
                    </a:lnTo>
                    <a:cubicBezTo>
                      <a:pt x="1" y="4374"/>
                      <a:pt x="240" y="4613"/>
                      <a:pt x="527" y="4613"/>
                    </a:cubicBezTo>
                    <a:lnTo>
                      <a:pt x="11603" y="4741"/>
                    </a:lnTo>
                    <a:lnTo>
                      <a:pt x="11795" y="4070"/>
                    </a:lnTo>
                    <a:cubicBezTo>
                      <a:pt x="11922" y="3671"/>
                      <a:pt x="11619" y="3272"/>
                      <a:pt x="11204" y="3272"/>
                    </a:cubicBezTo>
                    <a:lnTo>
                      <a:pt x="2044" y="3113"/>
                    </a:lnTo>
                    <a:cubicBezTo>
                      <a:pt x="1756" y="3113"/>
                      <a:pt x="1533" y="2873"/>
                      <a:pt x="1533" y="2586"/>
                    </a:cubicBezTo>
                    <a:lnTo>
                      <a:pt x="1549" y="543"/>
                    </a:lnTo>
                    <a:cubicBezTo>
                      <a:pt x="1565" y="256"/>
                      <a:pt x="1325" y="17"/>
                      <a:pt x="1038" y="17"/>
                    </a:cubicBezTo>
                    <a:lnTo>
                      <a:pt x="847" y="17"/>
                    </a:lnTo>
                    <a:lnTo>
                      <a:pt x="2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66"/>
              <p:cNvSpPr/>
              <p:nvPr/>
            </p:nvSpPr>
            <p:spPr>
              <a:xfrm>
                <a:off x="5075232" y="4448842"/>
                <a:ext cx="895362" cy="15626"/>
              </a:xfrm>
              <a:custGeom>
                <a:avLst/>
                <a:gdLst/>
                <a:ahLst/>
                <a:cxnLst/>
                <a:rect l="l" t="t" r="r" b="b"/>
                <a:pathLst>
                  <a:path w="30483" h="532" extrusionOk="0">
                    <a:moveTo>
                      <a:pt x="16590" y="1"/>
                    </a:moveTo>
                    <a:cubicBezTo>
                      <a:pt x="16141" y="1"/>
                      <a:pt x="15691" y="2"/>
                      <a:pt x="15242" y="5"/>
                    </a:cubicBezTo>
                    <a:cubicBezTo>
                      <a:pt x="12704" y="5"/>
                      <a:pt x="10167" y="21"/>
                      <a:pt x="7629" y="69"/>
                    </a:cubicBezTo>
                    <a:lnTo>
                      <a:pt x="3815" y="132"/>
                    </a:lnTo>
                    <a:cubicBezTo>
                      <a:pt x="2538" y="180"/>
                      <a:pt x="1277" y="212"/>
                      <a:pt x="1" y="260"/>
                    </a:cubicBezTo>
                    <a:cubicBezTo>
                      <a:pt x="1277" y="324"/>
                      <a:pt x="2538" y="356"/>
                      <a:pt x="3815" y="388"/>
                    </a:cubicBezTo>
                    <a:lnTo>
                      <a:pt x="7629" y="468"/>
                    </a:lnTo>
                    <a:cubicBezTo>
                      <a:pt x="10167" y="515"/>
                      <a:pt x="12704" y="531"/>
                      <a:pt x="15242" y="531"/>
                    </a:cubicBezTo>
                    <a:cubicBezTo>
                      <a:pt x="17779" y="515"/>
                      <a:pt x="20317" y="515"/>
                      <a:pt x="22870" y="468"/>
                    </a:cubicBezTo>
                    <a:lnTo>
                      <a:pt x="26669" y="388"/>
                    </a:lnTo>
                    <a:cubicBezTo>
                      <a:pt x="27945" y="356"/>
                      <a:pt x="29206" y="324"/>
                      <a:pt x="30483" y="260"/>
                    </a:cubicBezTo>
                    <a:cubicBezTo>
                      <a:pt x="29206" y="212"/>
                      <a:pt x="27945" y="180"/>
                      <a:pt x="26669" y="132"/>
                    </a:cubicBezTo>
                    <a:lnTo>
                      <a:pt x="22870" y="69"/>
                    </a:lnTo>
                    <a:cubicBezTo>
                      <a:pt x="20769" y="29"/>
                      <a:pt x="18679" y="1"/>
                      <a:pt x="165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66"/>
              <p:cNvSpPr/>
              <p:nvPr/>
            </p:nvSpPr>
            <p:spPr>
              <a:xfrm>
                <a:off x="4528212" y="4323805"/>
                <a:ext cx="250342" cy="15156"/>
              </a:xfrm>
              <a:custGeom>
                <a:avLst/>
                <a:gdLst/>
                <a:ahLst/>
                <a:cxnLst/>
                <a:rect l="l" t="t" r="r" b="b"/>
                <a:pathLst>
                  <a:path w="8523" h="516" extrusionOk="0">
                    <a:moveTo>
                      <a:pt x="4261" y="1"/>
                    </a:moveTo>
                    <a:cubicBezTo>
                      <a:pt x="3543" y="1"/>
                      <a:pt x="2841" y="17"/>
                      <a:pt x="2123" y="64"/>
                    </a:cubicBezTo>
                    <a:cubicBezTo>
                      <a:pt x="1421" y="96"/>
                      <a:pt x="702" y="144"/>
                      <a:pt x="0" y="256"/>
                    </a:cubicBezTo>
                    <a:cubicBezTo>
                      <a:pt x="702" y="368"/>
                      <a:pt x="1421" y="416"/>
                      <a:pt x="2123" y="463"/>
                    </a:cubicBezTo>
                    <a:cubicBezTo>
                      <a:pt x="2709" y="490"/>
                      <a:pt x="3285" y="516"/>
                      <a:pt x="3867" y="516"/>
                    </a:cubicBezTo>
                    <a:cubicBezTo>
                      <a:pt x="3998" y="516"/>
                      <a:pt x="4130" y="514"/>
                      <a:pt x="4261" y="511"/>
                    </a:cubicBezTo>
                    <a:cubicBezTo>
                      <a:pt x="4980" y="511"/>
                      <a:pt x="5682" y="495"/>
                      <a:pt x="6400" y="463"/>
                    </a:cubicBezTo>
                    <a:cubicBezTo>
                      <a:pt x="7102" y="432"/>
                      <a:pt x="7820" y="368"/>
                      <a:pt x="8523" y="256"/>
                    </a:cubicBezTo>
                    <a:cubicBezTo>
                      <a:pt x="7820" y="160"/>
                      <a:pt x="7102" y="96"/>
                      <a:pt x="6400" y="64"/>
                    </a:cubicBezTo>
                    <a:cubicBezTo>
                      <a:pt x="5682" y="17"/>
                      <a:pt x="4980" y="1"/>
                      <a:pt x="42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5" name="Google Shape;3385;p66"/>
            <p:cNvGrpSpPr/>
            <p:nvPr/>
          </p:nvGrpSpPr>
          <p:grpSpPr>
            <a:xfrm>
              <a:off x="2766513" y="3738350"/>
              <a:ext cx="3933463" cy="1187775"/>
              <a:chOff x="2766513" y="3738350"/>
              <a:chExt cx="3933463" cy="1187775"/>
            </a:xfrm>
          </p:grpSpPr>
          <p:sp>
            <p:nvSpPr>
              <p:cNvPr id="3386" name="Google Shape;3386;p66"/>
              <p:cNvSpPr/>
              <p:nvPr/>
            </p:nvSpPr>
            <p:spPr>
              <a:xfrm>
                <a:off x="2766513" y="4604100"/>
                <a:ext cx="357900" cy="74025"/>
              </a:xfrm>
              <a:custGeom>
                <a:avLst/>
                <a:gdLst/>
                <a:ahLst/>
                <a:cxnLst/>
                <a:rect l="l" t="t" r="r" b="b"/>
                <a:pathLst>
                  <a:path w="14316" h="2961" extrusionOk="0">
                    <a:moveTo>
                      <a:pt x="5060" y="1"/>
                    </a:moveTo>
                    <a:cubicBezTo>
                      <a:pt x="4988" y="1"/>
                      <a:pt x="4916" y="34"/>
                      <a:pt x="4868" y="103"/>
                    </a:cubicBezTo>
                    <a:cubicBezTo>
                      <a:pt x="4262" y="917"/>
                      <a:pt x="3607" y="1699"/>
                      <a:pt x="2777" y="2258"/>
                    </a:cubicBezTo>
                    <a:cubicBezTo>
                      <a:pt x="2378" y="2545"/>
                      <a:pt x="1900" y="2720"/>
                      <a:pt x="1405" y="2768"/>
                    </a:cubicBezTo>
                    <a:cubicBezTo>
                      <a:pt x="1362" y="2771"/>
                      <a:pt x="1320" y="2772"/>
                      <a:pt x="1277" y="2772"/>
                    </a:cubicBezTo>
                    <a:cubicBezTo>
                      <a:pt x="810" y="2772"/>
                      <a:pt x="352" y="2611"/>
                      <a:pt x="0" y="2289"/>
                    </a:cubicBezTo>
                    <a:lnTo>
                      <a:pt x="0" y="2289"/>
                    </a:lnTo>
                    <a:cubicBezTo>
                      <a:pt x="352" y="2704"/>
                      <a:pt x="862" y="2944"/>
                      <a:pt x="1405" y="2960"/>
                    </a:cubicBezTo>
                    <a:cubicBezTo>
                      <a:pt x="1432" y="2961"/>
                      <a:pt x="1459" y="2961"/>
                      <a:pt x="1487" y="2961"/>
                    </a:cubicBezTo>
                    <a:cubicBezTo>
                      <a:pt x="2000" y="2961"/>
                      <a:pt x="2497" y="2818"/>
                      <a:pt x="2937" y="2561"/>
                    </a:cubicBezTo>
                    <a:cubicBezTo>
                      <a:pt x="3400" y="2289"/>
                      <a:pt x="3831" y="1970"/>
                      <a:pt x="4198" y="1587"/>
                    </a:cubicBezTo>
                    <a:cubicBezTo>
                      <a:pt x="4472" y="1324"/>
                      <a:pt x="4730" y="1045"/>
                      <a:pt x="4972" y="749"/>
                    </a:cubicBezTo>
                    <a:lnTo>
                      <a:pt x="4972" y="749"/>
                    </a:lnTo>
                    <a:cubicBezTo>
                      <a:pt x="5132" y="1138"/>
                      <a:pt x="5349" y="1500"/>
                      <a:pt x="5618" y="1827"/>
                    </a:cubicBezTo>
                    <a:cubicBezTo>
                      <a:pt x="5810" y="2050"/>
                      <a:pt x="6049" y="2242"/>
                      <a:pt x="6320" y="2385"/>
                    </a:cubicBezTo>
                    <a:cubicBezTo>
                      <a:pt x="6536" y="2493"/>
                      <a:pt x="6769" y="2547"/>
                      <a:pt x="7007" y="2547"/>
                    </a:cubicBezTo>
                    <a:cubicBezTo>
                      <a:pt x="7086" y="2547"/>
                      <a:pt x="7166" y="2541"/>
                      <a:pt x="7246" y="2529"/>
                    </a:cubicBezTo>
                    <a:cubicBezTo>
                      <a:pt x="7820" y="2401"/>
                      <a:pt x="8347" y="2098"/>
                      <a:pt x="8746" y="1651"/>
                    </a:cubicBezTo>
                    <a:cubicBezTo>
                      <a:pt x="9065" y="1345"/>
                      <a:pt x="9342" y="1009"/>
                      <a:pt x="9596" y="650"/>
                    </a:cubicBezTo>
                    <a:lnTo>
                      <a:pt x="9596" y="650"/>
                    </a:lnTo>
                    <a:cubicBezTo>
                      <a:pt x="9822" y="1007"/>
                      <a:pt x="10094" y="1333"/>
                      <a:pt x="10406" y="1619"/>
                    </a:cubicBezTo>
                    <a:cubicBezTo>
                      <a:pt x="10807" y="1989"/>
                      <a:pt x="11327" y="2210"/>
                      <a:pt x="11880" y="2210"/>
                    </a:cubicBezTo>
                    <a:cubicBezTo>
                      <a:pt x="11899" y="2210"/>
                      <a:pt x="11919" y="2210"/>
                      <a:pt x="11938" y="2210"/>
                    </a:cubicBezTo>
                    <a:cubicBezTo>
                      <a:pt x="12481" y="2146"/>
                      <a:pt x="12991" y="1891"/>
                      <a:pt x="13358" y="1492"/>
                    </a:cubicBezTo>
                    <a:cubicBezTo>
                      <a:pt x="13725" y="1124"/>
                      <a:pt x="14061" y="710"/>
                      <a:pt x="14316" y="247"/>
                    </a:cubicBezTo>
                    <a:lnTo>
                      <a:pt x="14316" y="247"/>
                    </a:lnTo>
                    <a:cubicBezTo>
                      <a:pt x="14013" y="662"/>
                      <a:pt x="13662" y="1045"/>
                      <a:pt x="13263" y="1380"/>
                    </a:cubicBezTo>
                    <a:cubicBezTo>
                      <a:pt x="12895" y="1715"/>
                      <a:pt x="12417" y="1906"/>
                      <a:pt x="11922" y="1938"/>
                    </a:cubicBezTo>
                    <a:cubicBezTo>
                      <a:pt x="11443" y="1906"/>
                      <a:pt x="10980" y="1699"/>
                      <a:pt x="10661" y="1348"/>
                    </a:cubicBezTo>
                    <a:cubicBezTo>
                      <a:pt x="10310" y="997"/>
                      <a:pt x="10023" y="598"/>
                      <a:pt x="9799" y="151"/>
                    </a:cubicBezTo>
                    <a:cubicBezTo>
                      <a:pt x="9783" y="119"/>
                      <a:pt x="9767" y="103"/>
                      <a:pt x="9736" y="71"/>
                    </a:cubicBezTo>
                    <a:cubicBezTo>
                      <a:pt x="9697" y="46"/>
                      <a:pt x="9654" y="33"/>
                      <a:pt x="9610" y="33"/>
                    </a:cubicBezTo>
                    <a:cubicBezTo>
                      <a:pt x="9545" y="33"/>
                      <a:pt x="9480" y="62"/>
                      <a:pt x="9432" y="119"/>
                    </a:cubicBezTo>
                    <a:cubicBezTo>
                      <a:pt x="9129" y="534"/>
                      <a:pt x="8794" y="933"/>
                      <a:pt x="8411" y="1300"/>
                    </a:cubicBezTo>
                    <a:cubicBezTo>
                      <a:pt x="8044" y="1635"/>
                      <a:pt x="7613" y="1938"/>
                      <a:pt x="7182" y="2002"/>
                    </a:cubicBezTo>
                    <a:cubicBezTo>
                      <a:pt x="7124" y="2013"/>
                      <a:pt x="7066" y="2018"/>
                      <a:pt x="7009" y="2018"/>
                    </a:cubicBezTo>
                    <a:cubicBezTo>
                      <a:pt x="6629" y="2018"/>
                      <a:pt x="6279" y="1795"/>
                      <a:pt x="6001" y="1476"/>
                    </a:cubicBezTo>
                    <a:cubicBezTo>
                      <a:pt x="5698" y="1093"/>
                      <a:pt x="5443" y="646"/>
                      <a:pt x="5283" y="167"/>
                    </a:cubicBezTo>
                    <a:cubicBezTo>
                      <a:pt x="5247" y="58"/>
                      <a:pt x="5154" y="1"/>
                      <a:pt x="5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66"/>
              <p:cNvSpPr/>
              <p:nvPr/>
            </p:nvSpPr>
            <p:spPr>
              <a:xfrm>
                <a:off x="6342475" y="4851975"/>
                <a:ext cx="357500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14300" h="2966" extrusionOk="0">
                    <a:moveTo>
                      <a:pt x="5053" y="1"/>
                    </a:moveTo>
                    <a:cubicBezTo>
                      <a:pt x="4981" y="1"/>
                      <a:pt x="4906" y="30"/>
                      <a:pt x="4852" y="91"/>
                    </a:cubicBezTo>
                    <a:cubicBezTo>
                      <a:pt x="4261" y="921"/>
                      <a:pt x="3607" y="1703"/>
                      <a:pt x="2777" y="2262"/>
                    </a:cubicBezTo>
                    <a:cubicBezTo>
                      <a:pt x="2362" y="2549"/>
                      <a:pt x="1883" y="2725"/>
                      <a:pt x="1389" y="2772"/>
                    </a:cubicBezTo>
                    <a:cubicBezTo>
                      <a:pt x="1349" y="2775"/>
                      <a:pt x="1309" y="2776"/>
                      <a:pt x="1270" y="2776"/>
                    </a:cubicBezTo>
                    <a:cubicBezTo>
                      <a:pt x="802" y="2776"/>
                      <a:pt x="353" y="2603"/>
                      <a:pt x="0" y="2294"/>
                    </a:cubicBezTo>
                    <a:lnTo>
                      <a:pt x="0" y="2294"/>
                    </a:lnTo>
                    <a:cubicBezTo>
                      <a:pt x="351" y="2709"/>
                      <a:pt x="846" y="2948"/>
                      <a:pt x="1389" y="2964"/>
                    </a:cubicBezTo>
                    <a:cubicBezTo>
                      <a:pt x="1416" y="2965"/>
                      <a:pt x="1443" y="2965"/>
                      <a:pt x="1470" y="2965"/>
                    </a:cubicBezTo>
                    <a:cubicBezTo>
                      <a:pt x="1984" y="2965"/>
                      <a:pt x="2482" y="2822"/>
                      <a:pt x="2937" y="2549"/>
                    </a:cubicBezTo>
                    <a:cubicBezTo>
                      <a:pt x="3399" y="2278"/>
                      <a:pt x="3814" y="1958"/>
                      <a:pt x="4197" y="1575"/>
                    </a:cubicBezTo>
                    <a:cubicBezTo>
                      <a:pt x="4459" y="1313"/>
                      <a:pt x="4713" y="1035"/>
                      <a:pt x="4953" y="746"/>
                    </a:cubicBezTo>
                    <a:lnTo>
                      <a:pt x="4953" y="746"/>
                    </a:lnTo>
                    <a:cubicBezTo>
                      <a:pt x="5113" y="1137"/>
                      <a:pt x="5332" y="1498"/>
                      <a:pt x="5602" y="1815"/>
                    </a:cubicBezTo>
                    <a:cubicBezTo>
                      <a:pt x="5793" y="2054"/>
                      <a:pt x="6033" y="2246"/>
                      <a:pt x="6304" y="2389"/>
                    </a:cubicBezTo>
                    <a:cubicBezTo>
                      <a:pt x="6530" y="2484"/>
                      <a:pt x="6764" y="2535"/>
                      <a:pt x="7001" y="2535"/>
                    </a:cubicBezTo>
                    <a:cubicBezTo>
                      <a:pt x="7083" y="2535"/>
                      <a:pt x="7164" y="2529"/>
                      <a:pt x="7246" y="2517"/>
                    </a:cubicBezTo>
                    <a:cubicBezTo>
                      <a:pt x="7820" y="2389"/>
                      <a:pt x="8347" y="2102"/>
                      <a:pt x="8746" y="1655"/>
                    </a:cubicBezTo>
                    <a:cubicBezTo>
                      <a:pt x="9047" y="1341"/>
                      <a:pt x="9329" y="1007"/>
                      <a:pt x="9584" y="661"/>
                    </a:cubicBezTo>
                    <a:lnTo>
                      <a:pt x="9584" y="661"/>
                    </a:lnTo>
                    <a:cubicBezTo>
                      <a:pt x="9810" y="1015"/>
                      <a:pt x="10084" y="1338"/>
                      <a:pt x="10406" y="1623"/>
                    </a:cubicBezTo>
                    <a:cubicBezTo>
                      <a:pt x="10820" y="2006"/>
                      <a:pt x="11363" y="2214"/>
                      <a:pt x="11922" y="2214"/>
                    </a:cubicBezTo>
                    <a:cubicBezTo>
                      <a:pt x="12464" y="2134"/>
                      <a:pt x="12975" y="1895"/>
                      <a:pt x="13358" y="1496"/>
                    </a:cubicBezTo>
                    <a:cubicBezTo>
                      <a:pt x="13725" y="1129"/>
                      <a:pt x="14044" y="698"/>
                      <a:pt x="14300" y="251"/>
                    </a:cubicBezTo>
                    <a:lnTo>
                      <a:pt x="14300" y="251"/>
                    </a:lnTo>
                    <a:cubicBezTo>
                      <a:pt x="13996" y="666"/>
                      <a:pt x="13645" y="1049"/>
                      <a:pt x="13262" y="1384"/>
                    </a:cubicBezTo>
                    <a:cubicBezTo>
                      <a:pt x="12879" y="1703"/>
                      <a:pt x="12416" y="1911"/>
                      <a:pt x="11922" y="1927"/>
                    </a:cubicBezTo>
                    <a:cubicBezTo>
                      <a:pt x="11427" y="1911"/>
                      <a:pt x="10980" y="1703"/>
                      <a:pt x="10645" y="1352"/>
                    </a:cubicBezTo>
                    <a:cubicBezTo>
                      <a:pt x="10294" y="1001"/>
                      <a:pt x="10007" y="602"/>
                      <a:pt x="9799" y="155"/>
                    </a:cubicBezTo>
                    <a:cubicBezTo>
                      <a:pt x="9783" y="123"/>
                      <a:pt x="9751" y="91"/>
                      <a:pt x="9735" y="75"/>
                    </a:cubicBezTo>
                    <a:cubicBezTo>
                      <a:pt x="9697" y="50"/>
                      <a:pt x="9651" y="37"/>
                      <a:pt x="9606" y="37"/>
                    </a:cubicBezTo>
                    <a:cubicBezTo>
                      <a:pt x="9537" y="37"/>
                      <a:pt x="9470" y="66"/>
                      <a:pt x="9432" y="123"/>
                    </a:cubicBezTo>
                    <a:cubicBezTo>
                      <a:pt x="9129" y="538"/>
                      <a:pt x="8778" y="937"/>
                      <a:pt x="8411" y="1304"/>
                    </a:cubicBezTo>
                    <a:cubicBezTo>
                      <a:pt x="8044" y="1639"/>
                      <a:pt x="7613" y="1927"/>
                      <a:pt x="7166" y="2006"/>
                    </a:cubicBezTo>
                    <a:cubicBezTo>
                      <a:pt x="7117" y="2014"/>
                      <a:pt x="7067" y="2017"/>
                      <a:pt x="7019" y="2017"/>
                    </a:cubicBezTo>
                    <a:cubicBezTo>
                      <a:pt x="6641" y="2017"/>
                      <a:pt x="6283" y="1805"/>
                      <a:pt x="6001" y="1480"/>
                    </a:cubicBezTo>
                    <a:cubicBezTo>
                      <a:pt x="5682" y="1097"/>
                      <a:pt x="5442" y="650"/>
                      <a:pt x="5283" y="171"/>
                    </a:cubicBezTo>
                    <a:lnTo>
                      <a:pt x="5283" y="155"/>
                    </a:lnTo>
                    <a:cubicBezTo>
                      <a:pt x="5246" y="54"/>
                      <a:pt x="5151" y="1"/>
                      <a:pt x="50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66"/>
              <p:cNvSpPr/>
              <p:nvPr/>
            </p:nvSpPr>
            <p:spPr>
              <a:xfrm>
                <a:off x="4566525" y="4851975"/>
                <a:ext cx="489175" cy="64625"/>
              </a:xfrm>
              <a:custGeom>
                <a:avLst/>
                <a:gdLst/>
                <a:ahLst/>
                <a:cxnLst/>
                <a:rect l="l" t="t" r="r" b="b"/>
                <a:pathLst>
                  <a:path w="19567" h="2585" extrusionOk="0">
                    <a:moveTo>
                      <a:pt x="10252" y="1"/>
                    </a:moveTo>
                    <a:cubicBezTo>
                      <a:pt x="10173" y="1"/>
                      <a:pt x="10094" y="34"/>
                      <a:pt x="10039" y="103"/>
                    </a:cubicBezTo>
                    <a:cubicBezTo>
                      <a:pt x="9736" y="566"/>
                      <a:pt x="9401" y="981"/>
                      <a:pt x="9018" y="1364"/>
                    </a:cubicBezTo>
                    <a:cubicBezTo>
                      <a:pt x="8635" y="1715"/>
                      <a:pt x="8172" y="2018"/>
                      <a:pt x="7709" y="2066"/>
                    </a:cubicBezTo>
                    <a:cubicBezTo>
                      <a:pt x="7676" y="2068"/>
                      <a:pt x="7642" y="2069"/>
                      <a:pt x="7609" y="2069"/>
                    </a:cubicBezTo>
                    <a:cubicBezTo>
                      <a:pt x="7150" y="2069"/>
                      <a:pt x="6714" y="1864"/>
                      <a:pt x="6416" y="1507"/>
                    </a:cubicBezTo>
                    <a:cubicBezTo>
                      <a:pt x="6049" y="1124"/>
                      <a:pt x="5762" y="677"/>
                      <a:pt x="5554" y="183"/>
                    </a:cubicBezTo>
                    <a:lnTo>
                      <a:pt x="5554" y="167"/>
                    </a:lnTo>
                    <a:cubicBezTo>
                      <a:pt x="5526" y="82"/>
                      <a:pt x="5447" y="36"/>
                      <a:pt x="5368" y="36"/>
                    </a:cubicBezTo>
                    <a:cubicBezTo>
                      <a:pt x="5313" y="36"/>
                      <a:pt x="5258" y="57"/>
                      <a:pt x="5219" y="103"/>
                    </a:cubicBezTo>
                    <a:cubicBezTo>
                      <a:pt x="4852" y="486"/>
                      <a:pt x="4469" y="853"/>
                      <a:pt x="4054" y="1172"/>
                    </a:cubicBezTo>
                    <a:cubicBezTo>
                      <a:pt x="3639" y="1491"/>
                      <a:pt x="3176" y="1763"/>
                      <a:pt x="2682" y="1938"/>
                    </a:cubicBezTo>
                    <a:cubicBezTo>
                      <a:pt x="2427" y="2040"/>
                      <a:pt x="2154" y="2092"/>
                      <a:pt x="1882" y="2092"/>
                    </a:cubicBezTo>
                    <a:cubicBezTo>
                      <a:pt x="1643" y="2092"/>
                      <a:pt x="1405" y="2052"/>
                      <a:pt x="1182" y="1970"/>
                    </a:cubicBezTo>
                    <a:cubicBezTo>
                      <a:pt x="671" y="1779"/>
                      <a:pt x="256" y="1411"/>
                      <a:pt x="1" y="949"/>
                    </a:cubicBezTo>
                    <a:lnTo>
                      <a:pt x="1" y="949"/>
                    </a:lnTo>
                    <a:cubicBezTo>
                      <a:pt x="208" y="1459"/>
                      <a:pt x="607" y="1858"/>
                      <a:pt x="1102" y="2098"/>
                    </a:cubicBezTo>
                    <a:cubicBezTo>
                      <a:pt x="1402" y="2234"/>
                      <a:pt x="1718" y="2298"/>
                      <a:pt x="2035" y="2298"/>
                    </a:cubicBezTo>
                    <a:cubicBezTo>
                      <a:pt x="2274" y="2298"/>
                      <a:pt x="2513" y="2262"/>
                      <a:pt x="2746" y="2193"/>
                    </a:cubicBezTo>
                    <a:cubicBezTo>
                      <a:pt x="3288" y="2018"/>
                      <a:pt x="3783" y="1779"/>
                      <a:pt x="4230" y="1443"/>
                    </a:cubicBezTo>
                    <a:cubicBezTo>
                      <a:pt x="4591" y="1185"/>
                      <a:pt x="4942" y="907"/>
                      <a:pt x="5273" y="615"/>
                    </a:cubicBezTo>
                    <a:lnTo>
                      <a:pt x="5273" y="615"/>
                    </a:lnTo>
                    <a:cubicBezTo>
                      <a:pt x="5472" y="1061"/>
                      <a:pt x="5736" y="1471"/>
                      <a:pt x="6065" y="1826"/>
                    </a:cubicBezTo>
                    <a:cubicBezTo>
                      <a:pt x="6273" y="2066"/>
                      <a:pt x="6528" y="2257"/>
                      <a:pt x="6799" y="2401"/>
                    </a:cubicBezTo>
                    <a:cubicBezTo>
                      <a:pt x="7038" y="2520"/>
                      <a:pt x="7310" y="2585"/>
                      <a:pt x="7578" y="2585"/>
                    </a:cubicBezTo>
                    <a:cubicBezTo>
                      <a:pt x="7632" y="2585"/>
                      <a:pt x="7687" y="2582"/>
                      <a:pt x="7741" y="2576"/>
                    </a:cubicBezTo>
                    <a:cubicBezTo>
                      <a:pt x="8060" y="2545"/>
                      <a:pt x="8363" y="2433"/>
                      <a:pt x="8635" y="2273"/>
                    </a:cubicBezTo>
                    <a:cubicBezTo>
                      <a:pt x="8890" y="2130"/>
                      <a:pt x="9145" y="1938"/>
                      <a:pt x="9353" y="1731"/>
                    </a:cubicBezTo>
                    <a:cubicBezTo>
                      <a:pt x="9657" y="1438"/>
                      <a:pt x="9945" y="1119"/>
                      <a:pt x="10196" y="775"/>
                    </a:cubicBezTo>
                    <a:lnTo>
                      <a:pt x="10196" y="775"/>
                    </a:lnTo>
                    <a:cubicBezTo>
                      <a:pt x="10390" y="1160"/>
                      <a:pt x="10640" y="1510"/>
                      <a:pt x="10933" y="1826"/>
                    </a:cubicBezTo>
                    <a:cubicBezTo>
                      <a:pt x="11156" y="2050"/>
                      <a:pt x="11411" y="2241"/>
                      <a:pt x="11699" y="2353"/>
                    </a:cubicBezTo>
                    <a:cubicBezTo>
                      <a:pt x="11913" y="2448"/>
                      <a:pt x="12144" y="2499"/>
                      <a:pt x="12380" y="2499"/>
                    </a:cubicBezTo>
                    <a:cubicBezTo>
                      <a:pt x="12461" y="2499"/>
                      <a:pt x="12543" y="2493"/>
                      <a:pt x="12624" y="2481"/>
                    </a:cubicBezTo>
                    <a:cubicBezTo>
                      <a:pt x="13215" y="2369"/>
                      <a:pt x="13757" y="2082"/>
                      <a:pt x="14188" y="1651"/>
                    </a:cubicBezTo>
                    <a:cubicBezTo>
                      <a:pt x="14527" y="1312"/>
                      <a:pt x="14842" y="951"/>
                      <a:pt x="15125" y="566"/>
                    </a:cubicBezTo>
                    <a:lnTo>
                      <a:pt x="15125" y="566"/>
                    </a:lnTo>
                    <a:cubicBezTo>
                      <a:pt x="15313" y="932"/>
                      <a:pt x="15544" y="1276"/>
                      <a:pt x="15816" y="1587"/>
                    </a:cubicBezTo>
                    <a:cubicBezTo>
                      <a:pt x="16135" y="1986"/>
                      <a:pt x="16582" y="2273"/>
                      <a:pt x="17077" y="2417"/>
                    </a:cubicBezTo>
                    <a:cubicBezTo>
                      <a:pt x="17210" y="2447"/>
                      <a:pt x="17346" y="2462"/>
                      <a:pt x="17481" y="2462"/>
                    </a:cubicBezTo>
                    <a:cubicBezTo>
                      <a:pt x="17848" y="2462"/>
                      <a:pt x="18214" y="2351"/>
                      <a:pt x="18529" y="2130"/>
                    </a:cubicBezTo>
                    <a:cubicBezTo>
                      <a:pt x="18928" y="1858"/>
                      <a:pt x="19279" y="1507"/>
                      <a:pt x="19567" y="1108"/>
                    </a:cubicBezTo>
                    <a:lnTo>
                      <a:pt x="19567" y="1108"/>
                    </a:lnTo>
                    <a:cubicBezTo>
                      <a:pt x="19263" y="1475"/>
                      <a:pt x="18880" y="1794"/>
                      <a:pt x="18465" y="2050"/>
                    </a:cubicBezTo>
                    <a:cubicBezTo>
                      <a:pt x="18201" y="2208"/>
                      <a:pt x="17895" y="2297"/>
                      <a:pt x="17588" y="2297"/>
                    </a:cubicBezTo>
                    <a:cubicBezTo>
                      <a:pt x="17432" y="2297"/>
                      <a:pt x="17276" y="2274"/>
                      <a:pt x="17125" y="2225"/>
                    </a:cubicBezTo>
                    <a:cubicBezTo>
                      <a:pt x="16678" y="2066"/>
                      <a:pt x="16311" y="1779"/>
                      <a:pt x="16024" y="1411"/>
                    </a:cubicBezTo>
                    <a:cubicBezTo>
                      <a:pt x="15720" y="1044"/>
                      <a:pt x="15481" y="629"/>
                      <a:pt x="15306" y="199"/>
                    </a:cubicBezTo>
                    <a:cubicBezTo>
                      <a:pt x="15290" y="167"/>
                      <a:pt x="15274" y="151"/>
                      <a:pt x="15242" y="135"/>
                    </a:cubicBezTo>
                    <a:cubicBezTo>
                      <a:pt x="15214" y="107"/>
                      <a:pt x="15180" y="94"/>
                      <a:pt x="15145" y="94"/>
                    </a:cubicBezTo>
                    <a:cubicBezTo>
                      <a:pt x="15100" y="94"/>
                      <a:pt x="15054" y="115"/>
                      <a:pt x="15018" y="151"/>
                    </a:cubicBezTo>
                    <a:cubicBezTo>
                      <a:pt x="14699" y="582"/>
                      <a:pt x="14316" y="981"/>
                      <a:pt x="13917" y="1332"/>
                    </a:cubicBezTo>
                    <a:cubicBezTo>
                      <a:pt x="13726" y="1507"/>
                      <a:pt x="13502" y="1651"/>
                      <a:pt x="13279" y="1779"/>
                    </a:cubicBezTo>
                    <a:cubicBezTo>
                      <a:pt x="13055" y="1906"/>
                      <a:pt x="12816" y="1986"/>
                      <a:pt x="12576" y="2018"/>
                    </a:cubicBezTo>
                    <a:cubicBezTo>
                      <a:pt x="12541" y="2020"/>
                      <a:pt x="12506" y="2021"/>
                      <a:pt x="12470" y="2021"/>
                    </a:cubicBezTo>
                    <a:cubicBezTo>
                      <a:pt x="12016" y="2021"/>
                      <a:pt x="11596" y="1831"/>
                      <a:pt x="11300" y="1475"/>
                    </a:cubicBezTo>
                    <a:cubicBezTo>
                      <a:pt x="10949" y="1092"/>
                      <a:pt x="10677" y="645"/>
                      <a:pt x="10502" y="167"/>
                    </a:cubicBezTo>
                    <a:cubicBezTo>
                      <a:pt x="10456" y="58"/>
                      <a:pt x="10355" y="1"/>
                      <a:pt x="102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66"/>
              <p:cNvSpPr/>
              <p:nvPr/>
            </p:nvSpPr>
            <p:spPr>
              <a:xfrm>
                <a:off x="3888188" y="4031613"/>
                <a:ext cx="276500" cy="55850"/>
              </a:xfrm>
              <a:custGeom>
                <a:avLst/>
                <a:gdLst/>
                <a:ahLst/>
                <a:cxnLst/>
                <a:rect l="l" t="t" r="r" b="b"/>
                <a:pathLst>
                  <a:path w="11060" h="2234" extrusionOk="0">
                    <a:moveTo>
                      <a:pt x="7365" y="0"/>
                    </a:moveTo>
                    <a:cubicBezTo>
                      <a:pt x="7304" y="0"/>
                      <a:pt x="7242" y="28"/>
                      <a:pt x="7198" y="92"/>
                    </a:cubicBezTo>
                    <a:cubicBezTo>
                      <a:pt x="6958" y="427"/>
                      <a:pt x="6687" y="746"/>
                      <a:pt x="6384" y="1049"/>
                    </a:cubicBezTo>
                    <a:cubicBezTo>
                      <a:pt x="6129" y="1321"/>
                      <a:pt x="5793" y="1528"/>
                      <a:pt x="5410" y="1640"/>
                    </a:cubicBezTo>
                    <a:cubicBezTo>
                      <a:pt x="5353" y="1651"/>
                      <a:pt x="5296" y="1656"/>
                      <a:pt x="5239" y="1656"/>
                    </a:cubicBezTo>
                    <a:cubicBezTo>
                      <a:pt x="4959" y="1656"/>
                      <a:pt x="4686" y="1530"/>
                      <a:pt x="4501" y="1305"/>
                    </a:cubicBezTo>
                    <a:cubicBezTo>
                      <a:pt x="4229" y="1001"/>
                      <a:pt x="4038" y="666"/>
                      <a:pt x="3894" y="283"/>
                    </a:cubicBezTo>
                    <a:lnTo>
                      <a:pt x="3894" y="267"/>
                    </a:lnTo>
                    <a:cubicBezTo>
                      <a:pt x="3860" y="172"/>
                      <a:pt x="3768" y="119"/>
                      <a:pt x="3676" y="119"/>
                    </a:cubicBezTo>
                    <a:cubicBezTo>
                      <a:pt x="3600" y="119"/>
                      <a:pt x="3523" y="155"/>
                      <a:pt x="3479" y="235"/>
                    </a:cubicBezTo>
                    <a:cubicBezTo>
                      <a:pt x="3272" y="554"/>
                      <a:pt x="3048" y="858"/>
                      <a:pt x="2809" y="1145"/>
                    </a:cubicBezTo>
                    <a:cubicBezTo>
                      <a:pt x="2570" y="1416"/>
                      <a:pt x="2282" y="1656"/>
                      <a:pt x="1963" y="1831"/>
                    </a:cubicBezTo>
                    <a:cubicBezTo>
                      <a:pt x="1780" y="1923"/>
                      <a:pt x="1576" y="1967"/>
                      <a:pt x="1372" y="1967"/>
                    </a:cubicBezTo>
                    <a:cubicBezTo>
                      <a:pt x="1220" y="1967"/>
                      <a:pt x="1069" y="1943"/>
                      <a:pt x="926" y="1895"/>
                    </a:cubicBezTo>
                    <a:cubicBezTo>
                      <a:pt x="559" y="1767"/>
                      <a:pt x="240" y="1528"/>
                      <a:pt x="0" y="1241"/>
                    </a:cubicBezTo>
                    <a:lnTo>
                      <a:pt x="0" y="1241"/>
                    </a:lnTo>
                    <a:cubicBezTo>
                      <a:pt x="192" y="1592"/>
                      <a:pt x="495" y="1895"/>
                      <a:pt x="846" y="2071"/>
                    </a:cubicBezTo>
                    <a:cubicBezTo>
                      <a:pt x="1038" y="2166"/>
                      <a:pt x="1245" y="2230"/>
                      <a:pt x="1453" y="2230"/>
                    </a:cubicBezTo>
                    <a:cubicBezTo>
                      <a:pt x="1482" y="2232"/>
                      <a:pt x="1511" y="2233"/>
                      <a:pt x="1540" y="2233"/>
                    </a:cubicBezTo>
                    <a:cubicBezTo>
                      <a:pt x="1731" y="2233"/>
                      <a:pt x="1911" y="2190"/>
                      <a:pt x="2091" y="2134"/>
                    </a:cubicBezTo>
                    <a:cubicBezTo>
                      <a:pt x="2458" y="1975"/>
                      <a:pt x="2809" y="1735"/>
                      <a:pt x="3080" y="1432"/>
                    </a:cubicBezTo>
                    <a:cubicBezTo>
                      <a:pt x="3260" y="1252"/>
                      <a:pt x="3427" y="1060"/>
                      <a:pt x="3586" y="859"/>
                    </a:cubicBezTo>
                    <a:lnTo>
                      <a:pt x="3586" y="859"/>
                    </a:lnTo>
                    <a:cubicBezTo>
                      <a:pt x="3718" y="1148"/>
                      <a:pt x="3895" y="1416"/>
                      <a:pt x="4102" y="1656"/>
                    </a:cubicBezTo>
                    <a:cubicBezTo>
                      <a:pt x="4277" y="1847"/>
                      <a:pt x="4485" y="2007"/>
                      <a:pt x="4724" y="2103"/>
                    </a:cubicBezTo>
                    <a:cubicBezTo>
                      <a:pt x="4877" y="2160"/>
                      <a:pt x="5036" y="2189"/>
                      <a:pt x="5198" y="2189"/>
                    </a:cubicBezTo>
                    <a:cubicBezTo>
                      <a:pt x="5305" y="2189"/>
                      <a:pt x="5414" y="2176"/>
                      <a:pt x="5522" y="2150"/>
                    </a:cubicBezTo>
                    <a:cubicBezTo>
                      <a:pt x="5985" y="2023"/>
                      <a:pt x="6400" y="1751"/>
                      <a:pt x="6719" y="1384"/>
                    </a:cubicBezTo>
                    <a:cubicBezTo>
                      <a:pt x="6927" y="1166"/>
                      <a:pt x="7119" y="933"/>
                      <a:pt x="7297" y="684"/>
                    </a:cubicBezTo>
                    <a:lnTo>
                      <a:pt x="7297" y="684"/>
                    </a:lnTo>
                    <a:cubicBezTo>
                      <a:pt x="7419" y="968"/>
                      <a:pt x="7586" y="1235"/>
                      <a:pt x="7788" y="1480"/>
                    </a:cubicBezTo>
                    <a:cubicBezTo>
                      <a:pt x="7948" y="1656"/>
                      <a:pt x="8155" y="1799"/>
                      <a:pt x="8379" y="1895"/>
                    </a:cubicBezTo>
                    <a:cubicBezTo>
                      <a:pt x="8518" y="1942"/>
                      <a:pt x="8658" y="1966"/>
                      <a:pt x="8797" y="1966"/>
                    </a:cubicBezTo>
                    <a:cubicBezTo>
                      <a:pt x="8897" y="1966"/>
                      <a:pt x="8997" y="1954"/>
                      <a:pt x="9097" y="1927"/>
                    </a:cubicBezTo>
                    <a:cubicBezTo>
                      <a:pt x="9528" y="1799"/>
                      <a:pt x="9927" y="1544"/>
                      <a:pt x="10230" y="1209"/>
                    </a:cubicBezTo>
                    <a:cubicBezTo>
                      <a:pt x="10533" y="906"/>
                      <a:pt x="10805" y="570"/>
                      <a:pt x="11060" y="219"/>
                    </a:cubicBezTo>
                    <a:lnTo>
                      <a:pt x="11060" y="219"/>
                    </a:lnTo>
                    <a:cubicBezTo>
                      <a:pt x="10773" y="539"/>
                      <a:pt x="10454" y="842"/>
                      <a:pt x="10134" y="1113"/>
                    </a:cubicBezTo>
                    <a:cubicBezTo>
                      <a:pt x="9815" y="1384"/>
                      <a:pt x="9448" y="1576"/>
                      <a:pt x="9049" y="1672"/>
                    </a:cubicBezTo>
                    <a:cubicBezTo>
                      <a:pt x="8997" y="1680"/>
                      <a:pt x="8944" y="1685"/>
                      <a:pt x="8892" y="1685"/>
                    </a:cubicBezTo>
                    <a:cubicBezTo>
                      <a:pt x="8564" y="1685"/>
                      <a:pt x="8255" y="1516"/>
                      <a:pt x="8076" y="1241"/>
                    </a:cubicBezTo>
                    <a:cubicBezTo>
                      <a:pt x="7836" y="922"/>
                      <a:pt x="7661" y="554"/>
                      <a:pt x="7581" y="171"/>
                    </a:cubicBezTo>
                    <a:cubicBezTo>
                      <a:pt x="7552" y="66"/>
                      <a:pt x="7459" y="0"/>
                      <a:pt x="73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66"/>
              <p:cNvSpPr/>
              <p:nvPr/>
            </p:nvSpPr>
            <p:spPr>
              <a:xfrm>
                <a:off x="6143300" y="3871450"/>
                <a:ext cx="277325" cy="61475"/>
              </a:xfrm>
              <a:custGeom>
                <a:avLst/>
                <a:gdLst/>
                <a:ahLst/>
                <a:cxnLst/>
                <a:rect l="l" t="t" r="r" b="b"/>
                <a:pathLst>
                  <a:path w="11093" h="2459" extrusionOk="0">
                    <a:moveTo>
                      <a:pt x="3990" y="0"/>
                    </a:moveTo>
                    <a:cubicBezTo>
                      <a:pt x="3907" y="0"/>
                      <a:pt x="3823" y="48"/>
                      <a:pt x="3783" y="144"/>
                    </a:cubicBezTo>
                    <a:cubicBezTo>
                      <a:pt x="3464" y="846"/>
                      <a:pt x="3001" y="1500"/>
                      <a:pt x="2299" y="1820"/>
                    </a:cubicBezTo>
                    <a:cubicBezTo>
                      <a:pt x="1948" y="1979"/>
                      <a:pt x="1564" y="2059"/>
                      <a:pt x="1181" y="2059"/>
                    </a:cubicBezTo>
                    <a:cubicBezTo>
                      <a:pt x="782" y="2043"/>
                      <a:pt x="384" y="1963"/>
                      <a:pt x="0" y="1820"/>
                    </a:cubicBezTo>
                    <a:lnTo>
                      <a:pt x="0" y="1820"/>
                    </a:lnTo>
                    <a:cubicBezTo>
                      <a:pt x="352" y="2027"/>
                      <a:pt x="751" y="2171"/>
                      <a:pt x="1166" y="2219"/>
                    </a:cubicBezTo>
                    <a:cubicBezTo>
                      <a:pt x="1301" y="2245"/>
                      <a:pt x="1438" y="2257"/>
                      <a:pt x="1575" y="2257"/>
                    </a:cubicBezTo>
                    <a:cubicBezTo>
                      <a:pt x="1859" y="2257"/>
                      <a:pt x="2147" y="2204"/>
                      <a:pt x="2426" y="2107"/>
                    </a:cubicBezTo>
                    <a:cubicBezTo>
                      <a:pt x="2825" y="1947"/>
                      <a:pt x="3192" y="1708"/>
                      <a:pt x="3496" y="1389"/>
                    </a:cubicBezTo>
                    <a:cubicBezTo>
                      <a:pt x="3673" y="1191"/>
                      <a:pt x="3833" y="982"/>
                      <a:pt x="3970" y="760"/>
                    </a:cubicBezTo>
                    <a:lnTo>
                      <a:pt x="3970" y="760"/>
                    </a:lnTo>
                    <a:cubicBezTo>
                      <a:pt x="4149" y="1090"/>
                      <a:pt x="4365" y="1399"/>
                      <a:pt x="4613" y="1692"/>
                    </a:cubicBezTo>
                    <a:cubicBezTo>
                      <a:pt x="4788" y="1899"/>
                      <a:pt x="4996" y="2075"/>
                      <a:pt x="5235" y="2235"/>
                    </a:cubicBezTo>
                    <a:cubicBezTo>
                      <a:pt x="5490" y="2378"/>
                      <a:pt x="5778" y="2458"/>
                      <a:pt x="6081" y="2458"/>
                    </a:cubicBezTo>
                    <a:cubicBezTo>
                      <a:pt x="6384" y="2442"/>
                      <a:pt x="6671" y="2362"/>
                      <a:pt x="6927" y="2203"/>
                    </a:cubicBezTo>
                    <a:cubicBezTo>
                      <a:pt x="7166" y="2043"/>
                      <a:pt x="7374" y="1868"/>
                      <a:pt x="7549" y="1660"/>
                    </a:cubicBezTo>
                    <a:cubicBezTo>
                      <a:pt x="7809" y="1338"/>
                      <a:pt x="8040" y="1007"/>
                      <a:pt x="8235" y="651"/>
                    </a:cubicBezTo>
                    <a:lnTo>
                      <a:pt x="8235" y="651"/>
                    </a:lnTo>
                    <a:cubicBezTo>
                      <a:pt x="8349" y="825"/>
                      <a:pt x="8472" y="995"/>
                      <a:pt x="8603" y="1165"/>
                    </a:cubicBezTo>
                    <a:cubicBezTo>
                      <a:pt x="8794" y="1421"/>
                      <a:pt x="9017" y="1660"/>
                      <a:pt x="9273" y="1884"/>
                    </a:cubicBezTo>
                    <a:cubicBezTo>
                      <a:pt x="9528" y="2107"/>
                      <a:pt x="9815" y="2282"/>
                      <a:pt x="10135" y="2378"/>
                    </a:cubicBezTo>
                    <a:cubicBezTo>
                      <a:pt x="10233" y="2408"/>
                      <a:pt x="10335" y="2422"/>
                      <a:pt x="10437" y="2422"/>
                    </a:cubicBezTo>
                    <a:cubicBezTo>
                      <a:pt x="10665" y="2422"/>
                      <a:pt x="10894" y="2351"/>
                      <a:pt x="11092" y="2219"/>
                    </a:cubicBezTo>
                    <a:lnTo>
                      <a:pt x="11092" y="2219"/>
                    </a:lnTo>
                    <a:cubicBezTo>
                      <a:pt x="10934" y="2289"/>
                      <a:pt x="10762" y="2325"/>
                      <a:pt x="10591" y="2325"/>
                    </a:cubicBezTo>
                    <a:cubicBezTo>
                      <a:pt x="10451" y="2325"/>
                      <a:pt x="10312" y="2301"/>
                      <a:pt x="10182" y="2251"/>
                    </a:cubicBezTo>
                    <a:cubicBezTo>
                      <a:pt x="9895" y="2123"/>
                      <a:pt x="9656" y="1931"/>
                      <a:pt x="9448" y="1708"/>
                    </a:cubicBezTo>
                    <a:cubicBezTo>
                      <a:pt x="9225" y="1469"/>
                      <a:pt x="9033" y="1229"/>
                      <a:pt x="8874" y="974"/>
                    </a:cubicBezTo>
                    <a:cubicBezTo>
                      <a:pt x="8698" y="703"/>
                      <a:pt x="8539" y="431"/>
                      <a:pt x="8411" y="160"/>
                    </a:cubicBezTo>
                    <a:cubicBezTo>
                      <a:pt x="8369" y="84"/>
                      <a:pt x="8296" y="44"/>
                      <a:pt x="8224" y="44"/>
                    </a:cubicBezTo>
                    <a:cubicBezTo>
                      <a:pt x="8160" y="44"/>
                      <a:pt x="8098" y="76"/>
                      <a:pt x="8060" y="144"/>
                    </a:cubicBezTo>
                    <a:lnTo>
                      <a:pt x="8060" y="160"/>
                    </a:lnTo>
                    <a:cubicBezTo>
                      <a:pt x="7821" y="575"/>
                      <a:pt x="7533" y="974"/>
                      <a:pt x="7198" y="1341"/>
                    </a:cubicBezTo>
                    <a:cubicBezTo>
                      <a:pt x="6895" y="1676"/>
                      <a:pt x="6480" y="1947"/>
                      <a:pt x="6097" y="1947"/>
                    </a:cubicBezTo>
                    <a:cubicBezTo>
                      <a:pt x="5698" y="1947"/>
                      <a:pt x="5299" y="1692"/>
                      <a:pt x="4996" y="1357"/>
                    </a:cubicBezTo>
                    <a:cubicBezTo>
                      <a:pt x="4677" y="990"/>
                      <a:pt x="4405" y="591"/>
                      <a:pt x="4198" y="160"/>
                    </a:cubicBezTo>
                    <a:lnTo>
                      <a:pt x="4198" y="144"/>
                    </a:lnTo>
                    <a:cubicBezTo>
                      <a:pt x="4158" y="48"/>
                      <a:pt x="4074" y="0"/>
                      <a:pt x="39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66"/>
              <p:cNvSpPr/>
              <p:nvPr/>
            </p:nvSpPr>
            <p:spPr>
              <a:xfrm>
                <a:off x="5312909" y="3858349"/>
                <a:ext cx="92817" cy="45968"/>
              </a:xfrm>
              <a:custGeom>
                <a:avLst/>
                <a:gdLst/>
                <a:ahLst/>
                <a:cxnLst/>
                <a:rect l="l" t="t" r="r" b="b"/>
                <a:pathLst>
                  <a:path w="3160" h="1565" extrusionOk="0">
                    <a:moveTo>
                      <a:pt x="702" y="0"/>
                    </a:moveTo>
                    <a:cubicBezTo>
                      <a:pt x="319" y="0"/>
                      <a:pt x="16" y="303"/>
                      <a:pt x="0" y="670"/>
                    </a:cubicBezTo>
                    <a:lnTo>
                      <a:pt x="0" y="1516"/>
                    </a:lnTo>
                    <a:lnTo>
                      <a:pt x="3144" y="1564"/>
                    </a:lnTo>
                    <a:lnTo>
                      <a:pt x="3144" y="718"/>
                    </a:lnTo>
                    <a:cubicBezTo>
                      <a:pt x="3160" y="335"/>
                      <a:pt x="2857" y="32"/>
                      <a:pt x="2474" y="32"/>
                    </a:cubicBez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66"/>
              <p:cNvSpPr/>
              <p:nvPr/>
            </p:nvSpPr>
            <p:spPr>
              <a:xfrm>
                <a:off x="2766525" y="3738350"/>
                <a:ext cx="357900" cy="74025"/>
              </a:xfrm>
              <a:custGeom>
                <a:avLst/>
                <a:gdLst/>
                <a:ahLst/>
                <a:cxnLst/>
                <a:rect l="l" t="t" r="r" b="b"/>
                <a:pathLst>
                  <a:path w="14316" h="2961" extrusionOk="0">
                    <a:moveTo>
                      <a:pt x="5060" y="1"/>
                    </a:moveTo>
                    <a:cubicBezTo>
                      <a:pt x="4988" y="1"/>
                      <a:pt x="4916" y="34"/>
                      <a:pt x="4868" y="103"/>
                    </a:cubicBezTo>
                    <a:cubicBezTo>
                      <a:pt x="4262" y="917"/>
                      <a:pt x="3607" y="1699"/>
                      <a:pt x="2777" y="2258"/>
                    </a:cubicBezTo>
                    <a:cubicBezTo>
                      <a:pt x="2378" y="2545"/>
                      <a:pt x="1900" y="2720"/>
                      <a:pt x="1405" y="2768"/>
                    </a:cubicBezTo>
                    <a:cubicBezTo>
                      <a:pt x="1362" y="2771"/>
                      <a:pt x="1320" y="2772"/>
                      <a:pt x="1277" y="2772"/>
                    </a:cubicBezTo>
                    <a:cubicBezTo>
                      <a:pt x="810" y="2772"/>
                      <a:pt x="352" y="2611"/>
                      <a:pt x="0" y="2289"/>
                    </a:cubicBezTo>
                    <a:lnTo>
                      <a:pt x="0" y="2289"/>
                    </a:lnTo>
                    <a:cubicBezTo>
                      <a:pt x="352" y="2704"/>
                      <a:pt x="862" y="2944"/>
                      <a:pt x="1405" y="2960"/>
                    </a:cubicBezTo>
                    <a:cubicBezTo>
                      <a:pt x="1432" y="2961"/>
                      <a:pt x="1459" y="2961"/>
                      <a:pt x="1487" y="2961"/>
                    </a:cubicBezTo>
                    <a:cubicBezTo>
                      <a:pt x="2000" y="2961"/>
                      <a:pt x="2497" y="2818"/>
                      <a:pt x="2937" y="2561"/>
                    </a:cubicBezTo>
                    <a:cubicBezTo>
                      <a:pt x="3400" y="2289"/>
                      <a:pt x="3831" y="1970"/>
                      <a:pt x="4198" y="1587"/>
                    </a:cubicBezTo>
                    <a:cubicBezTo>
                      <a:pt x="4472" y="1324"/>
                      <a:pt x="4730" y="1045"/>
                      <a:pt x="4972" y="749"/>
                    </a:cubicBezTo>
                    <a:lnTo>
                      <a:pt x="4972" y="749"/>
                    </a:lnTo>
                    <a:cubicBezTo>
                      <a:pt x="5132" y="1138"/>
                      <a:pt x="5349" y="1500"/>
                      <a:pt x="5618" y="1827"/>
                    </a:cubicBezTo>
                    <a:cubicBezTo>
                      <a:pt x="5810" y="2050"/>
                      <a:pt x="6049" y="2242"/>
                      <a:pt x="6320" y="2385"/>
                    </a:cubicBezTo>
                    <a:cubicBezTo>
                      <a:pt x="6536" y="2493"/>
                      <a:pt x="6769" y="2547"/>
                      <a:pt x="7007" y="2547"/>
                    </a:cubicBezTo>
                    <a:cubicBezTo>
                      <a:pt x="7086" y="2547"/>
                      <a:pt x="7166" y="2541"/>
                      <a:pt x="7246" y="2529"/>
                    </a:cubicBezTo>
                    <a:cubicBezTo>
                      <a:pt x="7820" y="2401"/>
                      <a:pt x="8347" y="2098"/>
                      <a:pt x="8746" y="1651"/>
                    </a:cubicBezTo>
                    <a:cubicBezTo>
                      <a:pt x="9065" y="1345"/>
                      <a:pt x="9342" y="1009"/>
                      <a:pt x="9596" y="650"/>
                    </a:cubicBezTo>
                    <a:lnTo>
                      <a:pt x="9596" y="650"/>
                    </a:lnTo>
                    <a:cubicBezTo>
                      <a:pt x="9822" y="1007"/>
                      <a:pt x="10094" y="1333"/>
                      <a:pt x="10406" y="1619"/>
                    </a:cubicBezTo>
                    <a:cubicBezTo>
                      <a:pt x="10807" y="1989"/>
                      <a:pt x="11327" y="2210"/>
                      <a:pt x="11880" y="2210"/>
                    </a:cubicBezTo>
                    <a:cubicBezTo>
                      <a:pt x="11899" y="2210"/>
                      <a:pt x="11919" y="2210"/>
                      <a:pt x="11938" y="2210"/>
                    </a:cubicBezTo>
                    <a:cubicBezTo>
                      <a:pt x="12481" y="2146"/>
                      <a:pt x="12991" y="1891"/>
                      <a:pt x="13358" y="1492"/>
                    </a:cubicBezTo>
                    <a:cubicBezTo>
                      <a:pt x="13725" y="1124"/>
                      <a:pt x="14061" y="710"/>
                      <a:pt x="14316" y="247"/>
                    </a:cubicBezTo>
                    <a:lnTo>
                      <a:pt x="14316" y="247"/>
                    </a:lnTo>
                    <a:cubicBezTo>
                      <a:pt x="14013" y="662"/>
                      <a:pt x="13662" y="1045"/>
                      <a:pt x="13263" y="1380"/>
                    </a:cubicBezTo>
                    <a:cubicBezTo>
                      <a:pt x="12895" y="1715"/>
                      <a:pt x="12417" y="1906"/>
                      <a:pt x="11922" y="1938"/>
                    </a:cubicBezTo>
                    <a:cubicBezTo>
                      <a:pt x="11443" y="1906"/>
                      <a:pt x="10980" y="1699"/>
                      <a:pt x="10661" y="1348"/>
                    </a:cubicBezTo>
                    <a:cubicBezTo>
                      <a:pt x="10310" y="997"/>
                      <a:pt x="10023" y="598"/>
                      <a:pt x="9799" y="151"/>
                    </a:cubicBezTo>
                    <a:cubicBezTo>
                      <a:pt x="9783" y="119"/>
                      <a:pt x="9767" y="103"/>
                      <a:pt x="9736" y="71"/>
                    </a:cubicBezTo>
                    <a:cubicBezTo>
                      <a:pt x="9697" y="46"/>
                      <a:pt x="9654" y="33"/>
                      <a:pt x="9610" y="33"/>
                    </a:cubicBezTo>
                    <a:cubicBezTo>
                      <a:pt x="9545" y="33"/>
                      <a:pt x="9480" y="62"/>
                      <a:pt x="9432" y="119"/>
                    </a:cubicBezTo>
                    <a:cubicBezTo>
                      <a:pt x="9129" y="534"/>
                      <a:pt x="8794" y="933"/>
                      <a:pt x="8411" y="1300"/>
                    </a:cubicBezTo>
                    <a:cubicBezTo>
                      <a:pt x="8044" y="1635"/>
                      <a:pt x="7613" y="1938"/>
                      <a:pt x="7182" y="2002"/>
                    </a:cubicBezTo>
                    <a:cubicBezTo>
                      <a:pt x="7124" y="2013"/>
                      <a:pt x="7066" y="2018"/>
                      <a:pt x="7009" y="2018"/>
                    </a:cubicBezTo>
                    <a:cubicBezTo>
                      <a:pt x="6629" y="2018"/>
                      <a:pt x="6279" y="1795"/>
                      <a:pt x="6001" y="1476"/>
                    </a:cubicBezTo>
                    <a:cubicBezTo>
                      <a:pt x="5698" y="1093"/>
                      <a:pt x="5443" y="646"/>
                      <a:pt x="5283" y="167"/>
                    </a:cubicBezTo>
                    <a:cubicBezTo>
                      <a:pt x="5247" y="58"/>
                      <a:pt x="5154" y="1"/>
                      <a:pt x="5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392" y="2601823"/>
            <a:ext cx="2013644" cy="1510233"/>
          </a:xfrm>
          <a:prstGeom prst="rect">
            <a:avLst/>
          </a:prstGeom>
          <a:ln>
            <a:noFill/>
          </a:ln>
          <a:effectLst>
            <a:glow rad="63500">
              <a:srgbClr val="7F9A71"/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747" y="920027"/>
            <a:ext cx="1927106" cy="28232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68" y="293231"/>
            <a:ext cx="1724155" cy="2142700"/>
          </a:xfrm>
          <a:prstGeom prst="rect">
            <a:avLst/>
          </a:prstGeom>
          <a:ln w="1905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494" y="1997759"/>
            <a:ext cx="1643969" cy="200576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26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JEUDI 19 MAI </a:t>
            </a:r>
          </a:p>
        </p:txBody>
      </p:sp>
      <p:sp>
        <p:nvSpPr>
          <p:cNvPr id="2255" name="Google Shape;2255;p56"/>
          <p:cNvSpPr txBox="1"/>
          <p:nvPr/>
        </p:nvSpPr>
        <p:spPr>
          <a:xfrm>
            <a:off x="354987" y="1249563"/>
            <a:ext cx="8116389" cy="272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SÉVILLE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-Cathédrale,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Reales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Alcázares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, Torre del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Oro, Puente de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Triana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, Barrio Santa Cruz,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Plaza de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España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.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Départ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vers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Ronda à 18h30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-Retour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prévu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à Ronda à 20h30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32190"/>
          <a:stretch/>
        </p:blipFill>
        <p:spPr>
          <a:xfrm>
            <a:off x="5391028" y="214037"/>
            <a:ext cx="1901804" cy="1557898"/>
          </a:xfrm>
          <a:prstGeom prst="rect">
            <a:avLst/>
          </a:prstGeom>
          <a:ln w="1905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2454" y="2175882"/>
            <a:ext cx="1652909" cy="2203878"/>
          </a:xfrm>
          <a:prstGeom prst="rect">
            <a:avLst/>
          </a:prstGeom>
          <a:effectLst>
            <a:glow rad="101600">
              <a:srgbClr val="64969F"/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3989" y="1091324"/>
            <a:ext cx="1436047" cy="10559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10108" t="2576" r="7884" b="23407"/>
          <a:stretch/>
        </p:blipFill>
        <p:spPr>
          <a:xfrm>
            <a:off x="4972712" y="2752717"/>
            <a:ext cx="1560823" cy="18782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3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44"/>
          <p:cNvSpPr txBox="1">
            <a:spLocks noGrp="1"/>
          </p:cNvSpPr>
          <p:nvPr>
            <p:ph type="title"/>
          </p:nvPr>
        </p:nvSpPr>
        <p:spPr>
          <a:xfrm>
            <a:off x="3718194" y="2919710"/>
            <a:ext cx="484798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Le </a:t>
            </a:r>
            <a:r>
              <a:rPr lang="en-US" sz="6000" dirty="0" err="1"/>
              <a:t>cinquieme</a:t>
            </a:r>
            <a:r>
              <a:rPr lang="en-US" sz="6000" dirty="0"/>
              <a:t> jour</a:t>
            </a:r>
            <a:endParaRPr dirty="0"/>
          </a:p>
        </p:txBody>
      </p:sp>
      <p:sp>
        <p:nvSpPr>
          <p:cNvPr id="795" name="Google Shape;795;p44"/>
          <p:cNvSpPr txBox="1">
            <a:spLocks noGrp="1"/>
          </p:cNvSpPr>
          <p:nvPr>
            <p:ph type="title" idx="2"/>
          </p:nvPr>
        </p:nvSpPr>
        <p:spPr>
          <a:xfrm>
            <a:off x="4416864" y="1412601"/>
            <a:ext cx="1327907" cy="9892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grpSp>
        <p:nvGrpSpPr>
          <p:cNvPr id="798" name="Google Shape;798;p44"/>
          <p:cNvGrpSpPr/>
          <p:nvPr/>
        </p:nvGrpSpPr>
        <p:grpSpPr>
          <a:xfrm>
            <a:off x="142298" y="166839"/>
            <a:ext cx="1982289" cy="1386249"/>
            <a:chOff x="193098" y="278090"/>
            <a:chExt cx="2128404" cy="1462120"/>
          </a:xfrm>
        </p:grpSpPr>
        <p:grpSp>
          <p:nvGrpSpPr>
            <p:cNvPr id="799" name="Google Shape;799;p44"/>
            <p:cNvGrpSpPr/>
            <p:nvPr/>
          </p:nvGrpSpPr>
          <p:grpSpPr>
            <a:xfrm>
              <a:off x="193098" y="467796"/>
              <a:ext cx="1547103" cy="1181519"/>
              <a:chOff x="193098" y="467796"/>
              <a:chExt cx="1547103" cy="1181519"/>
            </a:xfrm>
          </p:grpSpPr>
          <p:sp>
            <p:nvSpPr>
              <p:cNvPr id="800" name="Google Shape;800;p44"/>
              <p:cNvSpPr/>
              <p:nvPr/>
            </p:nvSpPr>
            <p:spPr>
              <a:xfrm>
                <a:off x="193098" y="1377636"/>
                <a:ext cx="1547103" cy="271680"/>
              </a:xfrm>
              <a:custGeom>
                <a:avLst/>
                <a:gdLst/>
                <a:ahLst/>
                <a:cxnLst/>
                <a:rect l="l" t="t" r="r" b="b"/>
                <a:pathLst>
                  <a:path w="43182" h="7583" extrusionOk="0">
                    <a:moveTo>
                      <a:pt x="23814" y="1"/>
                    </a:moveTo>
                    <a:cubicBezTo>
                      <a:pt x="23422" y="1"/>
                      <a:pt x="23029" y="5"/>
                      <a:pt x="22637" y="13"/>
                    </a:cubicBezTo>
                    <a:cubicBezTo>
                      <a:pt x="18171" y="108"/>
                      <a:pt x="14315" y="989"/>
                      <a:pt x="10044" y="2315"/>
                    </a:cubicBezTo>
                    <a:lnTo>
                      <a:pt x="5620" y="3686"/>
                    </a:lnTo>
                    <a:cubicBezTo>
                      <a:pt x="3709" y="4280"/>
                      <a:pt x="1785" y="4880"/>
                      <a:pt x="1" y="5837"/>
                    </a:cubicBezTo>
                    <a:cubicBezTo>
                      <a:pt x="6603" y="7002"/>
                      <a:pt x="13278" y="7583"/>
                      <a:pt x="19952" y="7583"/>
                    </a:cubicBezTo>
                    <a:cubicBezTo>
                      <a:pt x="27738" y="7583"/>
                      <a:pt x="35522" y="6791"/>
                      <a:pt x="43182" y="5212"/>
                    </a:cubicBezTo>
                    <a:cubicBezTo>
                      <a:pt x="41704" y="4324"/>
                      <a:pt x="40062" y="3740"/>
                      <a:pt x="38356" y="3493"/>
                    </a:cubicBezTo>
                    <a:lnTo>
                      <a:pt x="38994" y="2770"/>
                    </a:lnTo>
                    <a:cubicBezTo>
                      <a:pt x="38925" y="2135"/>
                      <a:pt x="38242" y="1854"/>
                      <a:pt x="37677" y="1712"/>
                    </a:cubicBezTo>
                    <a:cubicBezTo>
                      <a:pt x="33140" y="573"/>
                      <a:pt x="28486" y="1"/>
                      <a:pt x="23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44"/>
              <p:cNvSpPr/>
              <p:nvPr/>
            </p:nvSpPr>
            <p:spPr>
              <a:xfrm>
                <a:off x="524825" y="1420629"/>
                <a:ext cx="1079268" cy="190674"/>
              </a:xfrm>
              <a:custGeom>
                <a:avLst/>
                <a:gdLst/>
                <a:ahLst/>
                <a:cxnLst/>
                <a:rect l="l" t="t" r="r" b="b"/>
                <a:pathLst>
                  <a:path w="30124" h="5322" extrusionOk="0">
                    <a:moveTo>
                      <a:pt x="14347" y="0"/>
                    </a:moveTo>
                    <a:cubicBezTo>
                      <a:pt x="13371" y="0"/>
                      <a:pt x="12397" y="50"/>
                      <a:pt x="11439" y="120"/>
                    </a:cubicBezTo>
                    <a:cubicBezTo>
                      <a:pt x="9796" y="237"/>
                      <a:pt x="8138" y="392"/>
                      <a:pt x="6578" y="967"/>
                    </a:cubicBezTo>
                    <a:cubicBezTo>
                      <a:pt x="6205" y="1106"/>
                      <a:pt x="5839" y="1267"/>
                      <a:pt x="5523" y="1526"/>
                    </a:cubicBezTo>
                    <a:cubicBezTo>
                      <a:pt x="5308" y="1703"/>
                      <a:pt x="5125" y="1924"/>
                      <a:pt x="4904" y="2094"/>
                    </a:cubicBezTo>
                    <a:cubicBezTo>
                      <a:pt x="4528" y="2391"/>
                      <a:pt x="4070" y="2530"/>
                      <a:pt x="3622" y="2657"/>
                    </a:cubicBezTo>
                    <a:cubicBezTo>
                      <a:pt x="2794" y="2887"/>
                      <a:pt x="1960" y="3083"/>
                      <a:pt x="1117" y="3247"/>
                    </a:cubicBezTo>
                    <a:cubicBezTo>
                      <a:pt x="905" y="3288"/>
                      <a:pt x="201" y="3282"/>
                      <a:pt x="103" y="3516"/>
                    </a:cubicBezTo>
                    <a:cubicBezTo>
                      <a:pt x="0" y="3766"/>
                      <a:pt x="202" y="3813"/>
                      <a:pt x="412" y="3813"/>
                    </a:cubicBezTo>
                    <a:cubicBezTo>
                      <a:pt x="530" y="3813"/>
                      <a:pt x="650" y="3798"/>
                      <a:pt x="719" y="3797"/>
                    </a:cubicBezTo>
                    <a:cubicBezTo>
                      <a:pt x="1849" y="3779"/>
                      <a:pt x="3000" y="3490"/>
                      <a:pt x="4134" y="3490"/>
                    </a:cubicBezTo>
                    <a:cubicBezTo>
                      <a:pt x="4645" y="3490"/>
                      <a:pt x="5152" y="3549"/>
                      <a:pt x="5652" y="3718"/>
                    </a:cubicBezTo>
                    <a:cubicBezTo>
                      <a:pt x="5485" y="3730"/>
                      <a:pt x="5447" y="4018"/>
                      <a:pt x="5567" y="4147"/>
                    </a:cubicBezTo>
                    <a:cubicBezTo>
                      <a:pt x="5687" y="4277"/>
                      <a:pt x="5874" y="4289"/>
                      <a:pt x="6041" y="4293"/>
                    </a:cubicBezTo>
                    <a:cubicBezTo>
                      <a:pt x="7911" y="4331"/>
                      <a:pt x="9777" y="4365"/>
                      <a:pt x="11644" y="4394"/>
                    </a:cubicBezTo>
                    <a:cubicBezTo>
                      <a:pt x="11757" y="4396"/>
                      <a:pt x="11871" y="4396"/>
                      <a:pt x="11984" y="4396"/>
                    </a:cubicBezTo>
                    <a:cubicBezTo>
                      <a:pt x="12660" y="4396"/>
                      <a:pt x="13336" y="4364"/>
                      <a:pt x="14010" y="4302"/>
                    </a:cubicBezTo>
                    <a:cubicBezTo>
                      <a:pt x="14061" y="4297"/>
                      <a:pt x="14112" y="4295"/>
                      <a:pt x="14163" y="4295"/>
                    </a:cubicBezTo>
                    <a:cubicBezTo>
                      <a:pt x="14840" y="4295"/>
                      <a:pt x="15452" y="4678"/>
                      <a:pt x="16119" y="4678"/>
                    </a:cubicBezTo>
                    <a:cubicBezTo>
                      <a:pt x="16321" y="4728"/>
                      <a:pt x="16520" y="4779"/>
                      <a:pt x="16723" y="4826"/>
                    </a:cubicBezTo>
                    <a:cubicBezTo>
                      <a:pt x="17417" y="4987"/>
                      <a:pt x="18122" y="5107"/>
                      <a:pt x="18829" y="5193"/>
                    </a:cubicBezTo>
                    <a:cubicBezTo>
                      <a:pt x="19573" y="5277"/>
                      <a:pt x="20318" y="5321"/>
                      <a:pt x="21065" y="5321"/>
                    </a:cubicBezTo>
                    <a:cubicBezTo>
                      <a:pt x="21159" y="5321"/>
                      <a:pt x="21252" y="5321"/>
                      <a:pt x="21346" y="5319"/>
                    </a:cubicBezTo>
                    <a:cubicBezTo>
                      <a:pt x="23838" y="5294"/>
                      <a:pt x="26305" y="4820"/>
                      <a:pt x="28759" y="4349"/>
                    </a:cubicBezTo>
                    <a:cubicBezTo>
                      <a:pt x="29242" y="4258"/>
                      <a:pt x="29744" y="4154"/>
                      <a:pt x="30123" y="3809"/>
                    </a:cubicBezTo>
                    <a:cubicBezTo>
                      <a:pt x="29546" y="3225"/>
                      <a:pt x="28709" y="3099"/>
                      <a:pt x="27928" y="3004"/>
                    </a:cubicBezTo>
                    <a:lnTo>
                      <a:pt x="26624" y="2840"/>
                    </a:lnTo>
                    <a:lnTo>
                      <a:pt x="27256" y="2401"/>
                    </a:lnTo>
                    <a:cubicBezTo>
                      <a:pt x="26689" y="2062"/>
                      <a:pt x="26042" y="1886"/>
                      <a:pt x="25384" y="1886"/>
                    </a:cubicBezTo>
                    <a:cubicBezTo>
                      <a:pt x="25367" y="1886"/>
                      <a:pt x="25349" y="1886"/>
                      <a:pt x="25332" y="1886"/>
                    </a:cubicBezTo>
                    <a:cubicBezTo>
                      <a:pt x="25397" y="1612"/>
                      <a:pt x="25053" y="1489"/>
                      <a:pt x="24781" y="1489"/>
                    </a:cubicBezTo>
                    <a:cubicBezTo>
                      <a:pt x="24761" y="1489"/>
                      <a:pt x="24741" y="1490"/>
                      <a:pt x="24723" y="1491"/>
                    </a:cubicBezTo>
                    <a:cubicBezTo>
                      <a:pt x="24207" y="1529"/>
                      <a:pt x="23689" y="1551"/>
                      <a:pt x="23172" y="1551"/>
                    </a:cubicBezTo>
                    <a:cubicBezTo>
                      <a:pt x="22191" y="1551"/>
                      <a:pt x="21210" y="1474"/>
                      <a:pt x="20244" y="1292"/>
                    </a:cubicBezTo>
                    <a:cubicBezTo>
                      <a:pt x="19540" y="1160"/>
                      <a:pt x="18845" y="976"/>
                      <a:pt x="18172" y="736"/>
                    </a:cubicBezTo>
                    <a:cubicBezTo>
                      <a:pt x="18273" y="638"/>
                      <a:pt x="18333" y="499"/>
                      <a:pt x="18333" y="357"/>
                    </a:cubicBezTo>
                    <a:cubicBezTo>
                      <a:pt x="17030" y="94"/>
                      <a:pt x="15688" y="0"/>
                      <a:pt x="143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44"/>
              <p:cNvSpPr/>
              <p:nvPr/>
            </p:nvSpPr>
            <p:spPr>
              <a:xfrm>
                <a:off x="506230" y="880565"/>
                <a:ext cx="758182" cy="671372"/>
              </a:xfrm>
              <a:custGeom>
                <a:avLst/>
                <a:gdLst/>
                <a:ahLst/>
                <a:cxnLst/>
                <a:rect l="l" t="t" r="r" b="b"/>
                <a:pathLst>
                  <a:path w="21162" h="18739" extrusionOk="0">
                    <a:moveTo>
                      <a:pt x="14846" y="1"/>
                    </a:moveTo>
                    <a:cubicBezTo>
                      <a:pt x="14783" y="1"/>
                      <a:pt x="14719" y="4"/>
                      <a:pt x="14655" y="9"/>
                    </a:cubicBezTo>
                    <a:cubicBezTo>
                      <a:pt x="14573" y="15"/>
                      <a:pt x="14472" y="44"/>
                      <a:pt x="14450" y="132"/>
                    </a:cubicBezTo>
                    <a:cubicBezTo>
                      <a:pt x="14440" y="173"/>
                      <a:pt x="14443" y="218"/>
                      <a:pt x="14456" y="259"/>
                    </a:cubicBezTo>
                    <a:cubicBezTo>
                      <a:pt x="14519" y="518"/>
                      <a:pt x="14620" y="780"/>
                      <a:pt x="14582" y="1045"/>
                    </a:cubicBezTo>
                    <a:cubicBezTo>
                      <a:pt x="14551" y="1259"/>
                      <a:pt x="14368" y="1463"/>
                      <a:pt x="14184" y="1463"/>
                    </a:cubicBezTo>
                    <a:cubicBezTo>
                      <a:pt x="14142" y="1463"/>
                      <a:pt x="14101" y="1453"/>
                      <a:pt x="14061" y="1430"/>
                    </a:cubicBezTo>
                    <a:cubicBezTo>
                      <a:pt x="13947" y="1364"/>
                      <a:pt x="13891" y="1225"/>
                      <a:pt x="13843" y="1096"/>
                    </a:cubicBezTo>
                    <a:lnTo>
                      <a:pt x="13647" y="590"/>
                    </a:lnTo>
                    <a:cubicBezTo>
                      <a:pt x="13619" y="514"/>
                      <a:pt x="13584" y="432"/>
                      <a:pt x="13512" y="407"/>
                    </a:cubicBezTo>
                    <a:cubicBezTo>
                      <a:pt x="13496" y="401"/>
                      <a:pt x="13480" y="398"/>
                      <a:pt x="13463" y="398"/>
                    </a:cubicBezTo>
                    <a:cubicBezTo>
                      <a:pt x="13423" y="398"/>
                      <a:pt x="13382" y="414"/>
                      <a:pt x="13344" y="429"/>
                    </a:cubicBezTo>
                    <a:lnTo>
                      <a:pt x="12397" y="792"/>
                    </a:lnTo>
                    <a:cubicBezTo>
                      <a:pt x="12359" y="972"/>
                      <a:pt x="12495" y="1134"/>
                      <a:pt x="12611" y="1266"/>
                    </a:cubicBezTo>
                    <a:cubicBezTo>
                      <a:pt x="13786" y="2602"/>
                      <a:pt x="13917" y="5218"/>
                      <a:pt x="11848" y="5218"/>
                    </a:cubicBezTo>
                    <a:cubicBezTo>
                      <a:pt x="11803" y="5218"/>
                      <a:pt x="11758" y="5217"/>
                      <a:pt x="11711" y="5214"/>
                    </a:cubicBezTo>
                    <a:cubicBezTo>
                      <a:pt x="10312" y="5141"/>
                      <a:pt x="9238" y="3799"/>
                      <a:pt x="9791" y="2286"/>
                    </a:cubicBezTo>
                    <a:cubicBezTo>
                      <a:pt x="9816" y="2220"/>
                      <a:pt x="9845" y="2141"/>
                      <a:pt x="9819" y="2075"/>
                    </a:cubicBezTo>
                    <a:cubicBezTo>
                      <a:pt x="9788" y="1996"/>
                      <a:pt x="9696" y="1967"/>
                      <a:pt x="9617" y="1958"/>
                    </a:cubicBezTo>
                    <a:cubicBezTo>
                      <a:pt x="9493" y="1940"/>
                      <a:pt x="9384" y="1929"/>
                      <a:pt x="9288" y="1929"/>
                    </a:cubicBezTo>
                    <a:cubicBezTo>
                      <a:pt x="8909" y="1929"/>
                      <a:pt x="8728" y="2097"/>
                      <a:pt x="8644" y="2668"/>
                    </a:cubicBezTo>
                    <a:cubicBezTo>
                      <a:pt x="8477" y="3805"/>
                      <a:pt x="8840" y="4835"/>
                      <a:pt x="9472" y="5719"/>
                    </a:cubicBezTo>
                    <a:cubicBezTo>
                      <a:pt x="10047" y="6525"/>
                      <a:pt x="11155" y="6398"/>
                      <a:pt x="11803" y="7144"/>
                    </a:cubicBezTo>
                    <a:cubicBezTo>
                      <a:pt x="12229" y="7640"/>
                      <a:pt x="12330" y="8391"/>
                      <a:pt x="12217" y="9058"/>
                    </a:cubicBezTo>
                    <a:cubicBezTo>
                      <a:pt x="12100" y="9727"/>
                      <a:pt x="11797" y="10337"/>
                      <a:pt x="11496" y="10934"/>
                    </a:cubicBezTo>
                    <a:cubicBezTo>
                      <a:pt x="11380" y="11164"/>
                      <a:pt x="11256" y="11404"/>
                      <a:pt x="11054" y="11543"/>
                    </a:cubicBezTo>
                    <a:cubicBezTo>
                      <a:pt x="10858" y="11679"/>
                      <a:pt x="10625" y="11698"/>
                      <a:pt x="10390" y="11698"/>
                    </a:cubicBezTo>
                    <a:cubicBezTo>
                      <a:pt x="10297" y="11698"/>
                      <a:pt x="10203" y="11695"/>
                      <a:pt x="10110" y="11695"/>
                    </a:cubicBezTo>
                    <a:cubicBezTo>
                      <a:pt x="10099" y="11695"/>
                      <a:pt x="10087" y="11695"/>
                      <a:pt x="10075" y="11695"/>
                    </a:cubicBezTo>
                    <a:cubicBezTo>
                      <a:pt x="8139" y="11708"/>
                      <a:pt x="6456" y="14073"/>
                      <a:pt x="5537" y="15719"/>
                    </a:cubicBezTo>
                    <a:cubicBezTo>
                      <a:pt x="5356" y="15663"/>
                      <a:pt x="5170" y="15637"/>
                      <a:pt x="4983" y="15637"/>
                    </a:cubicBezTo>
                    <a:cubicBezTo>
                      <a:pt x="4278" y="15637"/>
                      <a:pt x="3569" y="16017"/>
                      <a:pt x="3165" y="16654"/>
                    </a:cubicBezTo>
                    <a:cubicBezTo>
                      <a:pt x="3000" y="16916"/>
                      <a:pt x="2880" y="17213"/>
                      <a:pt x="2681" y="17446"/>
                    </a:cubicBezTo>
                    <a:cubicBezTo>
                      <a:pt x="2002" y="18236"/>
                      <a:pt x="692" y="17958"/>
                      <a:pt x="0" y="18738"/>
                    </a:cubicBezTo>
                    <a:lnTo>
                      <a:pt x="4295" y="18293"/>
                    </a:lnTo>
                    <a:cubicBezTo>
                      <a:pt x="4558" y="18268"/>
                      <a:pt x="4820" y="18239"/>
                      <a:pt x="5069" y="18138"/>
                    </a:cubicBezTo>
                    <a:cubicBezTo>
                      <a:pt x="5878" y="17806"/>
                      <a:pt x="6383" y="16739"/>
                      <a:pt x="7245" y="16676"/>
                    </a:cubicBezTo>
                    <a:cubicBezTo>
                      <a:pt x="8129" y="16613"/>
                      <a:pt x="8895" y="16040"/>
                      <a:pt x="9700" y="16040"/>
                    </a:cubicBezTo>
                    <a:cubicBezTo>
                      <a:pt x="10103" y="16040"/>
                      <a:pt x="10515" y="16184"/>
                      <a:pt x="10956" y="16606"/>
                    </a:cubicBezTo>
                    <a:cubicBezTo>
                      <a:pt x="10930" y="16605"/>
                      <a:pt x="10904" y="16605"/>
                      <a:pt x="10879" y="16605"/>
                    </a:cubicBezTo>
                    <a:cubicBezTo>
                      <a:pt x="10116" y="16605"/>
                      <a:pt x="9412" y="17047"/>
                      <a:pt x="8752" y="17475"/>
                    </a:cubicBezTo>
                    <a:lnTo>
                      <a:pt x="7406" y="18350"/>
                    </a:lnTo>
                    <a:cubicBezTo>
                      <a:pt x="7974" y="18462"/>
                      <a:pt x="8552" y="18511"/>
                      <a:pt x="9132" y="18511"/>
                    </a:cubicBezTo>
                    <a:cubicBezTo>
                      <a:pt x="10459" y="18511"/>
                      <a:pt x="11799" y="18254"/>
                      <a:pt x="13069" y="17904"/>
                    </a:cubicBezTo>
                    <a:cubicBezTo>
                      <a:pt x="13334" y="17832"/>
                      <a:pt x="13600" y="17803"/>
                      <a:pt x="13868" y="17803"/>
                    </a:cubicBezTo>
                    <a:cubicBezTo>
                      <a:pt x="14205" y="17803"/>
                      <a:pt x="14543" y="17848"/>
                      <a:pt x="14879" y="17904"/>
                    </a:cubicBezTo>
                    <a:cubicBezTo>
                      <a:pt x="14961" y="17920"/>
                      <a:pt x="15069" y="17983"/>
                      <a:pt x="15031" y="18065"/>
                    </a:cubicBezTo>
                    <a:cubicBezTo>
                      <a:pt x="15012" y="18094"/>
                      <a:pt x="14983" y="18116"/>
                      <a:pt x="14949" y="18122"/>
                    </a:cubicBezTo>
                    <a:lnTo>
                      <a:pt x="14399" y="18328"/>
                    </a:lnTo>
                    <a:cubicBezTo>
                      <a:pt x="14367" y="18340"/>
                      <a:pt x="14326" y="18359"/>
                      <a:pt x="14326" y="18397"/>
                    </a:cubicBezTo>
                    <a:cubicBezTo>
                      <a:pt x="14320" y="18444"/>
                      <a:pt x="14374" y="18470"/>
                      <a:pt x="14418" y="18479"/>
                    </a:cubicBezTo>
                    <a:cubicBezTo>
                      <a:pt x="14699" y="18539"/>
                      <a:pt x="14982" y="18561"/>
                      <a:pt x="15267" y="18561"/>
                    </a:cubicBezTo>
                    <a:cubicBezTo>
                      <a:pt x="15773" y="18561"/>
                      <a:pt x="16282" y="18493"/>
                      <a:pt x="16787" y="18457"/>
                    </a:cubicBezTo>
                    <a:cubicBezTo>
                      <a:pt x="17216" y="18425"/>
                      <a:pt x="17646" y="18394"/>
                      <a:pt x="18075" y="18359"/>
                    </a:cubicBezTo>
                    <a:cubicBezTo>
                      <a:pt x="18248" y="18347"/>
                      <a:pt x="18824" y="18211"/>
                      <a:pt x="19154" y="18211"/>
                    </a:cubicBezTo>
                    <a:cubicBezTo>
                      <a:pt x="19253" y="18211"/>
                      <a:pt x="19330" y="18224"/>
                      <a:pt x="19367" y="18255"/>
                    </a:cubicBezTo>
                    <a:cubicBezTo>
                      <a:pt x="19234" y="18138"/>
                      <a:pt x="19285" y="18091"/>
                      <a:pt x="19152" y="17980"/>
                    </a:cubicBezTo>
                    <a:cubicBezTo>
                      <a:pt x="19111" y="17983"/>
                      <a:pt x="19070" y="17984"/>
                      <a:pt x="19028" y="17984"/>
                    </a:cubicBezTo>
                    <a:cubicBezTo>
                      <a:pt x="18321" y="17984"/>
                      <a:pt x="17619" y="17630"/>
                      <a:pt x="17166" y="17039"/>
                    </a:cubicBezTo>
                    <a:cubicBezTo>
                      <a:pt x="16881" y="16669"/>
                      <a:pt x="16689" y="16211"/>
                      <a:pt x="16357" y="15892"/>
                    </a:cubicBezTo>
                    <a:cubicBezTo>
                      <a:pt x="16167" y="15708"/>
                      <a:pt x="15898" y="15587"/>
                      <a:pt x="15648" y="15587"/>
                    </a:cubicBezTo>
                    <a:cubicBezTo>
                      <a:pt x="15467" y="15587"/>
                      <a:pt x="15295" y="15651"/>
                      <a:pt x="15170" y="15801"/>
                    </a:cubicBezTo>
                    <a:cubicBezTo>
                      <a:pt x="14639" y="15308"/>
                      <a:pt x="14727" y="14357"/>
                      <a:pt x="15100" y="13716"/>
                    </a:cubicBezTo>
                    <a:cubicBezTo>
                      <a:pt x="15473" y="13075"/>
                      <a:pt x="16054" y="12617"/>
                      <a:pt x="16493" y="12030"/>
                    </a:cubicBezTo>
                    <a:cubicBezTo>
                      <a:pt x="16929" y="11439"/>
                      <a:pt x="17213" y="10586"/>
                      <a:pt x="16866" y="9929"/>
                    </a:cubicBezTo>
                    <a:cubicBezTo>
                      <a:pt x="16515" y="9260"/>
                      <a:pt x="15634" y="9017"/>
                      <a:pt x="15435" y="8275"/>
                    </a:cubicBezTo>
                    <a:cubicBezTo>
                      <a:pt x="15277" y="7681"/>
                      <a:pt x="15662" y="7068"/>
                      <a:pt x="16114" y="6699"/>
                    </a:cubicBezTo>
                    <a:cubicBezTo>
                      <a:pt x="16569" y="6326"/>
                      <a:pt x="17112" y="6086"/>
                      <a:pt x="17501" y="5637"/>
                    </a:cubicBezTo>
                    <a:cubicBezTo>
                      <a:pt x="17873" y="5208"/>
                      <a:pt x="18072" y="4633"/>
                      <a:pt x="18410" y="4175"/>
                    </a:cubicBezTo>
                    <a:cubicBezTo>
                      <a:pt x="19187" y="3114"/>
                      <a:pt x="20643" y="2732"/>
                      <a:pt x="21161" y="1494"/>
                    </a:cubicBezTo>
                    <a:lnTo>
                      <a:pt x="20138" y="789"/>
                    </a:lnTo>
                    <a:cubicBezTo>
                      <a:pt x="20009" y="1673"/>
                      <a:pt x="19229" y="2378"/>
                      <a:pt x="18416" y="2378"/>
                    </a:cubicBezTo>
                    <a:cubicBezTo>
                      <a:pt x="18372" y="2378"/>
                      <a:pt x="18328" y="2376"/>
                      <a:pt x="18284" y="2372"/>
                    </a:cubicBezTo>
                    <a:cubicBezTo>
                      <a:pt x="18401" y="1974"/>
                      <a:pt x="18521" y="1538"/>
                      <a:pt x="18385" y="1146"/>
                    </a:cubicBezTo>
                    <a:cubicBezTo>
                      <a:pt x="18291" y="875"/>
                      <a:pt x="18019" y="672"/>
                      <a:pt x="17772" y="672"/>
                    </a:cubicBezTo>
                    <a:cubicBezTo>
                      <a:pt x="17662" y="672"/>
                      <a:pt x="17557" y="713"/>
                      <a:pt x="17475" y="805"/>
                    </a:cubicBezTo>
                    <a:cubicBezTo>
                      <a:pt x="17775" y="2005"/>
                      <a:pt x="17305" y="3275"/>
                      <a:pt x="16502" y="4102"/>
                    </a:cubicBezTo>
                    <a:cubicBezTo>
                      <a:pt x="16161" y="4453"/>
                      <a:pt x="15538" y="4859"/>
                      <a:pt x="15074" y="4859"/>
                    </a:cubicBezTo>
                    <a:cubicBezTo>
                      <a:pt x="14709" y="4859"/>
                      <a:pt x="14443" y="4608"/>
                      <a:pt x="14491" y="3881"/>
                    </a:cubicBezTo>
                    <a:cubicBezTo>
                      <a:pt x="14579" y="2558"/>
                      <a:pt x="15514" y="1314"/>
                      <a:pt x="15198" y="31"/>
                    </a:cubicBezTo>
                    <a:cubicBezTo>
                      <a:pt x="15083" y="11"/>
                      <a:pt x="14965" y="1"/>
                      <a:pt x="148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44"/>
              <p:cNvSpPr/>
              <p:nvPr/>
            </p:nvSpPr>
            <p:spPr>
              <a:xfrm>
                <a:off x="513503" y="880422"/>
                <a:ext cx="751124" cy="669150"/>
              </a:xfrm>
              <a:custGeom>
                <a:avLst/>
                <a:gdLst/>
                <a:ahLst/>
                <a:cxnLst/>
                <a:rect l="l" t="t" r="r" b="b"/>
                <a:pathLst>
                  <a:path w="20965" h="18677" extrusionOk="0">
                    <a:moveTo>
                      <a:pt x="19170" y="18249"/>
                    </a:moveTo>
                    <a:cubicBezTo>
                      <a:pt x="19170" y="18249"/>
                      <a:pt x="19170" y="18249"/>
                      <a:pt x="19170" y="18249"/>
                    </a:cubicBezTo>
                    <a:cubicBezTo>
                      <a:pt x="19170" y="18249"/>
                      <a:pt x="19170" y="18249"/>
                      <a:pt x="19170" y="18249"/>
                    </a:cubicBezTo>
                    <a:close/>
                    <a:moveTo>
                      <a:pt x="14649" y="0"/>
                    </a:moveTo>
                    <a:cubicBezTo>
                      <a:pt x="14585" y="0"/>
                      <a:pt x="14522" y="3"/>
                      <a:pt x="14458" y="10"/>
                    </a:cubicBezTo>
                    <a:cubicBezTo>
                      <a:pt x="14376" y="16"/>
                      <a:pt x="14278" y="45"/>
                      <a:pt x="14253" y="133"/>
                    </a:cubicBezTo>
                    <a:cubicBezTo>
                      <a:pt x="14243" y="174"/>
                      <a:pt x="14247" y="218"/>
                      <a:pt x="14259" y="259"/>
                    </a:cubicBezTo>
                    <a:cubicBezTo>
                      <a:pt x="14322" y="518"/>
                      <a:pt x="14423" y="781"/>
                      <a:pt x="14386" y="1043"/>
                    </a:cubicBezTo>
                    <a:cubicBezTo>
                      <a:pt x="14355" y="1260"/>
                      <a:pt x="14172" y="1464"/>
                      <a:pt x="13988" y="1464"/>
                    </a:cubicBezTo>
                    <a:cubicBezTo>
                      <a:pt x="13948" y="1464"/>
                      <a:pt x="13907" y="1454"/>
                      <a:pt x="13868" y="1431"/>
                    </a:cubicBezTo>
                    <a:cubicBezTo>
                      <a:pt x="13754" y="1365"/>
                      <a:pt x="13694" y="1226"/>
                      <a:pt x="13646" y="1096"/>
                    </a:cubicBezTo>
                    <a:lnTo>
                      <a:pt x="13451" y="591"/>
                    </a:lnTo>
                    <a:cubicBezTo>
                      <a:pt x="13422" y="515"/>
                      <a:pt x="13387" y="433"/>
                      <a:pt x="13315" y="405"/>
                    </a:cubicBezTo>
                    <a:cubicBezTo>
                      <a:pt x="13299" y="399"/>
                      <a:pt x="13283" y="397"/>
                      <a:pt x="13267" y="397"/>
                    </a:cubicBezTo>
                    <a:cubicBezTo>
                      <a:pt x="13227" y="397"/>
                      <a:pt x="13186" y="411"/>
                      <a:pt x="13147" y="427"/>
                    </a:cubicBezTo>
                    <a:lnTo>
                      <a:pt x="12200" y="793"/>
                    </a:lnTo>
                    <a:cubicBezTo>
                      <a:pt x="12165" y="973"/>
                      <a:pt x="12298" y="1134"/>
                      <a:pt x="12415" y="1267"/>
                    </a:cubicBezTo>
                    <a:cubicBezTo>
                      <a:pt x="13590" y="2603"/>
                      <a:pt x="13723" y="5219"/>
                      <a:pt x="11651" y="5219"/>
                    </a:cubicBezTo>
                    <a:cubicBezTo>
                      <a:pt x="11607" y="5219"/>
                      <a:pt x="11561" y="5217"/>
                      <a:pt x="11515" y="5215"/>
                    </a:cubicBezTo>
                    <a:cubicBezTo>
                      <a:pt x="10813" y="5177"/>
                      <a:pt x="10112" y="4801"/>
                      <a:pt x="9730" y="4141"/>
                    </a:cubicBezTo>
                    <a:cubicBezTo>
                      <a:pt x="9541" y="3816"/>
                      <a:pt x="9443" y="3446"/>
                      <a:pt x="9449" y="3070"/>
                    </a:cubicBezTo>
                    <a:cubicBezTo>
                      <a:pt x="9449" y="2840"/>
                      <a:pt x="9768" y="2025"/>
                      <a:pt x="9560" y="1905"/>
                    </a:cubicBezTo>
                    <a:cubicBezTo>
                      <a:pt x="9525" y="1888"/>
                      <a:pt x="9490" y="1880"/>
                      <a:pt x="9454" y="1880"/>
                    </a:cubicBezTo>
                    <a:cubicBezTo>
                      <a:pt x="9334" y="1880"/>
                      <a:pt x="9212" y="1969"/>
                      <a:pt x="9149" y="2088"/>
                    </a:cubicBezTo>
                    <a:cubicBezTo>
                      <a:pt x="9067" y="2243"/>
                      <a:pt x="9061" y="2429"/>
                      <a:pt x="9054" y="2606"/>
                    </a:cubicBezTo>
                    <a:cubicBezTo>
                      <a:pt x="9026" y="3560"/>
                      <a:pt x="9067" y="4672"/>
                      <a:pt x="9765" y="5237"/>
                    </a:cubicBezTo>
                    <a:cubicBezTo>
                      <a:pt x="9964" y="5398"/>
                      <a:pt x="10201" y="5493"/>
                      <a:pt x="10434" y="5588"/>
                    </a:cubicBezTo>
                    <a:lnTo>
                      <a:pt x="12544" y="6450"/>
                    </a:lnTo>
                    <a:cubicBezTo>
                      <a:pt x="12797" y="6554"/>
                      <a:pt x="13286" y="6794"/>
                      <a:pt x="13280" y="7160"/>
                    </a:cubicBezTo>
                    <a:cubicBezTo>
                      <a:pt x="13274" y="7252"/>
                      <a:pt x="13252" y="7340"/>
                      <a:pt x="13211" y="7426"/>
                    </a:cubicBezTo>
                    <a:lnTo>
                      <a:pt x="12967" y="8029"/>
                    </a:lnTo>
                    <a:cubicBezTo>
                      <a:pt x="12945" y="8089"/>
                      <a:pt x="12933" y="8184"/>
                      <a:pt x="12993" y="8200"/>
                    </a:cubicBezTo>
                    <a:cubicBezTo>
                      <a:pt x="12996" y="8200"/>
                      <a:pt x="13000" y="8200"/>
                      <a:pt x="13003" y="8200"/>
                    </a:cubicBezTo>
                    <a:cubicBezTo>
                      <a:pt x="13028" y="8200"/>
                      <a:pt x="13052" y="8190"/>
                      <a:pt x="13072" y="8171"/>
                    </a:cubicBezTo>
                    <a:cubicBezTo>
                      <a:pt x="13457" y="7877"/>
                      <a:pt x="13735" y="7457"/>
                      <a:pt x="13852" y="6987"/>
                    </a:cubicBezTo>
                    <a:cubicBezTo>
                      <a:pt x="13874" y="6905"/>
                      <a:pt x="13896" y="6813"/>
                      <a:pt x="13959" y="6763"/>
                    </a:cubicBezTo>
                    <a:cubicBezTo>
                      <a:pt x="13979" y="6747"/>
                      <a:pt x="14003" y="6740"/>
                      <a:pt x="14028" y="6740"/>
                    </a:cubicBezTo>
                    <a:cubicBezTo>
                      <a:pt x="14084" y="6740"/>
                      <a:pt x="14140" y="6776"/>
                      <a:pt x="14136" y="6835"/>
                    </a:cubicBezTo>
                    <a:cubicBezTo>
                      <a:pt x="14177" y="6724"/>
                      <a:pt x="14250" y="6589"/>
                      <a:pt x="14356" y="6589"/>
                    </a:cubicBezTo>
                    <a:cubicBezTo>
                      <a:pt x="14364" y="6589"/>
                      <a:pt x="14373" y="6590"/>
                      <a:pt x="14382" y="6592"/>
                    </a:cubicBezTo>
                    <a:cubicBezTo>
                      <a:pt x="14483" y="6614"/>
                      <a:pt x="14521" y="6750"/>
                      <a:pt x="14531" y="6864"/>
                    </a:cubicBezTo>
                    <a:cubicBezTo>
                      <a:pt x="14556" y="7224"/>
                      <a:pt x="14461" y="7584"/>
                      <a:pt x="14313" y="7906"/>
                    </a:cubicBezTo>
                    <a:cubicBezTo>
                      <a:pt x="14098" y="8370"/>
                      <a:pt x="13785" y="8904"/>
                      <a:pt x="13406" y="9226"/>
                    </a:cubicBezTo>
                    <a:cubicBezTo>
                      <a:pt x="13220" y="9384"/>
                      <a:pt x="12999" y="9520"/>
                      <a:pt x="12882" y="9747"/>
                    </a:cubicBezTo>
                    <a:cubicBezTo>
                      <a:pt x="12768" y="9975"/>
                      <a:pt x="12828" y="10335"/>
                      <a:pt x="13062" y="10391"/>
                    </a:cubicBezTo>
                    <a:cubicBezTo>
                      <a:pt x="13084" y="10397"/>
                      <a:pt x="13106" y="10399"/>
                      <a:pt x="13128" y="10399"/>
                    </a:cubicBezTo>
                    <a:cubicBezTo>
                      <a:pt x="13208" y="10399"/>
                      <a:pt x="13288" y="10368"/>
                      <a:pt x="13362" y="10338"/>
                    </a:cubicBezTo>
                    <a:cubicBezTo>
                      <a:pt x="13588" y="10246"/>
                      <a:pt x="13837" y="10151"/>
                      <a:pt x="14072" y="10151"/>
                    </a:cubicBezTo>
                    <a:cubicBezTo>
                      <a:pt x="14198" y="10151"/>
                      <a:pt x="14321" y="10178"/>
                      <a:pt x="14433" y="10249"/>
                    </a:cubicBezTo>
                    <a:cubicBezTo>
                      <a:pt x="14837" y="10505"/>
                      <a:pt x="14834" y="11194"/>
                      <a:pt x="14537" y="11585"/>
                    </a:cubicBezTo>
                    <a:cubicBezTo>
                      <a:pt x="14240" y="11980"/>
                      <a:pt x="13763" y="12138"/>
                      <a:pt x="13309" y="12249"/>
                    </a:cubicBezTo>
                    <a:cubicBezTo>
                      <a:pt x="12854" y="12356"/>
                      <a:pt x="12377" y="12441"/>
                      <a:pt x="12001" y="12738"/>
                    </a:cubicBezTo>
                    <a:cubicBezTo>
                      <a:pt x="11843" y="12864"/>
                      <a:pt x="11701" y="13029"/>
                      <a:pt x="11515" y="13101"/>
                    </a:cubicBezTo>
                    <a:cubicBezTo>
                      <a:pt x="11441" y="13130"/>
                      <a:pt x="11366" y="13141"/>
                      <a:pt x="11291" y="13141"/>
                    </a:cubicBezTo>
                    <a:cubicBezTo>
                      <a:pt x="11012" y="13141"/>
                      <a:pt x="10726" y="12978"/>
                      <a:pt x="10450" y="12871"/>
                    </a:cubicBezTo>
                    <a:cubicBezTo>
                      <a:pt x="10185" y="12767"/>
                      <a:pt x="9909" y="12719"/>
                      <a:pt x="9631" y="12719"/>
                    </a:cubicBezTo>
                    <a:cubicBezTo>
                      <a:pt x="8955" y="12719"/>
                      <a:pt x="8268" y="13002"/>
                      <a:pt x="7715" y="13446"/>
                    </a:cubicBezTo>
                    <a:cubicBezTo>
                      <a:pt x="6935" y="14068"/>
                      <a:pt x="6382" y="14974"/>
                      <a:pt x="5921" y="15906"/>
                    </a:cubicBezTo>
                    <a:cubicBezTo>
                      <a:pt x="5864" y="16020"/>
                      <a:pt x="5807" y="16136"/>
                      <a:pt x="5716" y="16215"/>
                    </a:cubicBezTo>
                    <a:cubicBezTo>
                      <a:pt x="5577" y="16333"/>
                      <a:pt x="5400" y="16343"/>
                      <a:pt x="5220" y="16343"/>
                    </a:cubicBezTo>
                    <a:cubicBezTo>
                      <a:pt x="5184" y="16343"/>
                      <a:pt x="5148" y="16343"/>
                      <a:pt x="5112" y="16343"/>
                    </a:cubicBezTo>
                    <a:cubicBezTo>
                      <a:pt x="5058" y="16343"/>
                      <a:pt x="5004" y="16344"/>
                      <a:pt x="4951" y="16348"/>
                    </a:cubicBezTo>
                    <a:cubicBezTo>
                      <a:pt x="4320" y="16411"/>
                      <a:pt x="3878" y="17027"/>
                      <a:pt x="3360" y="17431"/>
                    </a:cubicBezTo>
                    <a:cubicBezTo>
                      <a:pt x="2737" y="17921"/>
                      <a:pt x="1964" y="18110"/>
                      <a:pt x="1215" y="18287"/>
                    </a:cubicBezTo>
                    <a:cubicBezTo>
                      <a:pt x="1045" y="18325"/>
                      <a:pt x="28" y="18464"/>
                      <a:pt x="5" y="18628"/>
                    </a:cubicBezTo>
                    <a:cubicBezTo>
                      <a:pt x="1" y="18663"/>
                      <a:pt x="87" y="18676"/>
                      <a:pt x="217" y="18676"/>
                    </a:cubicBezTo>
                    <a:cubicBezTo>
                      <a:pt x="541" y="18676"/>
                      <a:pt x="1136" y="18596"/>
                      <a:pt x="1237" y="18584"/>
                    </a:cubicBezTo>
                    <a:cubicBezTo>
                      <a:pt x="2175" y="18486"/>
                      <a:pt x="3154" y="18290"/>
                      <a:pt x="4099" y="18290"/>
                    </a:cubicBezTo>
                    <a:cubicBezTo>
                      <a:pt x="4361" y="18262"/>
                      <a:pt x="4626" y="18234"/>
                      <a:pt x="4873" y="18133"/>
                    </a:cubicBezTo>
                    <a:cubicBezTo>
                      <a:pt x="5681" y="17801"/>
                      <a:pt x="6186" y="16733"/>
                      <a:pt x="7049" y="16673"/>
                    </a:cubicBezTo>
                    <a:cubicBezTo>
                      <a:pt x="7935" y="16608"/>
                      <a:pt x="8701" y="16035"/>
                      <a:pt x="9504" y="16035"/>
                    </a:cubicBezTo>
                    <a:cubicBezTo>
                      <a:pt x="9907" y="16035"/>
                      <a:pt x="10318" y="16178"/>
                      <a:pt x="10760" y="16601"/>
                    </a:cubicBezTo>
                    <a:cubicBezTo>
                      <a:pt x="10734" y="16600"/>
                      <a:pt x="10708" y="16599"/>
                      <a:pt x="10682" y="16599"/>
                    </a:cubicBezTo>
                    <a:cubicBezTo>
                      <a:pt x="9922" y="16599"/>
                      <a:pt x="9215" y="17042"/>
                      <a:pt x="8555" y="17469"/>
                    </a:cubicBezTo>
                    <a:lnTo>
                      <a:pt x="7210" y="18344"/>
                    </a:lnTo>
                    <a:cubicBezTo>
                      <a:pt x="7778" y="18458"/>
                      <a:pt x="8357" y="18507"/>
                      <a:pt x="8938" y="18507"/>
                    </a:cubicBezTo>
                    <a:cubicBezTo>
                      <a:pt x="10264" y="18507"/>
                      <a:pt x="11603" y="18249"/>
                      <a:pt x="12873" y="17902"/>
                    </a:cubicBezTo>
                    <a:cubicBezTo>
                      <a:pt x="13137" y="17828"/>
                      <a:pt x="13403" y="17800"/>
                      <a:pt x="13669" y="17800"/>
                    </a:cubicBezTo>
                    <a:cubicBezTo>
                      <a:pt x="14007" y="17800"/>
                      <a:pt x="14345" y="17845"/>
                      <a:pt x="14682" y="17902"/>
                    </a:cubicBezTo>
                    <a:cubicBezTo>
                      <a:pt x="14765" y="17915"/>
                      <a:pt x="14872" y="17981"/>
                      <a:pt x="14834" y="18060"/>
                    </a:cubicBezTo>
                    <a:cubicBezTo>
                      <a:pt x="14815" y="18092"/>
                      <a:pt x="14787" y="18110"/>
                      <a:pt x="14752" y="18120"/>
                    </a:cubicBezTo>
                    <a:lnTo>
                      <a:pt x="14205" y="18322"/>
                    </a:lnTo>
                    <a:cubicBezTo>
                      <a:pt x="14171" y="18335"/>
                      <a:pt x="14133" y="18354"/>
                      <a:pt x="14130" y="18392"/>
                    </a:cubicBezTo>
                    <a:cubicBezTo>
                      <a:pt x="14127" y="18439"/>
                      <a:pt x="14177" y="18464"/>
                      <a:pt x="14221" y="18474"/>
                    </a:cubicBezTo>
                    <a:cubicBezTo>
                      <a:pt x="14505" y="18536"/>
                      <a:pt x="14792" y="18558"/>
                      <a:pt x="15080" y="18558"/>
                    </a:cubicBezTo>
                    <a:cubicBezTo>
                      <a:pt x="15584" y="18558"/>
                      <a:pt x="16090" y="18491"/>
                      <a:pt x="16590" y="18455"/>
                    </a:cubicBezTo>
                    <a:cubicBezTo>
                      <a:pt x="17020" y="18423"/>
                      <a:pt x="17449" y="18388"/>
                      <a:pt x="17882" y="18357"/>
                    </a:cubicBezTo>
                    <a:cubicBezTo>
                      <a:pt x="18052" y="18342"/>
                      <a:pt x="18628" y="18206"/>
                      <a:pt x="18958" y="18206"/>
                    </a:cubicBezTo>
                    <a:cubicBezTo>
                      <a:pt x="19056" y="18206"/>
                      <a:pt x="19132" y="18218"/>
                      <a:pt x="19170" y="18249"/>
                    </a:cubicBezTo>
                    <a:lnTo>
                      <a:pt x="19170" y="18249"/>
                    </a:lnTo>
                    <a:cubicBezTo>
                      <a:pt x="19038" y="18139"/>
                      <a:pt x="19091" y="18091"/>
                      <a:pt x="18959" y="17978"/>
                    </a:cubicBezTo>
                    <a:cubicBezTo>
                      <a:pt x="18915" y="17981"/>
                      <a:pt x="18872" y="17982"/>
                      <a:pt x="18828" y="17982"/>
                    </a:cubicBezTo>
                    <a:cubicBezTo>
                      <a:pt x="18123" y="17982"/>
                      <a:pt x="17424" y="17626"/>
                      <a:pt x="16972" y="17037"/>
                    </a:cubicBezTo>
                    <a:cubicBezTo>
                      <a:pt x="16688" y="16667"/>
                      <a:pt x="16495" y="16212"/>
                      <a:pt x="16164" y="15893"/>
                    </a:cubicBezTo>
                    <a:cubicBezTo>
                      <a:pt x="15972" y="15709"/>
                      <a:pt x="15703" y="15587"/>
                      <a:pt x="15453" y="15587"/>
                    </a:cubicBezTo>
                    <a:cubicBezTo>
                      <a:pt x="15271" y="15587"/>
                      <a:pt x="15099" y="15651"/>
                      <a:pt x="14973" y="15802"/>
                    </a:cubicBezTo>
                    <a:cubicBezTo>
                      <a:pt x="14446" y="15309"/>
                      <a:pt x="14531" y="14355"/>
                      <a:pt x="14903" y="13717"/>
                    </a:cubicBezTo>
                    <a:cubicBezTo>
                      <a:pt x="15276" y="13076"/>
                      <a:pt x="15860" y="12618"/>
                      <a:pt x="16296" y="12027"/>
                    </a:cubicBezTo>
                    <a:cubicBezTo>
                      <a:pt x="16732" y="11440"/>
                      <a:pt x="17016" y="10587"/>
                      <a:pt x="16669" y="9927"/>
                    </a:cubicBezTo>
                    <a:cubicBezTo>
                      <a:pt x="16318" y="9261"/>
                      <a:pt x="15437" y="9014"/>
                      <a:pt x="15238" y="8275"/>
                    </a:cubicBezTo>
                    <a:cubicBezTo>
                      <a:pt x="15080" y="7682"/>
                      <a:pt x="15466" y="7069"/>
                      <a:pt x="15917" y="6696"/>
                    </a:cubicBezTo>
                    <a:cubicBezTo>
                      <a:pt x="16372" y="6327"/>
                      <a:pt x="16915" y="6083"/>
                      <a:pt x="17307" y="5635"/>
                    </a:cubicBezTo>
                    <a:cubicBezTo>
                      <a:pt x="17677" y="5209"/>
                      <a:pt x="17876" y="4634"/>
                      <a:pt x="18213" y="4173"/>
                    </a:cubicBezTo>
                    <a:cubicBezTo>
                      <a:pt x="18990" y="3115"/>
                      <a:pt x="20450" y="2729"/>
                      <a:pt x="20964" y="1494"/>
                    </a:cubicBezTo>
                    <a:lnTo>
                      <a:pt x="19941" y="790"/>
                    </a:lnTo>
                    <a:cubicBezTo>
                      <a:pt x="19812" y="1674"/>
                      <a:pt x="19033" y="2379"/>
                      <a:pt x="18219" y="2379"/>
                    </a:cubicBezTo>
                    <a:cubicBezTo>
                      <a:pt x="18175" y="2379"/>
                      <a:pt x="18131" y="2377"/>
                      <a:pt x="18087" y="2372"/>
                    </a:cubicBezTo>
                    <a:cubicBezTo>
                      <a:pt x="18204" y="1974"/>
                      <a:pt x="18324" y="1539"/>
                      <a:pt x="18188" y="1147"/>
                    </a:cubicBezTo>
                    <a:cubicBezTo>
                      <a:pt x="18097" y="874"/>
                      <a:pt x="17826" y="673"/>
                      <a:pt x="17579" y="673"/>
                    </a:cubicBezTo>
                    <a:cubicBezTo>
                      <a:pt x="17468" y="673"/>
                      <a:pt x="17362" y="713"/>
                      <a:pt x="17279" y="806"/>
                    </a:cubicBezTo>
                    <a:cubicBezTo>
                      <a:pt x="17579" y="2006"/>
                      <a:pt x="17108" y="3276"/>
                      <a:pt x="16306" y="4103"/>
                    </a:cubicBezTo>
                    <a:cubicBezTo>
                      <a:pt x="15966" y="4453"/>
                      <a:pt x="15343" y="4860"/>
                      <a:pt x="14880" y="4860"/>
                    </a:cubicBezTo>
                    <a:cubicBezTo>
                      <a:pt x="14516" y="4860"/>
                      <a:pt x="14250" y="4609"/>
                      <a:pt x="14297" y="3882"/>
                    </a:cubicBezTo>
                    <a:cubicBezTo>
                      <a:pt x="14382" y="2559"/>
                      <a:pt x="15317" y="1311"/>
                      <a:pt x="15005" y="32"/>
                    </a:cubicBezTo>
                    <a:cubicBezTo>
                      <a:pt x="14887" y="11"/>
                      <a:pt x="14768" y="0"/>
                      <a:pt x="146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44"/>
              <p:cNvSpPr/>
              <p:nvPr/>
            </p:nvSpPr>
            <p:spPr>
              <a:xfrm>
                <a:off x="538009" y="468262"/>
                <a:ext cx="969456" cy="634147"/>
              </a:xfrm>
              <a:custGeom>
                <a:avLst/>
                <a:gdLst/>
                <a:ahLst/>
                <a:cxnLst/>
                <a:rect l="l" t="t" r="r" b="b"/>
                <a:pathLst>
                  <a:path w="27059" h="17700" extrusionOk="0">
                    <a:moveTo>
                      <a:pt x="12284" y="2185"/>
                    </a:moveTo>
                    <a:cubicBezTo>
                      <a:pt x="12265" y="2185"/>
                      <a:pt x="12271" y="2201"/>
                      <a:pt x="12311" y="2239"/>
                    </a:cubicBezTo>
                    <a:lnTo>
                      <a:pt x="12311" y="2239"/>
                    </a:lnTo>
                    <a:cubicBezTo>
                      <a:pt x="12336" y="2235"/>
                      <a:pt x="12362" y="2229"/>
                      <a:pt x="12388" y="2219"/>
                    </a:cubicBezTo>
                    <a:cubicBezTo>
                      <a:pt x="12337" y="2197"/>
                      <a:pt x="12301" y="2185"/>
                      <a:pt x="12284" y="2185"/>
                    </a:cubicBezTo>
                    <a:close/>
                    <a:moveTo>
                      <a:pt x="11904" y="15193"/>
                    </a:moveTo>
                    <a:lnTo>
                      <a:pt x="11904" y="15193"/>
                    </a:lnTo>
                    <a:cubicBezTo>
                      <a:pt x="11904" y="15193"/>
                      <a:pt x="11904" y="15193"/>
                      <a:pt x="11904" y="15193"/>
                    </a:cubicBezTo>
                    <a:cubicBezTo>
                      <a:pt x="11904" y="15193"/>
                      <a:pt x="11904" y="15193"/>
                      <a:pt x="11904" y="15193"/>
                    </a:cubicBezTo>
                    <a:close/>
                    <a:moveTo>
                      <a:pt x="24261" y="15597"/>
                    </a:moveTo>
                    <a:lnTo>
                      <a:pt x="24261" y="15597"/>
                    </a:lnTo>
                    <a:cubicBezTo>
                      <a:pt x="24249" y="15656"/>
                      <a:pt x="24260" y="15719"/>
                      <a:pt x="24292" y="15719"/>
                    </a:cubicBezTo>
                    <a:cubicBezTo>
                      <a:pt x="24303" y="15719"/>
                      <a:pt x="24315" y="15713"/>
                      <a:pt x="24329" y="15699"/>
                    </a:cubicBezTo>
                    <a:lnTo>
                      <a:pt x="24261" y="15597"/>
                    </a:lnTo>
                    <a:close/>
                    <a:moveTo>
                      <a:pt x="9321" y="0"/>
                    </a:moveTo>
                    <a:cubicBezTo>
                      <a:pt x="9278" y="0"/>
                      <a:pt x="9235" y="9"/>
                      <a:pt x="9195" y="27"/>
                    </a:cubicBezTo>
                    <a:cubicBezTo>
                      <a:pt x="8926" y="150"/>
                      <a:pt x="8803" y="488"/>
                      <a:pt x="8705" y="791"/>
                    </a:cubicBezTo>
                    <a:cubicBezTo>
                      <a:pt x="8696" y="593"/>
                      <a:pt x="8526" y="423"/>
                      <a:pt x="8349" y="423"/>
                    </a:cubicBezTo>
                    <a:cubicBezTo>
                      <a:pt x="8337" y="423"/>
                      <a:pt x="8325" y="423"/>
                      <a:pt x="8313" y="425"/>
                    </a:cubicBezTo>
                    <a:cubicBezTo>
                      <a:pt x="8251" y="674"/>
                      <a:pt x="8244" y="932"/>
                      <a:pt x="8293" y="1181"/>
                    </a:cubicBezTo>
                    <a:lnTo>
                      <a:pt x="8293" y="1181"/>
                    </a:lnTo>
                    <a:cubicBezTo>
                      <a:pt x="8251" y="1147"/>
                      <a:pt x="8200" y="1126"/>
                      <a:pt x="8149" y="1126"/>
                    </a:cubicBezTo>
                    <a:cubicBezTo>
                      <a:pt x="8124" y="1126"/>
                      <a:pt x="8100" y="1131"/>
                      <a:pt x="8076" y="1142"/>
                    </a:cubicBezTo>
                    <a:cubicBezTo>
                      <a:pt x="7909" y="1218"/>
                      <a:pt x="7849" y="1455"/>
                      <a:pt x="7887" y="1650"/>
                    </a:cubicBezTo>
                    <a:cubicBezTo>
                      <a:pt x="7925" y="1843"/>
                      <a:pt x="8035" y="2007"/>
                      <a:pt x="8121" y="2184"/>
                    </a:cubicBezTo>
                    <a:cubicBezTo>
                      <a:pt x="8317" y="2582"/>
                      <a:pt x="8399" y="3031"/>
                      <a:pt x="8361" y="3473"/>
                    </a:cubicBezTo>
                    <a:cubicBezTo>
                      <a:pt x="8320" y="3490"/>
                      <a:pt x="8276" y="3499"/>
                      <a:pt x="8233" y="3499"/>
                    </a:cubicBezTo>
                    <a:cubicBezTo>
                      <a:pt x="8143" y="3499"/>
                      <a:pt x="8054" y="3462"/>
                      <a:pt x="7988" y="3394"/>
                    </a:cubicBezTo>
                    <a:cubicBezTo>
                      <a:pt x="7948" y="3352"/>
                      <a:pt x="7953" y="3212"/>
                      <a:pt x="7876" y="3212"/>
                    </a:cubicBezTo>
                    <a:cubicBezTo>
                      <a:pt x="7861" y="3212"/>
                      <a:pt x="7843" y="3217"/>
                      <a:pt x="7821" y="3230"/>
                    </a:cubicBezTo>
                    <a:cubicBezTo>
                      <a:pt x="7748" y="3271"/>
                      <a:pt x="7729" y="3375"/>
                      <a:pt x="7739" y="3460"/>
                    </a:cubicBezTo>
                    <a:cubicBezTo>
                      <a:pt x="7748" y="3549"/>
                      <a:pt x="7783" y="3631"/>
                      <a:pt x="7786" y="3719"/>
                    </a:cubicBezTo>
                    <a:cubicBezTo>
                      <a:pt x="7789" y="3741"/>
                      <a:pt x="7786" y="3760"/>
                      <a:pt x="7776" y="3779"/>
                    </a:cubicBezTo>
                    <a:cubicBezTo>
                      <a:pt x="7766" y="3796"/>
                      <a:pt x="7750" y="3803"/>
                      <a:pt x="7732" y="3803"/>
                    </a:cubicBezTo>
                    <a:cubicBezTo>
                      <a:pt x="7703" y="3803"/>
                      <a:pt x="7670" y="3784"/>
                      <a:pt x="7650" y="3760"/>
                    </a:cubicBezTo>
                    <a:cubicBezTo>
                      <a:pt x="7617" y="3724"/>
                      <a:pt x="7584" y="3674"/>
                      <a:pt x="7538" y="3674"/>
                    </a:cubicBezTo>
                    <a:cubicBezTo>
                      <a:pt x="7536" y="3674"/>
                      <a:pt x="7533" y="3675"/>
                      <a:pt x="7530" y="3675"/>
                    </a:cubicBezTo>
                    <a:cubicBezTo>
                      <a:pt x="7514" y="3795"/>
                      <a:pt x="7461" y="3906"/>
                      <a:pt x="7372" y="3991"/>
                    </a:cubicBezTo>
                    <a:cubicBezTo>
                      <a:pt x="7217" y="3906"/>
                      <a:pt x="7325" y="3609"/>
                      <a:pt x="7208" y="3470"/>
                    </a:cubicBezTo>
                    <a:cubicBezTo>
                      <a:pt x="7198" y="3469"/>
                      <a:pt x="7189" y="3468"/>
                      <a:pt x="7179" y="3468"/>
                    </a:cubicBezTo>
                    <a:cubicBezTo>
                      <a:pt x="7133" y="3468"/>
                      <a:pt x="7089" y="3480"/>
                      <a:pt x="7047" y="3501"/>
                    </a:cubicBezTo>
                    <a:cubicBezTo>
                      <a:pt x="7050" y="3416"/>
                      <a:pt x="7031" y="3328"/>
                      <a:pt x="6984" y="3252"/>
                    </a:cubicBezTo>
                    <a:lnTo>
                      <a:pt x="6731" y="3451"/>
                    </a:lnTo>
                    <a:cubicBezTo>
                      <a:pt x="6684" y="3384"/>
                      <a:pt x="6680" y="3293"/>
                      <a:pt x="6693" y="3208"/>
                    </a:cubicBezTo>
                    <a:cubicBezTo>
                      <a:pt x="6706" y="3125"/>
                      <a:pt x="6731" y="3043"/>
                      <a:pt x="6722" y="2961"/>
                    </a:cubicBezTo>
                    <a:cubicBezTo>
                      <a:pt x="6712" y="2876"/>
                      <a:pt x="6658" y="2791"/>
                      <a:pt x="6583" y="2787"/>
                    </a:cubicBezTo>
                    <a:cubicBezTo>
                      <a:pt x="6611" y="2664"/>
                      <a:pt x="6583" y="2535"/>
                      <a:pt x="6500" y="2437"/>
                    </a:cubicBezTo>
                    <a:cubicBezTo>
                      <a:pt x="6330" y="2472"/>
                      <a:pt x="6270" y="2620"/>
                      <a:pt x="6159" y="2737"/>
                    </a:cubicBezTo>
                    <a:cubicBezTo>
                      <a:pt x="6275" y="2379"/>
                      <a:pt x="5942" y="2047"/>
                      <a:pt x="5627" y="2047"/>
                    </a:cubicBezTo>
                    <a:cubicBezTo>
                      <a:pt x="5536" y="2047"/>
                      <a:pt x="5447" y="2075"/>
                      <a:pt x="5370" y="2137"/>
                    </a:cubicBezTo>
                    <a:cubicBezTo>
                      <a:pt x="5088" y="2364"/>
                      <a:pt x="5083" y="2846"/>
                      <a:pt x="5280" y="3165"/>
                    </a:cubicBezTo>
                    <a:lnTo>
                      <a:pt x="5280" y="3165"/>
                    </a:lnTo>
                    <a:cubicBezTo>
                      <a:pt x="5261" y="3161"/>
                      <a:pt x="5242" y="3160"/>
                      <a:pt x="5223" y="3160"/>
                    </a:cubicBezTo>
                    <a:cubicBezTo>
                      <a:pt x="5065" y="3160"/>
                      <a:pt x="4877" y="3279"/>
                      <a:pt x="4858" y="3467"/>
                    </a:cubicBezTo>
                    <a:cubicBezTo>
                      <a:pt x="4823" y="3789"/>
                      <a:pt x="5067" y="4054"/>
                      <a:pt x="5291" y="4256"/>
                    </a:cubicBezTo>
                    <a:cubicBezTo>
                      <a:pt x="5161" y="4150"/>
                      <a:pt x="4988" y="4044"/>
                      <a:pt x="4836" y="4044"/>
                    </a:cubicBezTo>
                    <a:cubicBezTo>
                      <a:pt x="4762" y="4044"/>
                      <a:pt x="4693" y="4070"/>
                      <a:pt x="4637" y="4133"/>
                    </a:cubicBezTo>
                    <a:cubicBezTo>
                      <a:pt x="4416" y="4382"/>
                      <a:pt x="4735" y="4768"/>
                      <a:pt x="5022" y="4913"/>
                    </a:cubicBezTo>
                    <a:cubicBezTo>
                      <a:pt x="5307" y="5061"/>
                      <a:pt x="5660" y="5368"/>
                      <a:pt x="5502" y="5668"/>
                    </a:cubicBezTo>
                    <a:cubicBezTo>
                      <a:pt x="5482" y="5667"/>
                      <a:pt x="5462" y="5666"/>
                      <a:pt x="5442" y="5666"/>
                    </a:cubicBezTo>
                    <a:cubicBezTo>
                      <a:pt x="5121" y="5666"/>
                      <a:pt x="4801" y="5830"/>
                      <a:pt x="4599" y="6107"/>
                    </a:cubicBezTo>
                    <a:cubicBezTo>
                      <a:pt x="4511" y="5826"/>
                      <a:pt x="4327" y="5579"/>
                      <a:pt x="4081" y="5415"/>
                    </a:cubicBezTo>
                    <a:lnTo>
                      <a:pt x="3952" y="6000"/>
                    </a:lnTo>
                    <a:cubicBezTo>
                      <a:pt x="3781" y="5696"/>
                      <a:pt x="3484" y="5485"/>
                      <a:pt x="3165" y="5444"/>
                    </a:cubicBezTo>
                    <a:lnTo>
                      <a:pt x="3165" y="5444"/>
                    </a:lnTo>
                    <a:cubicBezTo>
                      <a:pt x="3134" y="5842"/>
                      <a:pt x="3367" y="6249"/>
                      <a:pt x="3708" y="6379"/>
                    </a:cubicBezTo>
                    <a:lnTo>
                      <a:pt x="2960" y="6423"/>
                    </a:lnTo>
                    <a:cubicBezTo>
                      <a:pt x="3396" y="6865"/>
                      <a:pt x="3977" y="7010"/>
                      <a:pt x="4413" y="7386"/>
                    </a:cubicBezTo>
                    <a:cubicBezTo>
                      <a:pt x="4365" y="7456"/>
                      <a:pt x="4288" y="7499"/>
                      <a:pt x="4205" y="7499"/>
                    </a:cubicBezTo>
                    <a:cubicBezTo>
                      <a:pt x="4194" y="7499"/>
                      <a:pt x="4183" y="7498"/>
                      <a:pt x="4173" y="7497"/>
                    </a:cubicBezTo>
                    <a:cubicBezTo>
                      <a:pt x="4070" y="7494"/>
                      <a:pt x="3970" y="7458"/>
                      <a:pt x="3868" y="7458"/>
                    </a:cubicBezTo>
                    <a:cubicBezTo>
                      <a:pt x="3860" y="7458"/>
                      <a:pt x="3852" y="7458"/>
                      <a:pt x="3844" y="7459"/>
                    </a:cubicBezTo>
                    <a:cubicBezTo>
                      <a:pt x="3775" y="7462"/>
                      <a:pt x="3690" y="7497"/>
                      <a:pt x="3677" y="7576"/>
                    </a:cubicBezTo>
                    <a:cubicBezTo>
                      <a:pt x="3655" y="7702"/>
                      <a:pt x="3816" y="7749"/>
                      <a:pt x="3930" y="7749"/>
                    </a:cubicBezTo>
                    <a:cubicBezTo>
                      <a:pt x="3870" y="7812"/>
                      <a:pt x="3854" y="7904"/>
                      <a:pt x="3892" y="7983"/>
                    </a:cubicBezTo>
                    <a:cubicBezTo>
                      <a:pt x="3919" y="8042"/>
                      <a:pt x="3977" y="8076"/>
                      <a:pt x="4039" y="8076"/>
                    </a:cubicBezTo>
                    <a:cubicBezTo>
                      <a:pt x="4056" y="8076"/>
                      <a:pt x="4073" y="8074"/>
                      <a:pt x="4091" y="8068"/>
                    </a:cubicBezTo>
                    <a:lnTo>
                      <a:pt x="4091" y="8068"/>
                    </a:lnTo>
                    <a:cubicBezTo>
                      <a:pt x="4043" y="8112"/>
                      <a:pt x="4078" y="8207"/>
                      <a:pt x="4135" y="8239"/>
                    </a:cubicBezTo>
                    <a:cubicBezTo>
                      <a:pt x="4192" y="8270"/>
                      <a:pt x="4258" y="8261"/>
                      <a:pt x="4321" y="8277"/>
                    </a:cubicBezTo>
                    <a:cubicBezTo>
                      <a:pt x="4827" y="8384"/>
                      <a:pt x="4492" y="9230"/>
                      <a:pt x="4151" y="9332"/>
                    </a:cubicBezTo>
                    <a:cubicBezTo>
                      <a:pt x="4297" y="9058"/>
                      <a:pt x="4066" y="8657"/>
                      <a:pt x="3788" y="8657"/>
                    </a:cubicBezTo>
                    <a:cubicBezTo>
                      <a:pt x="3771" y="8657"/>
                      <a:pt x="3754" y="8659"/>
                      <a:pt x="3737" y="8662"/>
                    </a:cubicBezTo>
                    <a:cubicBezTo>
                      <a:pt x="3434" y="8716"/>
                      <a:pt x="3304" y="9221"/>
                      <a:pt x="3535" y="9445"/>
                    </a:cubicBezTo>
                    <a:cubicBezTo>
                      <a:pt x="3467" y="9394"/>
                      <a:pt x="3387" y="9369"/>
                      <a:pt x="3307" y="9369"/>
                    </a:cubicBezTo>
                    <a:cubicBezTo>
                      <a:pt x="3233" y="9369"/>
                      <a:pt x="3159" y="9390"/>
                      <a:pt x="3096" y="9433"/>
                    </a:cubicBezTo>
                    <a:cubicBezTo>
                      <a:pt x="3140" y="9666"/>
                      <a:pt x="3241" y="9884"/>
                      <a:pt x="3393" y="10067"/>
                    </a:cubicBezTo>
                    <a:lnTo>
                      <a:pt x="3102" y="10317"/>
                    </a:lnTo>
                    <a:cubicBezTo>
                      <a:pt x="3122" y="10313"/>
                      <a:pt x="3142" y="10311"/>
                      <a:pt x="3161" y="10311"/>
                    </a:cubicBezTo>
                    <a:cubicBezTo>
                      <a:pt x="3515" y="10311"/>
                      <a:pt x="3729" y="10973"/>
                      <a:pt x="3408" y="11198"/>
                    </a:cubicBezTo>
                    <a:cubicBezTo>
                      <a:pt x="3328" y="11254"/>
                      <a:pt x="3240" y="11277"/>
                      <a:pt x="3148" y="11277"/>
                    </a:cubicBezTo>
                    <a:cubicBezTo>
                      <a:pt x="2965" y="11277"/>
                      <a:pt x="2769" y="11186"/>
                      <a:pt x="2603" y="11088"/>
                    </a:cubicBezTo>
                    <a:cubicBezTo>
                      <a:pt x="2403" y="10972"/>
                      <a:pt x="2183" y="10840"/>
                      <a:pt x="1967" y="10840"/>
                    </a:cubicBezTo>
                    <a:cubicBezTo>
                      <a:pt x="1910" y="10840"/>
                      <a:pt x="1853" y="10849"/>
                      <a:pt x="1798" y="10870"/>
                    </a:cubicBezTo>
                    <a:cubicBezTo>
                      <a:pt x="1573" y="10951"/>
                      <a:pt x="1484" y="11333"/>
                      <a:pt x="1618" y="11492"/>
                    </a:cubicBezTo>
                    <a:lnTo>
                      <a:pt x="1618" y="11492"/>
                    </a:lnTo>
                    <a:cubicBezTo>
                      <a:pt x="1564" y="11471"/>
                      <a:pt x="1505" y="11460"/>
                      <a:pt x="1447" y="11460"/>
                    </a:cubicBezTo>
                    <a:cubicBezTo>
                      <a:pt x="1252" y="11460"/>
                      <a:pt x="1053" y="11576"/>
                      <a:pt x="970" y="11776"/>
                    </a:cubicBezTo>
                    <a:cubicBezTo>
                      <a:pt x="841" y="12076"/>
                      <a:pt x="1011" y="12484"/>
                      <a:pt x="1302" y="12569"/>
                    </a:cubicBezTo>
                    <a:cubicBezTo>
                      <a:pt x="1084" y="12645"/>
                      <a:pt x="910" y="12809"/>
                      <a:pt x="815" y="13021"/>
                    </a:cubicBezTo>
                    <a:cubicBezTo>
                      <a:pt x="1024" y="13265"/>
                      <a:pt x="1329" y="13402"/>
                      <a:pt x="1647" y="13402"/>
                    </a:cubicBezTo>
                    <a:cubicBezTo>
                      <a:pt x="1671" y="13402"/>
                      <a:pt x="1695" y="13401"/>
                      <a:pt x="1719" y="13400"/>
                    </a:cubicBezTo>
                    <a:lnTo>
                      <a:pt x="1719" y="13400"/>
                    </a:lnTo>
                    <a:cubicBezTo>
                      <a:pt x="1548" y="13501"/>
                      <a:pt x="1434" y="13681"/>
                      <a:pt x="1422" y="13880"/>
                    </a:cubicBezTo>
                    <a:cubicBezTo>
                      <a:pt x="1794" y="13895"/>
                      <a:pt x="2148" y="14050"/>
                      <a:pt x="2414" y="14312"/>
                    </a:cubicBezTo>
                    <a:cubicBezTo>
                      <a:pt x="2180" y="14451"/>
                      <a:pt x="1896" y="14398"/>
                      <a:pt x="1640" y="14464"/>
                    </a:cubicBezTo>
                    <a:cubicBezTo>
                      <a:pt x="1384" y="14533"/>
                      <a:pt x="1141" y="14871"/>
                      <a:pt x="1305" y="15096"/>
                    </a:cubicBezTo>
                    <a:cubicBezTo>
                      <a:pt x="1268" y="15091"/>
                      <a:pt x="1230" y="15088"/>
                      <a:pt x="1192" y="15088"/>
                    </a:cubicBezTo>
                    <a:cubicBezTo>
                      <a:pt x="824" y="15088"/>
                      <a:pt x="459" y="15322"/>
                      <a:pt x="278" y="15683"/>
                    </a:cubicBezTo>
                    <a:cubicBezTo>
                      <a:pt x="357" y="15803"/>
                      <a:pt x="484" y="15879"/>
                      <a:pt x="626" y="15888"/>
                    </a:cubicBezTo>
                    <a:cubicBezTo>
                      <a:pt x="361" y="16015"/>
                      <a:pt x="143" y="16220"/>
                      <a:pt x="1" y="16479"/>
                    </a:cubicBezTo>
                    <a:cubicBezTo>
                      <a:pt x="145" y="16684"/>
                      <a:pt x="379" y="16796"/>
                      <a:pt x="611" y="16796"/>
                    </a:cubicBezTo>
                    <a:cubicBezTo>
                      <a:pt x="751" y="16796"/>
                      <a:pt x="890" y="16756"/>
                      <a:pt x="1008" y="16672"/>
                    </a:cubicBezTo>
                    <a:cubicBezTo>
                      <a:pt x="1138" y="16580"/>
                      <a:pt x="1248" y="16444"/>
                      <a:pt x="1397" y="16409"/>
                    </a:cubicBezTo>
                    <a:cubicBezTo>
                      <a:pt x="1411" y="16406"/>
                      <a:pt x="1426" y="16404"/>
                      <a:pt x="1442" y="16404"/>
                    </a:cubicBezTo>
                    <a:cubicBezTo>
                      <a:pt x="1581" y="16404"/>
                      <a:pt x="1730" y="16550"/>
                      <a:pt x="1662" y="16684"/>
                    </a:cubicBezTo>
                    <a:cubicBezTo>
                      <a:pt x="1223" y="16798"/>
                      <a:pt x="860" y="17208"/>
                      <a:pt x="762" y="17698"/>
                    </a:cubicBezTo>
                    <a:cubicBezTo>
                      <a:pt x="788" y="17699"/>
                      <a:pt x="814" y="17699"/>
                      <a:pt x="840" y="17699"/>
                    </a:cubicBezTo>
                    <a:cubicBezTo>
                      <a:pt x="1243" y="17699"/>
                      <a:pt x="1637" y="17586"/>
                      <a:pt x="1978" y="17366"/>
                    </a:cubicBezTo>
                    <a:cubicBezTo>
                      <a:pt x="1978" y="17586"/>
                      <a:pt x="2173" y="17695"/>
                      <a:pt x="2380" y="17695"/>
                    </a:cubicBezTo>
                    <a:cubicBezTo>
                      <a:pt x="2480" y="17695"/>
                      <a:pt x="2582" y="17669"/>
                      <a:pt x="2666" y="17619"/>
                    </a:cubicBezTo>
                    <a:cubicBezTo>
                      <a:pt x="2922" y="17464"/>
                      <a:pt x="3127" y="17183"/>
                      <a:pt x="3415" y="17136"/>
                    </a:cubicBezTo>
                    <a:lnTo>
                      <a:pt x="3415" y="17136"/>
                    </a:lnTo>
                    <a:cubicBezTo>
                      <a:pt x="3286" y="17321"/>
                      <a:pt x="3498" y="17584"/>
                      <a:pt x="3706" y="17584"/>
                    </a:cubicBezTo>
                    <a:cubicBezTo>
                      <a:pt x="3728" y="17584"/>
                      <a:pt x="3750" y="17581"/>
                      <a:pt x="3772" y="17575"/>
                    </a:cubicBezTo>
                    <a:cubicBezTo>
                      <a:pt x="3983" y="17513"/>
                      <a:pt x="4110" y="17285"/>
                      <a:pt x="4198" y="17060"/>
                    </a:cubicBezTo>
                    <a:lnTo>
                      <a:pt x="4198" y="17060"/>
                    </a:lnTo>
                    <a:cubicBezTo>
                      <a:pt x="4129" y="17301"/>
                      <a:pt x="4389" y="17522"/>
                      <a:pt x="4635" y="17522"/>
                    </a:cubicBezTo>
                    <a:cubicBezTo>
                      <a:pt x="4708" y="17522"/>
                      <a:pt x="4780" y="17503"/>
                      <a:pt x="4842" y="17458"/>
                    </a:cubicBezTo>
                    <a:cubicBezTo>
                      <a:pt x="5127" y="17256"/>
                      <a:pt x="5190" y="16833"/>
                      <a:pt x="5231" y="16457"/>
                    </a:cubicBezTo>
                    <a:cubicBezTo>
                      <a:pt x="5273" y="16470"/>
                      <a:pt x="5317" y="16476"/>
                      <a:pt x="5361" y="16476"/>
                    </a:cubicBezTo>
                    <a:cubicBezTo>
                      <a:pt x="5587" y="16476"/>
                      <a:pt x="5815" y="16313"/>
                      <a:pt x="5894" y="16075"/>
                    </a:cubicBezTo>
                    <a:cubicBezTo>
                      <a:pt x="5983" y="15794"/>
                      <a:pt x="5862" y="15450"/>
                      <a:pt x="5627" y="15314"/>
                    </a:cubicBezTo>
                    <a:lnTo>
                      <a:pt x="5627" y="15314"/>
                    </a:lnTo>
                    <a:cubicBezTo>
                      <a:pt x="5815" y="15417"/>
                      <a:pt x="6019" y="15522"/>
                      <a:pt x="6224" y="15522"/>
                    </a:cubicBezTo>
                    <a:cubicBezTo>
                      <a:pt x="6269" y="15522"/>
                      <a:pt x="6314" y="15517"/>
                      <a:pt x="6358" y="15506"/>
                    </a:cubicBezTo>
                    <a:cubicBezTo>
                      <a:pt x="6566" y="15455"/>
                      <a:pt x="6734" y="15202"/>
                      <a:pt x="6701" y="14990"/>
                    </a:cubicBezTo>
                    <a:lnTo>
                      <a:pt x="6701" y="14990"/>
                    </a:lnTo>
                    <a:cubicBezTo>
                      <a:pt x="6768" y="15078"/>
                      <a:pt x="6882" y="15123"/>
                      <a:pt x="6999" y="15123"/>
                    </a:cubicBezTo>
                    <a:cubicBezTo>
                      <a:pt x="7111" y="15123"/>
                      <a:pt x="7228" y="15082"/>
                      <a:pt x="7309" y="14998"/>
                    </a:cubicBezTo>
                    <a:cubicBezTo>
                      <a:pt x="7511" y="14789"/>
                      <a:pt x="7555" y="14458"/>
                      <a:pt x="7584" y="14151"/>
                    </a:cubicBezTo>
                    <a:lnTo>
                      <a:pt x="7881" y="14600"/>
                    </a:lnTo>
                    <a:lnTo>
                      <a:pt x="8219" y="14363"/>
                    </a:lnTo>
                    <a:lnTo>
                      <a:pt x="8219" y="14363"/>
                    </a:lnTo>
                    <a:cubicBezTo>
                      <a:pt x="8045" y="14492"/>
                      <a:pt x="8149" y="14832"/>
                      <a:pt x="8345" y="14909"/>
                    </a:cubicBezTo>
                    <a:cubicBezTo>
                      <a:pt x="8398" y="14930"/>
                      <a:pt x="8452" y="14939"/>
                      <a:pt x="8506" y="14939"/>
                    </a:cubicBezTo>
                    <a:cubicBezTo>
                      <a:pt x="8659" y="14939"/>
                      <a:pt x="8814" y="14869"/>
                      <a:pt x="8961" y="14802"/>
                    </a:cubicBezTo>
                    <a:lnTo>
                      <a:pt x="8961" y="14802"/>
                    </a:lnTo>
                    <a:cubicBezTo>
                      <a:pt x="8724" y="14938"/>
                      <a:pt x="8465" y="15099"/>
                      <a:pt x="8386" y="15383"/>
                    </a:cubicBezTo>
                    <a:cubicBezTo>
                      <a:pt x="8317" y="15623"/>
                      <a:pt x="8498" y="15927"/>
                      <a:pt x="8697" y="15927"/>
                    </a:cubicBezTo>
                    <a:cubicBezTo>
                      <a:pt x="8733" y="15927"/>
                      <a:pt x="8770" y="15917"/>
                      <a:pt x="8806" y="15895"/>
                    </a:cubicBezTo>
                    <a:lnTo>
                      <a:pt x="8806" y="15895"/>
                    </a:lnTo>
                    <a:cubicBezTo>
                      <a:pt x="8742" y="16193"/>
                      <a:pt x="9034" y="16427"/>
                      <a:pt x="9313" y="16427"/>
                    </a:cubicBezTo>
                    <a:cubicBezTo>
                      <a:pt x="9380" y="16427"/>
                      <a:pt x="9447" y="16413"/>
                      <a:pt x="9507" y="16384"/>
                    </a:cubicBezTo>
                    <a:cubicBezTo>
                      <a:pt x="9820" y="16229"/>
                      <a:pt x="9984" y="15850"/>
                      <a:pt x="10123" y="15503"/>
                    </a:cubicBezTo>
                    <a:cubicBezTo>
                      <a:pt x="10338" y="15914"/>
                      <a:pt x="10603" y="16327"/>
                      <a:pt x="10815" y="16747"/>
                    </a:cubicBezTo>
                    <a:cubicBezTo>
                      <a:pt x="11036" y="15948"/>
                      <a:pt x="10790" y="15013"/>
                      <a:pt x="10215" y="14477"/>
                    </a:cubicBezTo>
                    <a:cubicBezTo>
                      <a:pt x="10275" y="14434"/>
                      <a:pt x="10345" y="14414"/>
                      <a:pt x="10415" y="14414"/>
                    </a:cubicBezTo>
                    <a:cubicBezTo>
                      <a:pt x="10549" y="14414"/>
                      <a:pt x="10684" y="14486"/>
                      <a:pt x="10755" y="14612"/>
                    </a:cubicBezTo>
                    <a:lnTo>
                      <a:pt x="10862" y="13940"/>
                    </a:lnTo>
                    <a:lnTo>
                      <a:pt x="10862" y="13940"/>
                    </a:lnTo>
                    <a:cubicBezTo>
                      <a:pt x="10828" y="14163"/>
                      <a:pt x="11032" y="14228"/>
                      <a:pt x="11241" y="14228"/>
                    </a:cubicBezTo>
                    <a:cubicBezTo>
                      <a:pt x="11404" y="14228"/>
                      <a:pt x="11570" y="14189"/>
                      <a:pt x="11630" y="14154"/>
                    </a:cubicBezTo>
                    <a:cubicBezTo>
                      <a:pt x="11693" y="14517"/>
                      <a:pt x="11721" y="14865"/>
                      <a:pt x="11904" y="15193"/>
                    </a:cubicBezTo>
                    <a:lnTo>
                      <a:pt x="11904" y="15193"/>
                    </a:lnTo>
                    <a:cubicBezTo>
                      <a:pt x="11855" y="15102"/>
                      <a:pt x="12059" y="14508"/>
                      <a:pt x="12125" y="14388"/>
                    </a:cubicBezTo>
                    <a:lnTo>
                      <a:pt x="12125" y="14388"/>
                    </a:lnTo>
                    <a:cubicBezTo>
                      <a:pt x="12122" y="14600"/>
                      <a:pt x="12138" y="14811"/>
                      <a:pt x="12163" y="15023"/>
                    </a:cubicBezTo>
                    <a:cubicBezTo>
                      <a:pt x="12176" y="15115"/>
                      <a:pt x="12215" y="15228"/>
                      <a:pt x="12296" y="15228"/>
                    </a:cubicBezTo>
                    <a:cubicBezTo>
                      <a:pt x="12298" y="15228"/>
                      <a:pt x="12300" y="15228"/>
                      <a:pt x="12302" y="15228"/>
                    </a:cubicBezTo>
                    <a:cubicBezTo>
                      <a:pt x="12435" y="15225"/>
                      <a:pt x="12410" y="14966"/>
                      <a:pt x="12530" y="14897"/>
                    </a:cubicBezTo>
                    <a:cubicBezTo>
                      <a:pt x="12577" y="14950"/>
                      <a:pt x="12574" y="15036"/>
                      <a:pt x="12593" y="15108"/>
                    </a:cubicBezTo>
                    <a:cubicBezTo>
                      <a:pt x="12606" y="15171"/>
                      <a:pt x="12656" y="15234"/>
                      <a:pt x="12707" y="15234"/>
                    </a:cubicBezTo>
                    <a:cubicBezTo>
                      <a:pt x="12717" y="15234"/>
                      <a:pt x="12728" y="15231"/>
                      <a:pt x="12738" y="15225"/>
                    </a:cubicBezTo>
                    <a:cubicBezTo>
                      <a:pt x="12763" y="15206"/>
                      <a:pt x="12779" y="15184"/>
                      <a:pt x="12789" y="15156"/>
                    </a:cubicBezTo>
                    <a:cubicBezTo>
                      <a:pt x="12909" y="14837"/>
                      <a:pt x="12732" y="14486"/>
                      <a:pt x="12561" y="14192"/>
                    </a:cubicBezTo>
                    <a:cubicBezTo>
                      <a:pt x="12391" y="13902"/>
                      <a:pt x="12220" y="13545"/>
                      <a:pt x="12350" y="13232"/>
                    </a:cubicBezTo>
                    <a:cubicBezTo>
                      <a:pt x="12368" y="13190"/>
                      <a:pt x="12405" y="13145"/>
                      <a:pt x="12444" y="13145"/>
                    </a:cubicBezTo>
                    <a:cubicBezTo>
                      <a:pt x="12452" y="13145"/>
                      <a:pt x="12459" y="13146"/>
                      <a:pt x="12467" y="13150"/>
                    </a:cubicBezTo>
                    <a:cubicBezTo>
                      <a:pt x="12498" y="13166"/>
                      <a:pt x="12508" y="13204"/>
                      <a:pt x="12517" y="13238"/>
                    </a:cubicBezTo>
                    <a:lnTo>
                      <a:pt x="12612" y="13655"/>
                    </a:lnTo>
                    <a:cubicBezTo>
                      <a:pt x="12631" y="13731"/>
                      <a:pt x="12653" y="13813"/>
                      <a:pt x="12707" y="13867"/>
                    </a:cubicBezTo>
                    <a:cubicBezTo>
                      <a:pt x="12733" y="13893"/>
                      <a:pt x="12770" y="13908"/>
                      <a:pt x="12806" y="13908"/>
                    </a:cubicBezTo>
                    <a:cubicBezTo>
                      <a:pt x="12842" y="13908"/>
                      <a:pt x="12877" y="13893"/>
                      <a:pt x="12896" y="13857"/>
                    </a:cubicBezTo>
                    <a:cubicBezTo>
                      <a:pt x="12912" y="13823"/>
                      <a:pt x="12918" y="13785"/>
                      <a:pt x="12912" y="13747"/>
                    </a:cubicBezTo>
                    <a:cubicBezTo>
                      <a:pt x="12890" y="13450"/>
                      <a:pt x="12710" y="13144"/>
                      <a:pt x="12833" y="12878"/>
                    </a:cubicBezTo>
                    <a:cubicBezTo>
                      <a:pt x="12849" y="12842"/>
                      <a:pt x="12891" y="12814"/>
                      <a:pt x="12923" y="12814"/>
                    </a:cubicBezTo>
                    <a:cubicBezTo>
                      <a:pt x="12941" y="12814"/>
                      <a:pt x="12956" y="12824"/>
                      <a:pt x="12959" y="12847"/>
                    </a:cubicBezTo>
                    <a:cubicBezTo>
                      <a:pt x="12994" y="12714"/>
                      <a:pt x="12915" y="12588"/>
                      <a:pt x="12871" y="12458"/>
                    </a:cubicBezTo>
                    <a:cubicBezTo>
                      <a:pt x="12827" y="12332"/>
                      <a:pt x="12865" y="12139"/>
                      <a:pt x="12988" y="12139"/>
                    </a:cubicBezTo>
                    <a:cubicBezTo>
                      <a:pt x="13136" y="12490"/>
                      <a:pt x="12956" y="12932"/>
                      <a:pt x="13114" y="13276"/>
                    </a:cubicBezTo>
                    <a:cubicBezTo>
                      <a:pt x="13130" y="13311"/>
                      <a:pt x="13152" y="13343"/>
                      <a:pt x="13180" y="13368"/>
                    </a:cubicBezTo>
                    <a:cubicBezTo>
                      <a:pt x="13202" y="13384"/>
                      <a:pt x="13226" y="13391"/>
                      <a:pt x="13250" y="13391"/>
                    </a:cubicBezTo>
                    <a:cubicBezTo>
                      <a:pt x="13327" y="13391"/>
                      <a:pt x="13407" y="13321"/>
                      <a:pt x="13446" y="13242"/>
                    </a:cubicBezTo>
                    <a:cubicBezTo>
                      <a:pt x="13521" y="13074"/>
                      <a:pt x="13493" y="12872"/>
                      <a:pt x="13458" y="12689"/>
                    </a:cubicBezTo>
                    <a:cubicBezTo>
                      <a:pt x="13424" y="12503"/>
                      <a:pt x="13386" y="12310"/>
                      <a:pt x="13443" y="12130"/>
                    </a:cubicBezTo>
                    <a:cubicBezTo>
                      <a:pt x="13484" y="11992"/>
                      <a:pt x="13615" y="11877"/>
                      <a:pt x="13741" y="11877"/>
                    </a:cubicBezTo>
                    <a:cubicBezTo>
                      <a:pt x="13776" y="11877"/>
                      <a:pt x="13811" y="11886"/>
                      <a:pt x="13844" y="11906"/>
                    </a:cubicBezTo>
                    <a:cubicBezTo>
                      <a:pt x="13876" y="11785"/>
                      <a:pt x="13952" y="11648"/>
                      <a:pt x="14057" y="11648"/>
                    </a:cubicBezTo>
                    <a:cubicBezTo>
                      <a:pt x="14065" y="11648"/>
                      <a:pt x="14073" y="11648"/>
                      <a:pt x="14081" y="11650"/>
                    </a:cubicBezTo>
                    <a:cubicBezTo>
                      <a:pt x="14213" y="11675"/>
                      <a:pt x="14235" y="11880"/>
                      <a:pt x="14185" y="12019"/>
                    </a:cubicBezTo>
                    <a:cubicBezTo>
                      <a:pt x="14137" y="12155"/>
                      <a:pt x="14049" y="12297"/>
                      <a:pt x="14090" y="12439"/>
                    </a:cubicBezTo>
                    <a:cubicBezTo>
                      <a:pt x="14103" y="12490"/>
                      <a:pt x="14134" y="12537"/>
                      <a:pt x="14147" y="12591"/>
                    </a:cubicBezTo>
                    <a:cubicBezTo>
                      <a:pt x="14178" y="12708"/>
                      <a:pt x="14112" y="12834"/>
                      <a:pt x="14030" y="12916"/>
                    </a:cubicBezTo>
                    <a:cubicBezTo>
                      <a:pt x="13945" y="12998"/>
                      <a:pt x="13840" y="13052"/>
                      <a:pt x="13752" y="13131"/>
                    </a:cubicBezTo>
                    <a:cubicBezTo>
                      <a:pt x="13664" y="13210"/>
                      <a:pt x="13591" y="13327"/>
                      <a:pt x="13607" y="13450"/>
                    </a:cubicBezTo>
                    <a:cubicBezTo>
                      <a:pt x="13621" y="13539"/>
                      <a:pt x="13705" y="13615"/>
                      <a:pt x="13784" y="13615"/>
                    </a:cubicBezTo>
                    <a:cubicBezTo>
                      <a:pt x="13811" y="13615"/>
                      <a:pt x="13837" y="13606"/>
                      <a:pt x="13859" y="13586"/>
                    </a:cubicBezTo>
                    <a:cubicBezTo>
                      <a:pt x="13904" y="13545"/>
                      <a:pt x="13916" y="13478"/>
                      <a:pt x="13951" y="13428"/>
                    </a:cubicBezTo>
                    <a:cubicBezTo>
                      <a:pt x="13971" y="13398"/>
                      <a:pt x="14009" y="13379"/>
                      <a:pt x="14042" y="13379"/>
                    </a:cubicBezTo>
                    <a:cubicBezTo>
                      <a:pt x="14065" y="13379"/>
                      <a:pt x="14086" y="13389"/>
                      <a:pt x="14096" y="13412"/>
                    </a:cubicBezTo>
                    <a:cubicBezTo>
                      <a:pt x="14093" y="13545"/>
                      <a:pt x="14024" y="13665"/>
                      <a:pt x="13964" y="13782"/>
                    </a:cubicBezTo>
                    <a:cubicBezTo>
                      <a:pt x="13904" y="13902"/>
                      <a:pt x="13859" y="14041"/>
                      <a:pt x="13904" y="14167"/>
                    </a:cubicBezTo>
                    <a:cubicBezTo>
                      <a:pt x="13932" y="14242"/>
                      <a:pt x="14011" y="14290"/>
                      <a:pt x="14082" y="14290"/>
                    </a:cubicBezTo>
                    <a:cubicBezTo>
                      <a:pt x="14128" y="14290"/>
                      <a:pt x="14171" y="14270"/>
                      <a:pt x="14194" y="14224"/>
                    </a:cubicBezTo>
                    <a:cubicBezTo>
                      <a:pt x="14194" y="14410"/>
                      <a:pt x="14232" y="14597"/>
                      <a:pt x="14308" y="14770"/>
                    </a:cubicBezTo>
                    <a:cubicBezTo>
                      <a:pt x="14343" y="14845"/>
                      <a:pt x="14411" y="14925"/>
                      <a:pt x="14477" y="14925"/>
                    </a:cubicBezTo>
                    <a:cubicBezTo>
                      <a:pt x="14495" y="14925"/>
                      <a:pt x="14512" y="14919"/>
                      <a:pt x="14529" y="14906"/>
                    </a:cubicBezTo>
                    <a:cubicBezTo>
                      <a:pt x="14567" y="14874"/>
                      <a:pt x="14580" y="14821"/>
                      <a:pt x="14586" y="14770"/>
                    </a:cubicBezTo>
                    <a:lnTo>
                      <a:pt x="14687" y="14145"/>
                    </a:lnTo>
                    <a:cubicBezTo>
                      <a:pt x="14745" y="14230"/>
                      <a:pt x="14830" y="14323"/>
                      <a:pt x="14919" y="14323"/>
                    </a:cubicBezTo>
                    <a:cubicBezTo>
                      <a:pt x="14937" y="14323"/>
                      <a:pt x="14954" y="14320"/>
                      <a:pt x="14971" y="14312"/>
                    </a:cubicBezTo>
                    <a:cubicBezTo>
                      <a:pt x="15319" y="14158"/>
                      <a:pt x="14886" y="13298"/>
                      <a:pt x="14816" y="13099"/>
                    </a:cubicBezTo>
                    <a:cubicBezTo>
                      <a:pt x="14649" y="12623"/>
                      <a:pt x="14981" y="12041"/>
                      <a:pt x="15135" y="11599"/>
                    </a:cubicBezTo>
                    <a:lnTo>
                      <a:pt x="15135" y="11599"/>
                    </a:lnTo>
                    <a:cubicBezTo>
                      <a:pt x="15293" y="11707"/>
                      <a:pt x="15262" y="12026"/>
                      <a:pt x="15088" y="12095"/>
                    </a:cubicBezTo>
                    <a:lnTo>
                      <a:pt x="15565" y="12360"/>
                    </a:lnTo>
                    <a:lnTo>
                      <a:pt x="15868" y="11896"/>
                    </a:lnTo>
                    <a:lnTo>
                      <a:pt x="15868" y="11896"/>
                    </a:lnTo>
                    <a:cubicBezTo>
                      <a:pt x="15976" y="12281"/>
                      <a:pt x="15758" y="12743"/>
                      <a:pt x="15413" y="12863"/>
                    </a:cubicBezTo>
                    <a:cubicBezTo>
                      <a:pt x="15423" y="13085"/>
                      <a:pt x="15621" y="13254"/>
                      <a:pt x="15814" y="13254"/>
                    </a:cubicBezTo>
                    <a:cubicBezTo>
                      <a:pt x="15871" y="13254"/>
                      <a:pt x="15928" y="13239"/>
                      <a:pt x="15979" y="13207"/>
                    </a:cubicBezTo>
                    <a:lnTo>
                      <a:pt x="15979" y="13207"/>
                    </a:lnTo>
                    <a:cubicBezTo>
                      <a:pt x="16102" y="13478"/>
                      <a:pt x="15941" y="13851"/>
                      <a:pt x="15676" y="13917"/>
                    </a:cubicBezTo>
                    <a:cubicBezTo>
                      <a:pt x="15684" y="14111"/>
                      <a:pt x="15859" y="14221"/>
                      <a:pt x="16036" y="14221"/>
                    </a:cubicBezTo>
                    <a:cubicBezTo>
                      <a:pt x="16119" y="14221"/>
                      <a:pt x="16203" y="14196"/>
                      <a:pt x="16269" y="14145"/>
                    </a:cubicBezTo>
                    <a:cubicBezTo>
                      <a:pt x="16478" y="13984"/>
                      <a:pt x="16554" y="13684"/>
                      <a:pt x="16617" y="13409"/>
                    </a:cubicBezTo>
                    <a:lnTo>
                      <a:pt x="16705" y="14063"/>
                    </a:lnTo>
                    <a:lnTo>
                      <a:pt x="17968" y="13043"/>
                    </a:lnTo>
                    <a:lnTo>
                      <a:pt x="18022" y="12206"/>
                    </a:lnTo>
                    <a:cubicBezTo>
                      <a:pt x="18155" y="12360"/>
                      <a:pt x="18341" y="12458"/>
                      <a:pt x="18543" y="12477"/>
                    </a:cubicBezTo>
                    <a:cubicBezTo>
                      <a:pt x="18622" y="12215"/>
                      <a:pt x="18663" y="11944"/>
                      <a:pt x="18660" y="11672"/>
                    </a:cubicBezTo>
                    <a:cubicBezTo>
                      <a:pt x="18689" y="11646"/>
                      <a:pt x="18717" y="11635"/>
                      <a:pt x="18745" y="11635"/>
                    </a:cubicBezTo>
                    <a:cubicBezTo>
                      <a:pt x="18888" y="11635"/>
                      <a:pt x="19000" y="11945"/>
                      <a:pt x="18913" y="12133"/>
                    </a:cubicBezTo>
                    <a:cubicBezTo>
                      <a:pt x="18812" y="12360"/>
                      <a:pt x="18606" y="12581"/>
                      <a:pt x="18689" y="12818"/>
                    </a:cubicBezTo>
                    <a:cubicBezTo>
                      <a:pt x="18746" y="12987"/>
                      <a:pt x="18910" y="13039"/>
                      <a:pt x="19083" y="13039"/>
                    </a:cubicBezTo>
                    <a:cubicBezTo>
                      <a:pt x="19166" y="13039"/>
                      <a:pt x="19250" y="13027"/>
                      <a:pt x="19327" y="13011"/>
                    </a:cubicBezTo>
                    <a:lnTo>
                      <a:pt x="19327" y="13011"/>
                    </a:lnTo>
                    <a:cubicBezTo>
                      <a:pt x="19184" y="13441"/>
                      <a:pt x="19301" y="13965"/>
                      <a:pt x="19614" y="14268"/>
                    </a:cubicBezTo>
                    <a:cubicBezTo>
                      <a:pt x="19687" y="13931"/>
                      <a:pt x="19995" y="13692"/>
                      <a:pt x="20301" y="13692"/>
                    </a:cubicBezTo>
                    <a:cubicBezTo>
                      <a:pt x="20366" y="13692"/>
                      <a:pt x="20430" y="13702"/>
                      <a:pt x="20492" y="13725"/>
                    </a:cubicBezTo>
                    <a:cubicBezTo>
                      <a:pt x="20249" y="14290"/>
                      <a:pt x="20539" y="15058"/>
                      <a:pt x="21076" y="15253"/>
                    </a:cubicBezTo>
                    <a:cubicBezTo>
                      <a:pt x="21168" y="14909"/>
                      <a:pt x="21307" y="14578"/>
                      <a:pt x="21493" y="14271"/>
                    </a:cubicBezTo>
                    <a:lnTo>
                      <a:pt x="21493" y="14271"/>
                    </a:lnTo>
                    <a:cubicBezTo>
                      <a:pt x="21604" y="14574"/>
                      <a:pt x="21553" y="14916"/>
                      <a:pt x="21361" y="15174"/>
                    </a:cubicBezTo>
                    <a:cubicBezTo>
                      <a:pt x="21544" y="15184"/>
                      <a:pt x="21721" y="15260"/>
                      <a:pt x="21853" y="15389"/>
                    </a:cubicBezTo>
                    <a:cubicBezTo>
                      <a:pt x="21575" y="15674"/>
                      <a:pt x="21531" y="16198"/>
                      <a:pt x="21755" y="16539"/>
                    </a:cubicBezTo>
                    <a:cubicBezTo>
                      <a:pt x="22207" y="16302"/>
                      <a:pt x="22535" y="15800"/>
                      <a:pt x="22592" y="15250"/>
                    </a:cubicBezTo>
                    <a:lnTo>
                      <a:pt x="22750" y="15835"/>
                    </a:lnTo>
                    <a:lnTo>
                      <a:pt x="23976" y="16179"/>
                    </a:lnTo>
                    <a:cubicBezTo>
                      <a:pt x="23890" y="15803"/>
                      <a:pt x="23859" y="15418"/>
                      <a:pt x="23884" y="15036"/>
                    </a:cubicBezTo>
                    <a:lnTo>
                      <a:pt x="23884" y="15036"/>
                    </a:lnTo>
                    <a:lnTo>
                      <a:pt x="24261" y="15597"/>
                    </a:lnTo>
                    <a:lnTo>
                      <a:pt x="24261" y="15597"/>
                    </a:lnTo>
                    <a:cubicBezTo>
                      <a:pt x="24272" y="15545"/>
                      <a:pt x="24302" y="15495"/>
                      <a:pt x="24350" y="15495"/>
                    </a:cubicBezTo>
                    <a:cubicBezTo>
                      <a:pt x="24355" y="15495"/>
                      <a:pt x="24361" y="15495"/>
                      <a:pt x="24367" y="15497"/>
                    </a:cubicBezTo>
                    <a:cubicBezTo>
                      <a:pt x="24506" y="15525"/>
                      <a:pt x="24588" y="15702"/>
                      <a:pt x="24724" y="15737"/>
                    </a:cubicBezTo>
                    <a:cubicBezTo>
                      <a:pt x="24737" y="15740"/>
                      <a:pt x="24750" y="15742"/>
                      <a:pt x="24762" y="15742"/>
                    </a:cubicBezTo>
                    <a:cubicBezTo>
                      <a:pt x="24895" y="15742"/>
                      <a:pt x="25003" y="15554"/>
                      <a:pt x="24964" y="15415"/>
                    </a:cubicBezTo>
                    <a:lnTo>
                      <a:pt x="24964" y="15415"/>
                    </a:lnTo>
                    <a:cubicBezTo>
                      <a:pt x="25061" y="15563"/>
                      <a:pt x="25229" y="15652"/>
                      <a:pt x="25395" y="15652"/>
                    </a:cubicBezTo>
                    <a:cubicBezTo>
                      <a:pt x="25467" y="15652"/>
                      <a:pt x="25537" y="15636"/>
                      <a:pt x="25602" y="15601"/>
                    </a:cubicBezTo>
                    <a:cubicBezTo>
                      <a:pt x="25410" y="15092"/>
                      <a:pt x="25353" y="14540"/>
                      <a:pt x="25441" y="14003"/>
                    </a:cubicBezTo>
                    <a:lnTo>
                      <a:pt x="25441" y="14003"/>
                    </a:lnTo>
                    <a:cubicBezTo>
                      <a:pt x="25476" y="14204"/>
                      <a:pt x="25631" y="14293"/>
                      <a:pt x="25805" y="14293"/>
                    </a:cubicBezTo>
                    <a:cubicBezTo>
                      <a:pt x="26041" y="14293"/>
                      <a:pt x="26311" y="14128"/>
                      <a:pt x="26360" y="13857"/>
                    </a:cubicBezTo>
                    <a:cubicBezTo>
                      <a:pt x="26442" y="13384"/>
                      <a:pt x="26095" y="12948"/>
                      <a:pt x="25719" y="12705"/>
                    </a:cubicBezTo>
                    <a:cubicBezTo>
                      <a:pt x="26054" y="12651"/>
                      <a:pt x="26401" y="12591"/>
                      <a:pt x="26667" y="12357"/>
                    </a:cubicBezTo>
                    <a:cubicBezTo>
                      <a:pt x="26929" y="12124"/>
                      <a:pt x="27058" y="11659"/>
                      <a:pt x="26847" y="11372"/>
                    </a:cubicBezTo>
                    <a:cubicBezTo>
                      <a:pt x="26540" y="10955"/>
                      <a:pt x="25817" y="11192"/>
                      <a:pt x="25555" y="10743"/>
                    </a:cubicBezTo>
                    <a:cubicBezTo>
                      <a:pt x="25849" y="10645"/>
                      <a:pt x="26007" y="10219"/>
                      <a:pt x="25864" y="9919"/>
                    </a:cubicBezTo>
                    <a:cubicBezTo>
                      <a:pt x="25775" y="9731"/>
                      <a:pt x="25582" y="9625"/>
                      <a:pt x="25391" y="9625"/>
                    </a:cubicBezTo>
                    <a:cubicBezTo>
                      <a:pt x="25278" y="9625"/>
                      <a:pt x="25166" y="9662"/>
                      <a:pt x="25078" y="9742"/>
                    </a:cubicBezTo>
                    <a:cubicBezTo>
                      <a:pt x="24882" y="9918"/>
                      <a:pt x="24746" y="10277"/>
                      <a:pt x="24514" y="10277"/>
                    </a:cubicBezTo>
                    <a:cubicBezTo>
                      <a:pt x="24495" y="10277"/>
                      <a:pt x="24476" y="10275"/>
                      <a:pt x="24456" y="10270"/>
                    </a:cubicBezTo>
                    <a:lnTo>
                      <a:pt x="24396" y="9685"/>
                    </a:lnTo>
                    <a:cubicBezTo>
                      <a:pt x="24266" y="9538"/>
                      <a:pt x="24092" y="9497"/>
                      <a:pt x="23905" y="9497"/>
                    </a:cubicBezTo>
                    <a:cubicBezTo>
                      <a:pt x="23710" y="9497"/>
                      <a:pt x="23501" y="9541"/>
                      <a:pt x="23309" y="9556"/>
                    </a:cubicBezTo>
                    <a:cubicBezTo>
                      <a:pt x="23295" y="9557"/>
                      <a:pt x="23280" y="9557"/>
                      <a:pt x="23266" y="9557"/>
                    </a:cubicBezTo>
                    <a:cubicBezTo>
                      <a:pt x="22894" y="9557"/>
                      <a:pt x="22445" y="9217"/>
                      <a:pt x="22624" y="8867"/>
                    </a:cubicBezTo>
                    <a:lnTo>
                      <a:pt x="22624" y="8867"/>
                    </a:lnTo>
                    <a:cubicBezTo>
                      <a:pt x="22511" y="8922"/>
                      <a:pt x="22391" y="8949"/>
                      <a:pt x="22271" y="8949"/>
                    </a:cubicBezTo>
                    <a:cubicBezTo>
                      <a:pt x="22067" y="8949"/>
                      <a:pt x="21866" y="8872"/>
                      <a:pt x="21711" y="8725"/>
                    </a:cubicBezTo>
                    <a:cubicBezTo>
                      <a:pt x="21820" y="8462"/>
                      <a:pt x="22085" y="8302"/>
                      <a:pt x="22344" y="8302"/>
                    </a:cubicBezTo>
                    <a:cubicBezTo>
                      <a:pt x="22453" y="8302"/>
                      <a:pt x="22560" y="8330"/>
                      <a:pt x="22655" y="8390"/>
                    </a:cubicBezTo>
                    <a:cubicBezTo>
                      <a:pt x="22691" y="8159"/>
                      <a:pt x="22882" y="8070"/>
                      <a:pt x="23101" y="8070"/>
                    </a:cubicBezTo>
                    <a:cubicBezTo>
                      <a:pt x="23268" y="8070"/>
                      <a:pt x="23452" y="8122"/>
                      <a:pt x="23597" y="8201"/>
                    </a:cubicBezTo>
                    <a:cubicBezTo>
                      <a:pt x="23794" y="8310"/>
                      <a:pt x="24041" y="8421"/>
                      <a:pt x="24253" y="8421"/>
                    </a:cubicBezTo>
                    <a:cubicBezTo>
                      <a:pt x="24398" y="8421"/>
                      <a:pt x="24526" y="8369"/>
                      <a:pt x="24611" y="8229"/>
                    </a:cubicBezTo>
                    <a:cubicBezTo>
                      <a:pt x="24901" y="7756"/>
                      <a:pt x="24190" y="6950"/>
                      <a:pt x="24611" y="6619"/>
                    </a:cubicBezTo>
                    <a:cubicBezTo>
                      <a:pt x="24568" y="6588"/>
                      <a:pt x="24527" y="6576"/>
                      <a:pt x="24486" y="6576"/>
                    </a:cubicBezTo>
                    <a:cubicBezTo>
                      <a:pt x="24235" y="6576"/>
                      <a:pt x="24004" y="7066"/>
                      <a:pt x="23695" y="7102"/>
                    </a:cubicBezTo>
                    <a:cubicBezTo>
                      <a:pt x="23683" y="7103"/>
                      <a:pt x="23672" y="7104"/>
                      <a:pt x="23661" y="7104"/>
                    </a:cubicBezTo>
                    <a:cubicBezTo>
                      <a:pt x="23396" y="7104"/>
                      <a:pt x="23224" y="6714"/>
                      <a:pt x="23309" y="6420"/>
                    </a:cubicBezTo>
                    <a:cubicBezTo>
                      <a:pt x="23398" y="6116"/>
                      <a:pt x="23654" y="5917"/>
                      <a:pt x="23890" y="5737"/>
                    </a:cubicBezTo>
                    <a:lnTo>
                      <a:pt x="23136" y="5166"/>
                    </a:lnTo>
                    <a:cubicBezTo>
                      <a:pt x="23745" y="4818"/>
                      <a:pt x="24225" y="4202"/>
                      <a:pt x="24446" y="3485"/>
                    </a:cubicBezTo>
                    <a:cubicBezTo>
                      <a:pt x="24433" y="3274"/>
                      <a:pt x="24275" y="3189"/>
                      <a:pt x="24083" y="3189"/>
                    </a:cubicBezTo>
                    <a:cubicBezTo>
                      <a:pt x="23902" y="3189"/>
                      <a:pt x="23692" y="3265"/>
                      <a:pt x="23546" y="3381"/>
                    </a:cubicBezTo>
                    <a:cubicBezTo>
                      <a:pt x="23348" y="3538"/>
                      <a:pt x="23079" y="3702"/>
                      <a:pt x="22860" y="3702"/>
                    </a:cubicBezTo>
                    <a:cubicBezTo>
                      <a:pt x="22743" y="3702"/>
                      <a:pt x="22640" y="3656"/>
                      <a:pt x="22570" y="3536"/>
                    </a:cubicBezTo>
                    <a:cubicBezTo>
                      <a:pt x="22788" y="3331"/>
                      <a:pt x="22940" y="3065"/>
                      <a:pt x="23003" y="2775"/>
                    </a:cubicBezTo>
                    <a:cubicBezTo>
                      <a:pt x="22945" y="2694"/>
                      <a:pt x="22871" y="2664"/>
                      <a:pt x="22787" y="2664"/>
                    </a:cubicBezTo>
                    <a:cubicBezTo>
                      <a:pt x="22517" y="2664"/>
                      <a:pt x="22145" y="2983"/>
                      <a:pt x="21889" y="2983"/>
                    </a:cubicBezTo>
                    <a:cubicBezTo>
                      <a:pt x="21804" y="2983"/>
                      <a:pt x="21731" y="2948"/>
                      <a:pt x="21680" y="2854"/>
                    </a:cubicBezTo>
                    <a:cubicBezTo>
                      <a:pt x="21550" y="2614"/>
                      <a:pt x="21796" y="2352"/>
                      <a:pt x="21926" y="2108"/>
                    </a:cubicBezTo>
                    <a:cubicBezTo>
                      <a:pt x="22028" y="1915"/>
                      <a:pt x="21966" y="1581"/>
                      <a:pt x="21867" y="1581"/>
                    </a:cubicBezTo>
                    <a:cubicBezTo>
                      <a:pt x="21843" y="1581"/>
                      <a:pt x="21817" y="1601"/>
                      <a:pt x="21790" y="1647"/>
                    </a:cubicBezTo>
                    <a:cubicBezTo>
                      <a:pt x="21859" y="1468"/>
                      <a:pt x="21680" y="1339"/>
                      <a:pt x="21501" y="1339"/>
                    </a:cubicBezTo>
                    <a:cubicBezTo>
                      <a:pt x="21419" y="1339"/>
                      <a:pt x="21336" y="1366"/>
                      <a:pt x="21278" y="1429"/>
                    </a:cubicBezTo>
                    <a:cubicBezTo>
                      <a:pt x="21095" y="1628"/>
                      <a:pt x="21073" y="1944"/>
                      <a:pt x="20947" y="2194"/>
                    </a:cubicBezTo>
                    <a:cubicBezTo>
                      <a:pt x="20868" y="2348"/>
                      <a:pt x="20690" y="2462"/>
                      <a:pt x="20542" y="2462"/>
                    </a:cubicBezTo>
                    <a:cubicBezTo>
                      <a:pt x="20453" y="2462"/>
                      <a:pt x="20375" y="2422"/>
                      <a:pt x="20334" y="2326"/>
                    </a:cubicBezTo>
                    <a:lnTo>
                      <a:pt x="20855" y="1581"/>
                    </a:lnTo>
                    <a:cubicBezTo>
                      <a:pt x="20934" y="1467"/>
                      <a:pt x="21019" y="1335"/>
                      <a:pt x="20994" y="1193"/>
                    </a:cubicBezTo>
                    <a:cubicBezTo>
                      <a:pt x="20978" y="1103"/>
                      <a:pt x="20889" y="1041"/>
                      <a:pt x="20814" y="1041"/>
                    </a:cubicBezTo>
                    <a:cubicBezTo>
                      <a:pt x="20787" y="1041"/>
                      <a:pt x="20763" y="1048"/>
                      <a:pt x="20744" y="1065"/>
                    </a:cubicBezTo>
                    <a:lnTo>
                      <a:pt x="20744" y="1065"/>
                    </a:lnTo>
                    <a:cubicBezTo>
                      <a:pt x="20871" y="862"/>
                      <a:pt x="20930" y="621"/>
                      <a:pt x="20912" y="381"/>
                    </a:cubicBezTo>
                    <a:cubicBezTo>
                      <a:pt x="20908" y="381"/>
                      <a:pt x="20903" y="381"/>
                      <a:pt x="20899" y="381"/>
                    </a:cubicBezTo>
                    <a:cubicBezTo>
                      <a:pt x="20800" y="381"/>
                      <a:pt x="20706" y="408"/>
                      <a:pt x="20624" y="461"/>
                    </a:cubicBezTo>
                    <a:lnTo>
                      <a:pt x="20624" y="461"/>
                    </a:lnTo>
                    <a:cubicBezTo>
                      <a:pt x="20730" y="327"/>
                      <a:pt x="20613" y="28"/>
                      <a:pt x="20426" y="11"/>
                    </a:cubicBezTo>
                    <a:cubicBezTo>
                      <a:pt x="20416" y="10"/>
                      <a:pt x="20407" y="10"/>
                      <a:pt x="20398" y="10"/>
                    </a:cubicBezTo>
                    <a:cubicBezTo>
                      <a:pt x="20196" y="10"/>
                      <a:pt x="20029" y="206"/>
                      <a:pt x="19924" y="403"/>
                    </a:cubicBezTo>
                    <a:cubicBezTo>
                      <a:pt x="19794" y="643"/>
                      <a:pt x="19702" y="902"/>
                      <a:pt x="19652" y="1170"/>
                    </a:cubicBezTo>
                    <a:cubicBezTo>
                      <a:pt x="19627" y="1300"/>
                      <a:pt x="19611" y="1439"/>
                      <a:pt x="19535" y="1546"/>
                    </a:cubicBezTo>
                    <a:cubicBezTo>
                      <a:pt x="19489" y="1612"/>
                      <a:pt x="19409" y="1656"/>
                      <a:pt x="19335" y="1656"/>
                    </a:cubicBezTo>
                    <a:cubicBezTo>
                      <a:pt x="19292" y="1656"/>
                      <a:pt x="19251" y="1641"/>
                      <a:pt x="19219" y="1606"/>
                    </a:cubicBezTo>
                    <a:cubicBezTo>
                      <a:pt x="19443" y="1338"/>
                      <a:pt x="19459" y="883"/>
                      <a:pt x="19257" y="596"/>
                    </a:cubicBezTo>
                    <a:lnTo>
                      <a:pt x="19257" y="596"/>
                    </a:lnTo>
                    <a:lnTo>
                      <a:pt x="18581" y="1723"/>
                    </a:lnTo>
                    <a:cubicBezTo>
                      <a:pt x="18483" y="1376"/>
                      <a:pt x="18531" y="1006"/>
                      <a:pt x="18714" y="697"/>
                    </a:cubicBezTo>
                    <a:cubicBezTo>
                      <a:pt x="18663" y="663"/>
                      <a:pt x="18608" y="648"/>
                      <a:pt x="18552" y="648"/>
                    </a:cubicBezTo>
                    <a:cubicBezTo>
                      <a:pt x="18391" y="648"/>
                      <a:pt x="18222" y="770"/>
                      <a:pt x="18126" y="924"/>
                    </a:cubicBezTo>
                    <a:cubicBezTo>
                      <a:pt x="18000" y="1136"/>
                      <a:pt x="17950" y="1391"/>
                      <a:pt x="17839" y="1613"/>
                    </a:cubicBezTo>
                    <a:cubicBezTo>
                      <a:pt x="17780" y="1730"/>
                      <a:pt x="17666" y="1845"/>
                      <a:pt x="17557" y="1845"/>
                    </a:cubicBezTo>
                    <a:cubicBezTo>
                      <a:pt x="17524" y="1845"/>
                      <a:pt x="17493" y="1835"/>
                      <a:pt x="17463" y="1812"/>
                    </a:cubicBezTo>
                    <a:cubicBezTo>
                      <a:pt x="17229" y="1635"/>
                      <a:pt x="17665" y="1246"/>
                      <a:pt x="17580" y="943"/>
                    </a:cubicBezTo>
                    <a:lnTo>
                      <a:pt x="17270" y="889"/>
                    </a:lnTo>
                    <a:lnTo>
                      <a:pt x="17270" y="889"/>
                    </a:lnTo>
                    <a:cubicBezTo>
                      <a:pt x="17273" y="889"/>
                      <a:pt x="17275" y="889"/>
                      <a:pt x="17278" y="889"/>
                    </a:cubicBezTo>
                    <a:cubicBezTo>
                      <a:pt x="17505" y="889"/>
                      <a:pt x="17556" y="455"/>
                      <a:pt x="17353" y="333"/>
                    </a:cubicBezTo>
                    <a:cubicBezTo>
                      <a:pt x="17304" y="304"/>
                      <a:pt x="17251" y="291"/>
                      <a:pt x="17199" y="291"/>
                    </a:cubicBezTo>
                    <a:cubicBezTo>
                      <a:pt x="17030" y="291"/>
                      <a:pt x="16857" y="426"/>
                      <a:pt x="16778" y="602"/>
                    </a:cubicBezTo>
                    <a:cubicBezTo>
                      <a:pt x="16674" y="832"/>
                      <a:pt x="16686" y="1104"/>
                      <a:pt x="16702" y="1363"/>
                    </a:cubicBezTo>
                    <a:lnTo>
                      <a:pt x="16279" y="1224"/>
                    </a:lnTo>
                    <a:cubicBezTo>
                      <a:pt x="16244" y="1565"/>
                      <a:pt x="16127" y="1890"/>
                      <a:pt x="15938" y="2175"/>
                    </a:cubicBezTo>
                    <a:lnTo>
                      <a:pt x="15625" y="1410"/>
                    </a:lnTo>
                    <a:cubicBezTo>
                      <a:pt x="15413" y="1587"/>
                      <a:pt x="15375" y="1913"/>
                      <a:pt x="15287" y="2191"/>
                    </a:cubicBezTo>
                    <a:cubicBezTo>
                      <a:pt x="15211" y="2430"/>
                      <a:pt x="15029" y="2682"/>
                      <a:pt x="14818" y="2682"/>
                    </a:cubicBezTo>
                    <a:cubicBezTo>
                      <a:pt x="14785" y="2682"/>
                      <a:pt x="14750" y="2675"/>
                      <a:pt x="14715" y="2661"/>
                    </a:cubicBezTo>
                    <a:cubicBezTo>
                      <a:pt x="14460" y="2560"/>
                      <a:pt x="14453" y="2137"/>
                      <a:pt x="14617" y="1900"/>
                    </a:cubicBezTo>
                    <a:cubicBezTo>
                      <a:pt x="14782" y="1663"/>
                      <a:pt x="15041" y="1537"/>
                      <a:pt x="15249" y="1350"/>
                    </a:cubicBezTo>
                    <a:cubicBezTo>
                      <a:pt x="15458" y="1161"/>
                      <a:pt x="15615" y="823"/>
                      <a:pt x="15473" y="567"/>
                    </a:cubicBezTo>
                    <a:lnTo>
                      <a:pt x="15473" y="567"/>
                    </a:lnTo>
                    <a:cubicBezTo>
                      <a:pt x="15182" y="579"/>
                      <a:pt x="14897" y="723"/>
                      <a:pt x="14689" y="952"/>
                    </a:cubicBezTo>
                    <a:lnTo>
                      <a:pt x="14689" y="952"/>
                    </a:lnTo>
                    <a:cubicBezTo>
                      <a:pt x="14692" y="915"/>
                      <a:pt x="14687" y="876"/>
                      <a:pt x="14674" y="842"/>
                    </a:cubicBezTo>
                    <a:cubicBezTo>
                      <a:pt x="14627" y="716"/>
                      <a:pt x="14504" y="640"/>
                      <a:pt x="14384" y="611"/>
                    </a:cubicBezTo>
                    <a:cubicBezTo>
                      <a:pt x="14336" y="599"/>
                      <a:pt x="14287" y="594"/>
                      <a:pt x="14238" y="594"/>
                    </a:cubicBezTo>
                    <a:cubicBezTo>
                      <a:pt x="13987" y="594"/>
                      <a:pt x="13737" y="744"/>
                      <a:pt x="13610" y="984"/>
                    </a:cubicBezTo>
                    <a:cubicBezTo>
                      <a:pt x="13558" y="1083"/>
                      <a:pt x="13528" y="1194"/>
                      <a:pt x="13519" y="1308"/>
                    </a:cubicBezTo>
                    <a:lnTo>
                      <a:pt x="13519" y="1308"/>
                    </a:lnTo>
                    <a:cubicBezTo>
                      <a:pt x="13470" y="1224"/>
                      <a:pt x="13412" y="1145"/>
                      <a:pt x="13345" y="1072"/>
                    </a:cubicBezTo>
                    <a:cubicBezTo>
                      <a:pt x="13196" y="1376"/>
                      <a:pt x="13111" y="1704"/>
                      <a:pt x="13092" y="2039"/>
                    </a:cubicBezTo>
                    <a:cubicBezTo>
                      <a:pt x="13022" y="1849"/>
                      <a:pt x="13000" y="1644"/>
                      <a:pt x="13026" y="1442"/>
                    </a:cubicBezTo>
                    <a:lnTo>
                      <a:pt x="13026" y="1442"/>
                    </a:lnTo>
                    <a:cubicBezTo>
                      <a:pt x="12906" y="1496"/>
                      <a:pt x="12842" y="1641"/>
                      <a:pt x="12805" y="1774"/>
                    </a:cubicBezTo>
                    <a:cubicBezTo>
                      <a:pt x="12767" y="1909"/>
                      <a:pt x="12745" y="2058"/>
                      <a:pt x="12666" y="2168"/>
                    </a:cubicBezTo>
                    <a:cubicBezTo>
                      <a:pt x="12612" y="2245"/>
                      <a:pt x="12525" y="2300"/>
                      <a:pt x="12443" y="2300"/>
                    </a:cubicBezTo>
                    <a:cubicBezTo>
                      <a:pt x="12403" y="2300"/>
                      <a:pt x="12364" y="2287"/>
                      <a:pt x="12331" y="2257"/>
                    </a:cubicBezTo>
                    <a:cubicBezTo>
                      <a:pt x="12323" y="2250"/>
                      <a:pt x="12317" y="2244"/>
                      <a:pt x="12311" y="2239"/>
                    </a:cubicBezTo>
                    <a:lnTo>
                      <a:pt x="12311" y="2239"/>
                    </a:lnTo>
                    <a:cubicBezTo>
                      <a:pt x="12296" y="2240"/>
                      <a:pt x="12282" y="2241"/>
                      <a:pt x="12267" y="2241"/>
                    </a:cubicBezTo>
                    <a:cubicBezTo>
                      <a:pt x="12042" y="2241"/>
                      <a:pt x="11823" y="2019"/>
                      <a:pt x="11756" y="1764"/>
                    </a:cubicBezTo>
                    <a:cubicBezTo>
                      <a:pt x="11677" y="1464"/>
                      <a:pt x="11750" y="1145"/>
                      <a:pt x="11819" y="842"/>
                    </a:cubicBezTo>
                    <a:lnTo>
                      <a:pt x="11819" y="842"/>
                    </a:lnTo>
                    <a:cubicBezTo>
                      <a:pt x="11232" y="1164"/>
                      <a:pt x="10764" y="1739"/>
                      <a:pt x="10527" y="2418"/>
                    </a:cubicBezTo>
                    <a:cubicBezTo>
                      <a:pt x="10249" y="1767"/>
                      <a:pt x="10237" y="1031"/>
                      <a:pt x="10496" y="374"/>
                    </a:cubicBezTo>
                    <a:cubicBezTo>
                      <a:pt x="10416" y="356"/>
                      <a:pt x="10334" y="347"/>
                      <a:pt x="10254" y="347"/>
                    </a:cubicBezTo>
                    <a:cubicBezTo>
                      <a:pt x="10057" y="347"/>
                      <a:pt x="9864" y="400"/>
                      <a:pt x="9694" y="501"/>
                    </a:cubicBezTo>
                    <a:cubicBezTo>
                      <a:pt x="9822" y="270"/>
                      <a:pt x="9566" y="0"/>
                      <a:pt x="93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44"/>
              <p:cNvSpPr/>
              <p:nvPr/>
            </p:nvSpPr>
            <p:spPr>
              <a:xfrm>
                <a:off x="700164" y="467796"/>
                <a:ext cx="807409" cy="599609"/>
              </a:xfrm>
              <a:custGeom>
                <a:avLst/>
                <a:gdLst/>
                <a:ahLst/>
                <a:cxnLst/>
                <a:rect l="l" t="t" r="r" b="b"/>
                <a:pathLst>
                  <a:path w="22536" h="16736" extrusionOk="0">
                    <a:moveTo>
                      <a:pt x="19739" y="15586"/>
                    </a:moveTo>
                    <a:cubicBezTo>
                      <a:pt x="19726" y="15645"/>
                      <a:pt x="19737" y="15707"/>
                      <a:pt x="19769" y="15707"/>
                    </a:cubicBezTo>
                    <a:cubicBezTo>
                      <a:pt x="19780" y="15707"/>
                      <a:pt x="19792" y="15701"/>
                      <a:pt x="19807" y="15687"/>
                    </a:cubicBezTo>
                    <a:lnTo>
                      <a:pt x="19739" y="15586"/>
                    </a:lnTo>
                    <a:close/>
                    <a:moveTo>
                      <a:pt x="15876" y="1"/>
                    </a:moveTo>
                    <a:cubicBezTo>
                      <a:pt x="15673" y="1"/>
                      <a:pt x="15510" y="200"/>
                      <a:pt x="15401" y="397"/>
                    </a:cubicBezTo>
                    <a:cubicBezTo>
                      <a:pt x="15271" y="634"/>
                      <a:pt x="15180" y="893"/>
                      <a:pt x="15129" y="1161"/>
                    </a:cubicBezTo>
                    <a:cubicBezTo>
                      <a:pt x="15104" y="1291"/>
                      <a:pt x="15091" y="1430"/>
                      <a:pt x="15015" y="1537"/>
                    </a:cubicBezTo>
                    <a:cubicBezTo>
                      <a:pt x="14968" y="1603"/>
                      <a:pt x="14888" y="1647"/>
                      <a:pt x="14815" y="1647"/>
                    </a:cubicBezTo>
                    <a:cubicBezTo>
                      <a:pt x="14772" y="1647"/>
                      <a:pt x="14731" y="1632"/>
                      <a:pt x="14700" y="1597"/>
                    </a:cubicBezTo>
                    <a:cubicBezTo>
                      <a:pt x="14924" y="1329"/>
                      <a:pt x="14940" y="877"/>
                      <a:pt x="14734" y="590"/>
                    </a:cubicBezTo>
                    <a:lnTo>
                      <a:pt x="14734" y="590"/>
                    </a:lnTo>
                    <a:lnTo>
                      <a:pt x="14058" y="1714"/>
                    </a:lnTo>
                    <a:cubicBezTo>
                      <a:pt x="13960" y="1367"/>
                      <a:pt x="14008" y="997"/>
                      <a:pt x="14191" y="688"/>
                    </a:cubicBezTo>
                    <a:cubicBezTo>
                      <a:pt x="14140" y="654"/>
                      <a:pt x="14085" y="639"/>
                      <a:pt x="14030" y="639"/>
                    </a:cubicBezTo>
                    <a:cubicBezTo>
                      <a:pt x="13870" y="639"/>
                      <a:pt x="13703" y="761"/>
                      <a:pt x="13607" y="918"/>
                    </a:cubicBezTo>
                    <a:cubicBezTo>
                      <a:pt x="13477" y="1127"/>
                      <a:pt x="13427" y="1382"/>
                      <a:pt x="13316" y="1603"/>
                    </a:cubicBezTo>
                    <a:cubicBezTo>
                      <a:pt x="13257" y="1723"/>
                      <a:pt x="13142" y="1837"/>
                      <a:pt x="13033" y="1837"/>
                    </a:cubicBezTo>
                    <a:cubicBezTo>
                      <a:pt x="13001" y="1837"/>
                      <a:pt x="12970" y="1828"/>
                      <a:pt x="12940" y="1806"/>
                    </a:cubicBezTo>
                    <a:cubicBezTo>
                      <a:pt x="12707" y="1626"/>
                      <a:pt x="13142" y="1240"/>
                      <a:pt x="13060" y="937"/>
                    </a:cubicBezTo>
                    <a:lnTo>
                      <a:pt x="12748" y="880"/>
                    </a:lnTo>
                    <a:lnTo>
                      <a:pt x="12748" y="880"/>
                    </a:lnTo>
                    <a:cubicBezTo>
                      <a:pt x="12750" y="880"/>
                      <a:pt x="12753" y="880"/>
                      <a:pt x="12755" y="880"/>
                    </a:cubicBezTo>
                    <a:cubicBezTo>
                      <a:pt x="12982" y="880"/>
                      <a:pt x="13033" y="446"/>
                      <a:pt x="12830" y="324"/>
                    </a:cubicBezTo>
                    <a:cubicBezTo>
                      <a:pt x="12782" y="295"/>
                      <a:pt x="12730" y="282"/>
                      <a:pt x="12677" y="282"/>
                    </a:cubicBezTo>
                    <a:cubicBezTo>
                      <a:pt x="12509" y="282"/>
                      <a:pt x="12334" y="417"/>
                      <a:pt x="12255" y="593"/>
                    </a:cubicBezTo>
                    <a:cubicBezTo>
                      <a:pt x="12151" y="823"/>
                      <a:pt x="12163" y="1095"/>
                      <a:pt x="12182" y="1354"/>
                    </a:cubicBezTo>
                    <a:lnTo>
                      <a:pt x="11756" y="1215"/>
                    </a:lnTo>
                    <a:cubicBezTo>
                      <a:pt x="11721" y="1556"/>
                      <a:pt x="11604" y="1881"/>
                      <a:pt x="11415" y="2166"/>
                    </a:cubicBezTo>
                    <a:lnTo>
                      <a:pt x="11102" y="1401"/>
                    </a:lnTo>
                    <a:cubicBezTo>
                      <a:pt x="10891" y="1578"/>
                      <a:pt x="10853" y="1903"/>
                      <a:pt x="10764" y="2181"/>
                    </a:cubicBezTo>
                    <a:cubicBezTo>
                      <a:pt x="10691" y="2421"/>
                      <a:pt x="10507" y="2672"/>
                      <a:pt x="10296" y="2672"/>
                    </a:cubicBezTo>
                    <a:cubicBezTo>
                      <a:pt x="10262" y="2672"/>
                      <a:pt x="10227" y="2666"/>
                      <a:pt x="10193" y="2652"/>
                    </a:cubicBezTo>
                    <a:cubicBezTo>
                      <a:pt x="9937" y="2551"/>
                      <a:pt x="9934" y="2128"/>
                      <a:pt x="10095" y="1891"/>
                    </a:cubicBezTo>
                    <a:cubicBezTo>
                      <a:pt x="10259" y="1654"/>
                      <a:pt x="10521" y="1531"/>
                      <a:pt x="10726" y="1341"/>
                    </a:cubicBezTo>
                    <a:cubicBezTo>
                      <a:pt x="10935" y="1152"/>
                      <a:pt x="11093" y="814"/>
                      <a:pt x="10954" y="558"/>
                    </a:cubicBezTo>
                    <a:lnTo>
                      <a:pt x="10954" y="558"/>
                    </a:lnTo>
                    <a:cubicBezTo>
                      <a:pt x="10659" y="570"/>
                      <a:pt x="10374" y="715"/>
                      <a:pt x="10167" y="946"/>
                    </a:cubicBezTo>
                    <a:lnTo>
                      <a:pt x="10167" y="946"/>
                    </a:lnTo>
                    <a:cubicBezTo>
                      <a:pt x="10170" y="907"/>
                      <a:pt x="10165" y="868"/>
                      <a:pt x="10151" y="833"/>
                    </a:cubicBezTo>
                    <a:cubicBezTo>
                      <a:pt x="10104" y="706"/>
                      <a:pt x="9984" y="631"/>
                      <a:pt x="9861" y="602"/>
                    </a:cubicBezTo>
                    <a:cubicBezTo>
                      <a:pt x="9813" y="591"/>
                      <a:pt x="9765" y="585"/>
                      <a:pt x="9717" y="585"/>
                    </a:cubicBezTo>
                    <a:cubicBezTo>
                      <a:pt x="9467" y="585"/>
                      <a:pt x="9217" y="737"/>
                      <a:pt x="9087" y="978"/>
                    </a:cubicBezTo>
                    <a:cubicBezTo>
                      <a:pt x="9036" y="1076"/>
                      <a:pt x="9006" y="1186"/>
                      <a:pt x="8996" y="1298"/>
                    </a:cubicBezTo>
                    <a:lnTo>
                      <a:pt x="8996" y="1298"/>
                    </a:lnTo>
                    <a:cubicBezTo>
                      <a:pt x="8948" y="1214"/>
                      <a:pt x="8891" y="1135"/>
                      <a:pt x="8825" y="1063"/>
                    </a:cubicBezTo>
                    <a:cubicBezTo>
                      <a:pt x="8673" y="1367"/>
                      <a:pt x="8588" y="1695"/>
                      <a:pt x="8569" y="2033"/>
                    </a:cubicBezTo>
                    <a:cubicBezTo>
                      <a:pt x="8500" y="1840"/>
                      <a:pt x="8478" y="1635"/>
                      <a:pt x="8503" y="1433"/>
                    </a:cubicBezTo>
                    <a:lnTo>
                      <a:pt x="8503" y="1433"/>
                    </a:lnTo>
                    <a:cubicBezTo>
                      <a:pt x="8383" y="1487"/>
                      <a:pt x="8320" y="1629"/>
                      <a:pt x="8282" y="1768"/>
                    </a:cubicBezTo>
                    <a:cubicBezTo>
                      <a:pt x="8234" y="1945"/>
                      <a:pt x="8196" y="2207"/>
                      <a:pt x="8013" y="2289"/>
                    </a:cubicBezTo>
                    <a:cubicBezTo>
                      <a:pt x="7960" y="2314"/>
                      <a:pt x="7895" y="2323"/>
                      <a:pt x="7824" y="2323"/>
                    </a:cubicBezTo>
                    <a:cubicBezTo>
                      <a:pt x="7651" y="2323"/>
                      <a:pt x="7447" y="2267"/>
                      <a:pt x="7312" y="2245"/>
                    </a:cubicBezTo>
                    <a:lnTo>
                      <a:pt x="7312" y="2245"/>
                    </a:lnTo>
                    <a:cubicBezTo>
                      <a:pt x="7306" y="2529"/>
                      <a:pt x="7366" y="2810"/>
                      <a:pt x="7492" y="3063"/>
                    </a:cubicBezTo>
                    <a:cubicBezTo>
                      <a:pt x="7325" y="3113"/>
                      <a:pt x="7214" y="3318"/>
                      <a:pt x="7255" y="3502"/>
                    </a:cubicBezTo>
                    <a:cubicBezTo>
                      <a:pt x="7274" y="3590"/>
                      <a:pt x="7322" y="3678"/>
                      <a:pt x="7296" y="3764"/>
                    </a:cubicBezTo>
                    <a:cubicBezTo>
                      <a:pt x="7274" y="3836"/>
                      <a:pt x="7205" y="3874"/>
                      <a:pt x="7134" y="3874"/>
                    </a:cubicBezTo>
                    <a:cubicBezTo>
                      <a:pt x="7103" y="3874"/>
                      <a:pt x="7071" y="3867"/>
                      <a:pt x="7044" y="3852"/>
                    </a:cubicBezTo>
                    <a:cubicBezTo>
                      <a:pt x="6955" y="3805"/>
                      <a:pt x="6895" y="3710"/>
                      <a:pt x="6841" y="3618"/>
                    </a:cubicBezTo>
                    <a:lnTo>
                      <a:pt x="6841" y="3618"/>
                    </a:lnTo>
                    <a:cubicBezTo>
                      <a:pt x="6804" y="3776"/>
                      <a:pt x="6835" y="3947"/>
                      <a:pt x="6933" y="4080"/>
                    </a:cubicBezTo>
                    <a:cubicBezTo>
                      <a:pt x="6756" y="4133"/>
                      <a:pt x="6661" y="4392"/>
                      <a:pt x="6756" y="4563"/>
                    </a:cubicBezTo>
                    <a:cubicBezTo>
                      <a:pt x="6494" y="4402"/>
                      <a:pt x="6219" y="4266"/>
                      <a:pt x="5932" y="4159"/>
                    </a:cubicBezTo>
                    <a:lnTo>
                      <a:pt x="5932" y="4159"/>
                    </a:lnTo>
                    <a:cubicBezTo>
                      <a:pt x="5960" y="4452"/>
                      <a:pt x="6121" y="4727"/>
                      <a:pt x="6358" y="4869"/>
                    </a:cubicBezTo>
                    <a:cubicBezTo>
                      <a:pt x="6488" y="4945"/>
                      <a:pt x="6633" y="4986"/>
                      <a:pt x="6753" y="5078"/>
                    </a:cubicBezTo>
                    <a:cubicBezTo>
                      <a:pt x="6876" y="5169"/>
                      <a:pt x="6965" y="5346"/>
                      <a:pt x="6901" y="5491"/>
                    </a:cubicBezTo>
                    <a:cubicBezTo>
                      <a:pt x="6661" y="5577"/>
                      <a:pt x="6447" y="5722"/>
                      <a:pt x="6279" y="5915"/>
                    </a:cubicBezTo>
                    <a:cubicBezTo>
                      <a:pt x="6159" y="5709"/>
                      <a:pt x="5963" y="5555"/>
                      <a:pt x="5736" y="5482"/>
                    </a:cubicBezTo>
                    <a:lnTo>
                      <a:pt x="5736" y="5482"/>
                    </a:lnTo>
                    <a:lnTo>
                      <a:pt x="5783" y="5706"/>
                    </a:lnTo>
                    <a:cubicBezTo>
                      <a:pt x="5718" y="5659"/>
                      <a:pt x="5641" y="5634"/>
                      <a:pt x="5563" y="5634"/>
                    </a:cubicBezTo>
                    <a:cubicBezTo>
                      <a:pt x="5531" y="5634"/>
                      <a:pt x="5499" y="5638"/>
                      <a:pt x="5468" y="5646"/>
                    </a:cubicBezTo>
                    <a:cubicBezTo>
                      <a:pt x="5496" y="5782"/>
                      <a:pt x="5553" y="5911"/>
                      <a:pt x="5632" y="6028"/>
                    </a:cubicBezTo>
                    <a:cubicBezTo>
                      <a:pt x="5474" y="6069"/>
                      <a:pt x="5351" y="6202"/>
                      <a:pt x="5325" y="6363"/>
                    </a:cubicBezTo>
                    <a:cubicBezTo>
                      <a:pt x="5294" y="6530"/>
                      <a:pt x="5360" y="6698"/>
                      <a:pt x="5490" y="6805"/>
                    </a:cubicBezTo>
                    <a:cubicBezTo>
                      <a:pt x="5395" y="6856"/>
                      <a:pt x="5322" y="6938"/>
                      <a:pt x="5275" y="7036"/>
                    </a:cubicBezTo>
                    <a:cubicBezTo>
                      <a:pt x="5347" y="7141"/>
                      <a:pt x="5458" y="7167"/>
                      <a:pt x="5583" y="7167"/>
                    </a:cubicBezTo>
                    <a:cubicBezTo>
                      <a:pt x="5706" y="7167"/>
                      <a:pt x="5843" y="7141"/>
                      <a:pt x="5967" y="7141"/>
                    </a:cubicBezTo>
                    <a:cubicBezTo>
                      <a:pt x="6089" y="7141"/>
                      <a:pt x="6199" y="7166"/>
                      <a:pt x="6273" y="7266"/>
                    </a:cubicBezTo>
                    <a:cubicBezTo>
                      <a:pt x="6131" y="7371"/>
                      <a:pt x="6305" y="7636"/>
                      <a:pt x="6213" y="7794"/>
                    </a:cubicBezTo>
                    <a:cubicBezTo>
                      <a:pt x="6174" y="7851"/>
                      <a:pt x="6108" y="7889"/>
                      <a:pt x="6038" y="7889"/>
                    </a:cubicBezTo>
                    <a:cubicBezTo>
                      <a:pt x="6035" y="7889"/>
                      <a:pt x="6033" y="7889"/>
                      <a:pt x="6030" y="7889"/>
                    </a:cubicBezTo>
                    <a:cubicBezTo>
                      <a:pt x="6018" y="7889"/>
                      <a:pt x="6007" y="7890"/>
                      <a:pt x="5995" y="7890"/>
                    </a:cubicBezTo>
                    <a:cubicBezTo>
                      <a:pt x="5810" y="7890"/>
                      <a:pt x="5612" y="7797"/>
                      <a:pt x="5441" y="7797"/>
                    </a:cubicBezTo>
                    <a:cubicBezTo>
                      <a:pt x="5360" y="7797"/>
                      <a:pt x="5286" y="7818"/>
                      <a:pt x="5221" y="7879"/>
                    </a:cubicBezTo>
                    <a:cubicBezTo>
                      <a:pt x="5417" y="8309"/>
                      <a:pt x="5698" y="8691"/>
                      <a:pt x="6049" y="9007"/>
                    </a:cubicBezTo>
                    <a:cubicBezTo>
                      <a:pt x="5941" y="9174"/>
                      <a:pt x="5736" y="9221"/>
                      <a:pt x="5566" y="9313"/>
                    </a:cubicBezTo>
                    <a:cubicBezTo>
                      <a:pt x="5398" y="9401"/>
                      <a:pt x="5237" y="9616"/>
                      <a:pt x="5329" y="9796"/>
                    </a:cubicBezTo>
                    <a:cubicBezTo>
                      <a:pt x="4997" y="9743"/>
                      <a:pt x="4662" y="9695"/>
                      <a:pt x="4331" y="9657"/>
                    </a:cubicBezTo>
                    <a:cubicBezTo>
                      <a:pt x="4292" y="9653"/>
                      <a:pt x="4252" y="9649"/>
                      <a:pt x="4212" y="9649"/>
                    </a:cubicBezTo>
                    <a:cubicBezTo>
                      <a:pt x="4139" y="9649"/>
                      <a:pt x="4067" y="9662"/>
                      <a:pt x="4005" y="9705"/>
                    </a:cubicBezTo>
                    <a:cubicBezTo>
                      <a:pt x="3914" y="9770"/>
                      <a:pt x="3879" y="9942"/>
                      <a:pt x="3972" y="10006"/>
                    </a:cubicBezTo>
                    <a:lnTo>
                      <a:pt x="3972" y="10006"/>
                    </a:lnTo>
                    <a:cubicBezTo>
                      <a:pt x="3953" y="9994"/>
                      <a:pt x="3938" y="9989"/>
                      <a:pt x="3926" y="9989"/>
                    </a:cubicBezTo>
                    <a:cubicBezTo>
                      <a:pt x="3829" y="9989"/>
                      <a:pt x="3900" y="10324"/>
                      <a:pt x="3936" y="10374"/>
                    </a:cubicBezTo>
                    <a:cubicBezTo>
                      <a:pt x="4006" y="10479"/>
                      <a:pt x="4075" y="10498"/>
                      <a:pt x="4149" y="10498"/>
                    </a:cubicBezTo>
                    <a:cubicBezTo>
                      <a:pt x="4191" y="10498"/>
                      <a:pt x="4234" y="10492"/>
                      <a:pt x="4281" y="10492"/>
                    </a:cubicBezTo>
                    <a:cubicBezTo>
                      <a:pt x="4318" y="10492"/>
                      <a:pt x="4358" y="10496"/>
                      <a:pt x="4400" y="10510"/>
                    </a:cubicBezTo>
                    <a:cubicBezTo>
                      <a:pt x="4473" y="10535"/>
                      <a:pt x="4523" y="10611"/>
                      <a:pt x="4583" y="10662"/>
                    </a:cubicBezTo>
                    <a:cubicBezTo>
                      <a:pt x="4649" y="10714"/>
                      <a:pt x="4722" y="10735"/>
                      <a:pt x="4798" y="10735"/>
                    </a:cubicBezTo>
                    <a:cubicBezTo>
                      <a:pt x="4971" y="10735"/>
                      <a:pt x="5161" y="10628"/>
                      <a:pt x="5325" y="10538"/>
                    </a:cubicBezTo>
                    <a:cubicBezTo>
                      <a:pt x="5438" y="10475"/>
                      <a:pt x="5579" y="10431"/>
                      <a:pt x="5706" y="10431"/>
                    </a:cubicBezTo>
                    <a:cubicBezTo>
                      <a:pt x="5846" y="10431"/>
                      <a:pt x="5970" y="10485"/>
                      <a:pt x="6023" y="10624"/>
                    </a:cubicBezTo>
                    <a:cubicBezTo>
                      <a:pt x="6040" y="10664"/>
                      <a:pt x="6079" y="10714"/>
                      <a:pt x="6106" y="10714"/>
                    </a:cubicBezTo>
                    <a:cubicBezTo>
                      <a:pt x="6115" y="10714"/>
                      <a:pt x="6122" y="10709"/>
                      <a:pt x="6128" y="10696"/>
                    </a:cubicBezTo>
                    <a:lnTo>
                      <a:pt x="6128" y="10696"/>
                    </a:lnTo>
                    <a:cubicBezTo>
                      <a:pt x="6235" y="10797"/>
                      <a:pt x="6137" y="10990"/>
                      <a:pt x="6023" y="11082"/>
                    </a:cubicBezTo>
                    <a:cubicBezTo>
                      <a:pt x="5907" y="11170"/>
                      <a:pt x="5758" y="11265"/>
                      <a:pt x="5764" y="11420"/>
                    </a:cubicBezTo>
                    <a:cubicBezTo>
                      <a:pt x="5768" y="11483"/>
                      <a:pt x="5796" y="11543"/>
                      <a:pt x="5796" y="11606"/>
                    </a:cubicBezTo>
                    <a:cubicBezTo>
                      <a:pt x="5793" y="11742"/>
                      <a:pt x="5651" y="11824"/>
                      <a:pt x="5528" y="11836"/>
                    </a:cubicBezTo>
                    <a:cubicBezTo>
                      <a:pt x="5404" y="11852"/>
                      <a:pt x="5272" y="11833"/>
                      <a:pt x="5164" y="11897"/>
                    </a:cubicBezTo>
                    <a:cubicBezTo>
                      <a:pt x="5054" y="11957"/>
                      <a:pt x="5003" y="12162"/>
                      <a:pt x="5114" y="12222"/>
                    </a:cubicBezTo>
                    <a:cubicBezTo>
                      <a:pt x="5057" y="12313"/>
                      <a:pt x="4966" y="12347"/>
                      <a:pt x="4864" y="12347"/>
                    </a:cubicBezTo>
                    <a:cubicBezTo>
                      <a:pt x="4755" y="12347"/>
                      <a:pt x="4635" y="12309"/>
                      <a:pt x="4536" y="12263"/>
                    </a:cubicBezTo>
                    <a:cubicBezTo>
                      <a:pt x="4427" y="12215"/>
                      <a:pt x="4298" y="12169"/>
                      <a:pt x="4181" y="12169"/>
                    </a:cubicBezTo>
                    <a:cubicBezTo>
                      <a:pt x="4091" y="12169"/>
                      <a:pt x="4008" y="12196"/>
                      <a:pt x="3948" y="12272"/>
                    </a:cubicBezTo>
                    <a:cubicBezTo>
                      <a:pt x="3841" y="12408"/>
                      <a:pt x="3879" y="12610"/>
                      <a:pt x="3901" y="12790"/>
                    </a:cubicBezTo>
                    <a:cubicBezTo>
                      <a:pt x="3920" y="12967"/>
                      <a:pt x="3882" y="13198"/>
                      <a:pt x="3724" y="13239"/>
                    </a:cubicBezTo>
                    <a:cubicBezTo>
                      <a:pt x="3708" y="13243"/>
                      <a:pt x="3692" y="13245"/>
                      <a:pt x="3677" y="13245"/>
                    </a:cubicBezTo>
                    <a:cubicBezTo>
                      <a:pt x="3431" y="13245"/>
                      <a:pt x="3308" y="12727"/>
                      <a:pt x="3056" y="12727"/>
                    </a:cubicBezTo>
                    <a:cubicBezTo>
                      <a:pt x="3045" y="12727"/>
                      <a:pt x="3032" y="12728"/>
                      <a:pt x="3020" y="12730"/>
                    </a:cubicBezTo>
                    <a:lnTo>
                      <a:pt x="3039" y="13112"/>
                    </a:lnTo>
                    <a:cubicBezTo>
                      <a:pt x="2995" y="13185"/>
                      <a:pt x="2920" y="13209"/>
                      <a:pt x="2839" y="13209"/>
                    </a:cubicBezTo>
                    <a:cubicBezTo>
                      <a:pt x="2774" y="13209"/>
                      <a:pt x="2705" y="13194"/>
                      <a:pt x="2644" y="13176"/>
                    </a:cubicBezTo>
                    <a:cubicBezTo>
                      <a:pt x="2347" y="13077"/>
                      <a:pt x="2008" y="12940"/>
                      <a:pt x="1683" y="12940"/>
                    </a:cubicBezTo>
                    <a:cubicBezTo>
                      <a:pt x="1552" y="12940"/>
                      <a:pt x="1424" y="12962"/>
                      <a:pt x="1302" y="13018"/>
                    </a:cubicBezTo>
                    <a:cubicBezTo>
                      <a:pt x="1327" y="13131"/>
                      <a:pt x="1324" y="13255"/>
                      <a:pt x="1299" y="13368"/>
                    </a:cubicBezTo>
                    <a:cubicBezTo>
                      <a:pt x="1128" y="13406"/>
                      <a:pt x="920" y="13498"/>
                      <a:pt x="926" y="13684"/>
                    </a:cubicBezTo>
                    <a:cubicBezTo>
                      <a:pt x="932" y="13788"/>
                      <a:pt x="1005" y="13905"/>
                      <a:pt x="945" y="13984"/>
                    </a:cubicBezTo>
                    <a:cubicBezTo>
                      <a:pt x="913" y="14013"/>
                      <a:pt x="872" y="14032"/>
                      <a:pt x="828" y="14038"/>
                    </a:cubicBezTo>
                    <a:cubicBezTo>
                      <a:pt x="607" y="14092"/>
                      <a:pt x="411" y="14215"/>
                      <a:pt x="269" y="14388"/>
                    </a:cubicBezTo>
                    <a:lnTo>
                      <a:pt x="402" y="14575"/>
                    </a:lnTo>
                    <a:cubicBezTo>
                      <a:pt x="228" y="14679"/>
                      <a:pt x="86" y="14834"/>
                      <a:pt x="0" y="15020"/>
                    </a:cubicBezTo>
                    <a:cubicBezTo>
                      <a:pt x="5" y="15020"/>
                      <a:pt x="10" y="15020"/>
                      <a:pt x="15" y="15020"/>
                    </a:cubicBezTo>
                    <a:cubicBezTo>
                      <a:pt x="170" y="15020"/>
                      <a:pt x="311" y="14923"/>
                      <a:pt x="455" y="14853"/>
                    </a:cubicBezTo>
                    <a:cubicBezTo>
                      <a:pt x="542" y="14809"/>
                      <a:pt x="641" y="14775"/>
                      <a:pt x="735" y="14775"/>
                    </a:cubicBezTo>
                    <a:cubicBezTo>
                      <a:pt x="799" y="14775"/>
                      <a:pt x="861" y="14791"/>
                      <a:pt x="916" y="14831"/>
                    </a:cubicBezTo>
                    <a:cubicBezTo>
                      <a:pt x="841" y="14887"/>
                      <a:pt x="758" y="14954"/>
                      <a:pt x="733" y="15052"/>
                    </a:cubicBezTo>
                    <a:cubicBezTo>
                      <a:pt x="710" y="15140"/>
                      <a:pt x="770" y="15255"/>
                      <a:pt x="850" y="15255"/>
                    </a:cubicBezTo>
                    <a:cubicBezTo>
                      <a:pt x="858" y="15255"/>
                      <a:pt x="867" y="15253"/>
                      <a:pt x="875" y="15251"/>
                    </a:cubicBezTo>
                    <a:lnTo>
                      <a:pt x="875" y="15251"/>
                    </a:lnTo>
                    <a:cubicBezTo>
                      <a:pt x="803" y="15314"/>
                      <a:pt x="762" y="15409"/>
                      <a:pt x="765" y="15503"/>
                    </a:cubicBezTo>
                    <a:lnTo>
                      <a:pt x="1027" y="15298"/>
                    </a:lnTo>
                    <a:cubicBezTo>
                      <a:pt x="1055" y="15270"/>
                      <a:pt x="1087" y="15257"/>
                      <a:pt x="1122" y="15254"/>
                    </a:cubicBezTo>
                    <a:cubicBezTo>
                      <a:pt x="1150" y="15257"/>
                      <a:pt x="1179" y="15270"/>
                      <a:pt x="1201" y="15289"/>
                    </a:cubicBezTo>
                    <a:cubicBezTo>
                      <a:pt x="1374" y="15414"/>
                      <a:pt x="1527" y="15505"/>
                      <a:pt x="1675" y="15505"/>
                    </a:cubicBezTo>
                    <a:cubicBezTo>
                      <a:pt x="1807" y="15505"/>
                      <a:pt x="1935" y="15432"/>
                      <a:pt x="2069" y="15244"/>
                    </a:cubicBezTo>
                    <a:cubicBezTo>
                      <a:pt x="2098" y="15191"/>
                      <a:pt x="2142" y="15146"/>
                      <a:pt x="2192" y="15115"/>
                    </a:cubicBezTo>
                    <a:cubicBezTo>
                      <a:pt x="2246" y="15086"/>
                      <a:pt x="2306" y="15090"/>
                      <a:pt x="2366" y="15080"/>
                    </a:cubicBezTo>
                    <a:cubicBezTo>
                      <a:pt x="2751" y="15030"/>
                      <a:pt x="2947" y="14559"/>
                      <a:pt x="3074" y="14155"/>
                    </a:cubicBezTo>
                    <a:cubicBezTo>
                      <a:pt x="3074" y="14154"/>
                      <a:pt x="3074" y="14154"/>
                      <a:pt x="3074" y="14154"/>
                    </a:cubicBezTo>
                    <a:cubicBezTo>
                      <a:pt x="3086" y="14154"/>
                      <a:pt x="3314" y="14531"/>
                      <a:pt x="3333" y="14550"/>
                    </a:cubicBezTo>
                    <a:cubicBezTo>
                      <a:pt x="3349" y="14567"/>
                      <a:pt x="3368" y="14574"/>
                      <a:pt x="3389" y="14574"/>
                    </a:cubicBezTo>
                    <a:cubicBezTo>
                      <a:pt x="3476" y="14574"/>
                      <a:pt x="3591" y="14450"/>
                      <a:pt x="3664" y="14382"/>
                    </a:cubicBezTo>
                    <a:lnTo>
                      <a:pt x="3664" y="14382"/>
                    </a:lnTo>
                    <a:cubicBezTo>
                      <a:pt x="3532" y="14525"/>
                      <a:pt x="3635" y="14827"/>
                      <a:pt x="3819" y="14903"/>
                    </a:cubicBezTo>
                    <a:cubicBezTo>
                      <a:pt x="3872" y="14924"/>
                      <a:pt x="3926" y="14933"/>
                      <a:pt x="3980" y="14933"/>
                    </a:cubicBezTo>
                    <a:cubicBezTo>
                      <a:pt x="4133" y="14933"/>
                      <a:pt x="4288" y="14863"/>
                      <a:pt x="4435" y="14796"/>
                    </a:cubicBezTo>
                    <a:lnTo>
                      <a:pt x="4435" y="14796"/>
                    </a:lnTo>
                    <a:cubicBezTo>
                      <a:pt x="4198" y="14932"/>
                      <a:pt x="3939" y="15093"/>
                      <a:pt x="3860" y="15377"/>
                    </a:cubicBezTo>
                    <a:cubicBezTo>
                      <a:pt x="3791" y="15617"/>
                      <a:pt x="3972" y="15921"/>
                      <a:pt x="4171" y="15921"/>
                    </a:cubicBezTo>
                    <a:cubicBezTo>
                      <a:pt x="4207" y="15921"/>
                      <a:pt x="4244" y="15911"/>
                      <a:pt x="4280" y="15889"/>
                    </a:cubicBezTo>
                    <a:lnTo>
                      <a:pt x="4280" y="15889"/>
                    </a:lnTo>
                    <a:cubicBezTo>
                      <a:pt x="4216" y="16187"/>
                      <a:pt x="4508" y="16421"/>
                      <a:pt x="4787" y="16421"/>
                    </a:cubicBezTo>
                    <a:cubicBezTo>
                      <a:pt x="4854" y="16421"/>
                      <a:pt x="4921" y="16408"/>
                      <a:pt x="4981" y="16378"/>
                    </a:cubicBezTo>
                    <a:cubicBezTo>
                      <a:pt x="5294" y="16223"/>
                      <a:pt x="5458" y="15844"/>
                      <a:pt x="5597" y="15494"/>
                    </a:cubicBezTo>
                    <a:cubicBezTo>
                      <a:pt x="5812" y="15908"/>
                      <a:pt x="6077" y="16321"/>
                      <a:pt x="6295" y="16735"/>
                    </a:cubicBezTo>
                    <a:cubicBezTo>
                      <a:pt x="6516" y="15936"/>
                      <a:pt x="6270" y="15001"/>
                      <a:pt x="5695" y="14464"/>
                    </a:cubicBezTo>
                    <a:cubicBezTo>
                      <a:pt x="5755" y="14422"/>
                      <a:pt x="5825" y="14402"/>
                      <a:pt x="5895" y="14402"/>
                    </a:cubicBezTo>
                    <a:cubicBezTo>
                      <a:pt x="6028" y="14402"/>
                      <a:pt x="6163" y="14474"/>
                      <a:pt x="6235" y="14600"/>
                    </a:cubicBezTo>
                    <a:lnTo>
                      <a:pt x="6342" y="13931"/>
                    </a:lnTo>
                    <a:lnTo>
                      <a:pt x="6342" y="13931"/>
                    </a:lnTo>
                    <a:cubicBezTo>
                      <a:pt x="6307" y="14152"/>
                      <a:pt x="6509" y="14216"/>
                      <a:pt x="6718" y="14216"/>
                    </a:cubicBezTo>
                    <a:cubicBezTo>
                      <a:pt x="6881" y="14216"/>
                      <a:pt x="7049" y="14177"/>
                      <a:pt x="7110" y="14142"/>
                    </a:cubicBezTo>
                    <a:cubicBezTo>
                      <a:pt x="7173" y="14505"/>
                      <a:pt x="7198" y="14853"/>
                      <a:pt x="7382" y="15181"/>
                    </a:cubicBezTo>
                    <a:cubicBezTo>
                      <a:pt x="7334" y="15093"/>
                      <a:pt x="7539" y="14496"/>
                      <a:pt x="7603" y="14376"/>
                    </a:cubicBezTo>
                    <a:cubicBezTo>
                      <a:pt x="7603" y="14587"/>
                      <a:pt x="7615" y="14802"/>
                      <a:pt x="7644" y="15011"/>
                    </a:cubicBezTo>
                    <a:cubicBezTo>
                      <a:pt x="7656" y="15104"/>
                      <a:pt x="7696" y="15219"/>
                      <a:pt x="7779" y="15219"/>
                    </a:cubicBezTo>
                    <a:cubicBezTo>
                      <a:pt x="7780" y="15219"/>
                      <a:pt x="7782" y="15219"/>
                      <a:pt x="7783" y="15219"/>
                    </a:cubicBezTo>
                    <a:cubicBezTo>
                      <a:pt x="7915" y="15213"/>
                      <a:pt x="7890" y="14954"/>
                      <a:pt x="8007" y="14884"/>
                    </a:cubicBezTo>
                    <a:cubicBezTo>
                      <a:pt x="8054" y="14941"/>
                      <a:pt x="8054" y="15023"/>
                      <a:pt x="8070" y="15099"/>
                    </a:cubicBezTo>
                    <a:cubicBezTo>
                      <a:pt x="8086" y="15159"/>
                      <a:pt x="8133" y="15223"/>
                      <a:pt x="8183" y="15223"/>
                    </a:cubicBezTo>
                    <a:cubicBezTo>
                      <a:pt x="8194" y="15223"/>
                      <a:pt x="8205" y="15220"/>
                      <a:pt x="8215" y="15213"/>
                    </a:cubicBezTo>
                    <a:cubicBezTo>
                      <a:pt x="8241" y="15197"/>
                      <a:pt x="8260" y="15172"/>
                      <a:pt x="8266" y="15143"/>
                    </a:cubicBezTo>
                    <a:cubicBezTo>
                      <a:pt x="8389" y="14824"/>
                      <a:pt x="8212" y="14474"/>
                      <a:pt x="8042" y="14183"/>
                    </a:cubicBezTo>
                    <a:cubicBezTo>
                      <a:pt x="7868" y="13889"/>
                      <a:pt x="7697" y="13533"/>
                      <a:pt x="7830" y="13220"/>
                    </a:cubicBezTo>
                    <a:cubicBezTo>
                      <a:pt x="7849" y="13177"/>
                      <a:pt x="7885" y="13133"/>
                      <a:pt x="7923" y="13133"/>
                    </a:cubicBezTo>
                    <a:cubicBezTo>
                      <a:pt x="7930" y="13133"/>
                      <a:pt x="7937" y="13134"/>
                      <a:pt x="7944" y="13138"/>
                    </a:cubicBezTo>
                    <a:cubicBezTo>
                      <a:pt x="7975" y="13154"/>
                      <a:pt x="7988" y="13191"/>
                      <a:pt x="7994" y="13226"/>
                    </a:cubicBezTo>
                    <a:lnTo>
                      <a:pt x="8089" y="13643"/>
                    </a:lnTo>
                    <a:cubicBezTo>
                      <a:pt x="8108" y="13719"/>
                      <a:pt x="8127" y="13801"/>
                      <a:pt x="8181" y="13855"/>
                    </a:cubicBezTo>
                    <a:cubicBezTo>
                      <a:pt x="8207" y="13881"/>
                      <a:pt x="8244" y="13896"/>
                      <a:pt x="8280" y="13896"/>
                    </a:cubicBezTo>
                    <a:cubicBezTo>
                      <a:pt x="8317" y="13896"/>
                      <a:pt x="8353" y="13880"/>
                      <a:pt x="8373" y="13845"/>
                    </a:cubicBezTo>
                    <a:cubicBezTo>
                      <a:pt x="8389" y="13810"/>
                      <a:pt x="8392" y="13773"/>
                      <a:pt x="8389" y="13735"/>
                    </a:cubicBezTo>
                    <a:cubicBezTo>
                      <a:pt x="8364" y="13441"/>
                      <a:pt x="8187" y="13131"/>
                      <a:pt x="8310" y="12866"/>
                    </a:cubicBezTo>
                    <a:cubicBezTo>
                      <a:pt x="8326" y="12830"/>
                      <a:pt x="8369" y="12802"/>
                      <a:pt x="8400" y="12802"/>
                    </a:cubicBezTo>
                    <a:cubicBezTo>
                      <a:pt x="8418" y="12802"/>
                      <a:pt x="8433" y="12811"/>
                      <a:pt x="8436" y="12835"/>
                    </a:cubicBezTo>
                    <a:cubicBezTo>
                      <a:pt x="8471" y="12705"/>
                      <a:pt x="8389" y="12576"/>
                      <a:pt x="8345" y="12449"/>
                    </a:cubicBezTo>
                    <a:cubicBezTo>
                      <a:pt x="8304" y="12321"/>
                      <a:pt x="8341" y="12130"/>
                      <a:pt x="8462" y="12130"/>
                    </a:cubicBezTo>
                    <a:cubicBezTo>
                      <a:pt x="8463" y="12130"/>
                      <a:pt x="8464" y="12130"/>
                      <a:pt x="8465" y="12130"/>
                    </a:cubicBezTo>
                    <a:cubicBezTo>
                      <a:pt x="8613" y="12478"/>
                      <a:pt x="8433" y="12920"/>
                      <a:pt x="8591" y="13264"/>
                    </a:cubicBezTo>
                    <a:cubicBezTo>
                      <a:pt x="8604" y="13299"/>
                      <a:pt x="8629" y="13334"/>
                      <a:pt x="8658" y="13356"/>
                    </a:cubicBezTo>
                    <a:cubicBezTo>
                      <a:pt x="8680" y="13372"/>
                      <a:pt x="8704" y="13379"/>
                      <a:pt x="8729" y="13379"/>
                    </a:cubicBezTo>
                    <a:cubicBezTo>
                      <a:pt x="8805" y="13379"/>
                      <a:pt x="8884" y="13310"/>
                      <a:pt x="8920" y="13229"/>
                    </a:cubicBezTo>
                    <a:cubicBezTo>
                      <a:pt x="8999" y="13062"/>
                      <a:pt x="8970" y="12860"/>
                      <a:pt x="8935" y="12677"/>
                    </a:cubicBezTo>
                    <a:cubicBezTo>
                      <a:pt x="8901" y="12490"/>
                      <a:pt x="8860" y="12298"/>
                      <a:pt x="8917" y="12118"/>
                    </a:cubicBezTo>
                    <a:cubicBezTo>
                      <a:pt x="8961" y="11979"/>
                      <a:pt x="9090" y="11864"/>
                      <a:pt x="9217" y="11864"/>
                    </a:cubicBezTo>
                    <a:cubicBezTo>
                      <a:pt x="9252" y="11864"/>
                      <a:pt x="9288" y="11873"/>
                      <a:pt x="9321" y="11893"/>
                    </a:cubicBezTo>
                    <a:cubicBezTo>
                      <a:pt x="9350" y="11773"/>
                      <a:pt x="9426" y="11635"/>
                      <a:pt x="9534" y="11635"/>
                    </a:cubicBezTo>
                    <a:cubicBezTo>
                      <a:pt x="9542" y="11635"/>
                      <a:pt x="9550" y="11636"/>
                      <a:pt x="9558" y="11638"/>
                    </a:cubicBezTo>
                    <a:cubicBezTo>
                      <a:pt x="9690" y="11663"/>
                      <a:pt x="9709" y="11868"/>
                      <a:pt x="9662" y="12007"/>
                    </a:cubicBezTo>
                    <a:cubicBezTo>
                      <a:pt x="9611" y="12146"/>
                      <a:pt x="9526" y="12285"/>
                      <a:pt x="9564" y="12427"/>
                    </a:cubicBezTo>
                    <a:cubicBezTo>
                      <a:pt x="9580" y="12481"/>
                      <a:pt x="9608" y="12525"/>
                      <a:pt x="9624" y="12579"/>
                    </a:cubicBezTo>
                    <a:cubicBezTo>
                      <a:pt x="9656" y="12699"/>
                      <a:pt x="9589" y="12825"/>
                      <a:pt x="9504" y="12907"/>
                    </a:cubicBezTo>
                    <a:cubicBezTo>
                      <a:pt x="9422" y="12989"/>
                      <a:pt x="9318" y="13043"/>
                      <a:pt x="9229" y="13119"/>
                    </a:cubicBezTo>
                    <a:cubicBezTo>
                      <a:pt x="9141" y="13198"/>
                      <a:pt x="9068" y="13315"/>
                      <a:pt x="9084" y="13438"/>
                    </a:cubicBezTo>
                    <a:cubicBezTo>
                      <a:pt x="9096" y="13529"/>
                      <a:pt x="9180" y="13603"/>
                      <a:pt x="9258" y="13603"/>
                    </a:cubicBezTo>
                    <a:cubicBezTo>
                      <a:pt x="9285" y="13603"/>
                      <a:pt x="9311" y="13594"/>
                      <a:pt x="9333" y="13574"/>
                    </a:cubicBezTo>
                    <a:cubicBezTo>
                      <a:pt x="9378" y="13533"/>
                      <a:pt x="9393" y="13466"/>
                      <a:pt x="9428" y="13416"/>
                    </a:cubicBezTo>
                    <a:cubicBezTo>
                      <a:pt x="9449" y="13386"/>
                      <a:pt x="9486" y="13366"/>
                      <a:pt x="9518" y="13366"/>
                    </a:cubicBezTo>
                    <a:cubicBezTo>
                      <a:pt x="9541" y="13366"/>
                      <a:pt x="9561" y="13376"/>
                      <a:pt x="9570" y="13400"/>
                    </a:cubicBezTo>
                    <a:cubicBezTo>
                      <a:pt x="9570" y="13536"/>
                      <a:pt x="9498" y="13653"/>
                      <a:pt x="9441" y="13773"/>
                    </a:cubicBezTo>
                    <a:cubicBezTo>
                      <a:pt x="9381" y="13889"/>
                      <a:pt x="9333" y="14032"/>
                      <a:pt x="9381" y="14155"/>
                    </a:cubicBezTo>
                    <a:cubicBezTo>
                      <a:pt x="9410" y="14230"/>
                      <a:pt x="9489" y="14279"/>
                      <a:pt x="9560" y="14279"/>
                    </a:cubicBezTo>
                    <a:cubicBezTo>
                      <a:pt x="9606" y="14279"/>
                      <a:pt x="9648" y="14259"/>
                      <a:pt x="9671" y="14212"/>
                    </a:cubicBezTo>
                    <a:lnTo>
                      <a:pt x="9671" y="14212"/>
                    </a:lnTo>
                    <a:cubicBezTo>
                      <a:pt x="9668" y="14401"/>
                      <a:pt x="9709" y="14587"/>
                      <a:pt x="9785" y="14761"/>
                    </a:cubicBezTo>
                    <a:cubicBezTo>
                      <a:pt x="9817" y="14835"/>
                      <a:pt x="9886" y="14913"/>
                      <a:pt x="9953" y="14913"/>
                    </a:cubicBezTo>
                    <a:cubicBezTo>
                      <a:pt x="9971" y="14913"/>
                      <a:pt x="9989" y="14907"/>
                      <a:pt x="10006" y="14894"/>
                    </a:cubicBezTo>
                    <a:cubicBezTo>
                      <a:pt x="10044" y="14865"/>
                      <a:pt x="10054" y="14812"/>
                      <a:pt x="10063" y="14761"/>
                    </a:cubicBezTo>
                    <a:lnTo>
                      <a:pt x="10161" y="14133"/>
                    </a:lnTo>
                    <a:cubicBezTo>
                      <a:pt x="10219" y="14217"/>
                      <a:pt x="10304" y="14311"/>
                      <a:pt x="10393" y="14311"/>
                    </a:cubicBezTo>
                    <a:cubicBezTo>
                      <a:pt x="10411" y="14311"/>
                      <a:pt x="10428" y="14308"/>
                      <a:pt x="10445" y="14300"/>
                    </a:cubicBezTo>
                    <a:cubicBezTo>
                      <a:pt x="10796" y="14145"/>
                      <a:pt x="10360" y="13286"/>
                      <a:pt x="10290" y="13087"/>
                    </a:cubicBezTo>
                    <a:cubicBezTo>
                      <a:pt x="10126" y="12613"/>
                      <a:pt x="10458" y="12029"/>
                      <a:pt x="10609" y="11587"/>
                    </a:cubicBezTo>
                    <a:lnTo>
                      <a:pt x="10609" y="11587"/>
                    </a:lnTo>
                    <a:cubicBezTo>
                      <a:pt x="10770" y="11698"/>
                      <a:pt x="10739" y="12013"/>
                      <a:pt x="10562" y="12083"/>
                    </a:cubicBezTo>
                    <a:lnTo>
                      <a:pt x="11045" y="12351"/>
                    </a:lnTo>
                    <a:lnTo>
                      <a:pt x="11345" y="11887"/>
                    </a:lnTo>
                    <a:lnTo>
                      <a:pt x="11345" y="11887"/>
                    </a:lnTo>
                    <a:cubicBezTo>
                      <a:pt x="11453" y="12272"/>
                      <a:pt x="11238" y="12730"/>
                      <a:pt x="10891" y="12853"/>
                    </a:cubicBezTo>
                    <a:cubicBezTo>
                      <a:pt x="10903" y="13074"/>
                      <a:pt x="11103" y="13243"/>
                      <a:pt x="11297" y="13243"/>
                    </a:cubicBezTo>
                    <a:cubicBezTo>
                      <a:pt x="11353" y="13243"/>
                      <a:pt x="11409" y="13229"/>
                      <a:pt x="11459" y="13198"/>
                    </a:cubicBezTo>
                    <a:lnTo>
                      <a:pt x="11459" y="13198"/>
                    </a:lnTo>
                    <a:cubicBezTo>
                      <a:pt x="11579" y="13466"/>
                      <a:pt x="11418" y="13842"/>
                      <a:pt x="11153" y="13908"/>
                    </a:cubicBezTo>
                    <a:cubicBezTo>
                      <a:pt x="11161" y="14100"/>
                      <a:pt x="11337" y="14211"/>
                      <a:pt x="11515" y="14211"/>
                    </a:cubicBezTo>
                    <a:cubicBezTo>
                      <a:pt x="11597" y="14211"/>
                      <a:pt x="11680" y="14187"/>
                      <a:pt x="11746" y="14136"/>
                    </a:cubicBezTo>
                    <a:cubicBezTo>
                      <a:pt x="11955" y="13972"/>
                      <a:pt x="12031" y="13675"/>
                      <a:pt x="12094" y="13400"/>
                    </a:cubicBezTo>
                    <a:lnTo>
                      <a:pt x="12182" y="14054"/>
                    </a:lnTo>
                    <a:lnTo>
                      <a:pt x="13446" y="13030"/>
                    </a:lnTo>
                    <a:lnTo>
                      <a:pt x="13499" y="12193"/>
                    </a:lnTo>
                    <a:cubicBezTo>
                      <a:pt x="13632" y="12351"/>
                      <a:pt x="13821" y="12449"/>
                      <a:pt x="14024" y="12468"/>
                    </a:cubicBezTo>
                    <a:cubicBezTo>
                      <a:pt x="14099" y="12206"/>
                      <a:pt x="14140" y="11934"/>
                      <a:pt x="14137" y="11663"/>
                    </a:cubicBezTo>
                    <a:cubicBezTo>
                      <a:pt x="14166" y="11637"/>
                      <a:pt x="14194" y="11625"/>
                      <a:pt x="14222" y="11625"/>
                    </a:cubicBezTo>
                    <a:cubicBezTo>
                      <a:pt x="14365" y="11625"/>
                      <a:pt x="14478" y="11936"/>
                      <a:pt x="14393" y="12124"/>
                    </a:cubicBezTo>
                    <a:cubicBezTo>
                      <a:pt x="14289" y="12348"/>
                      <a:pt x="14084" y="12572"/>
                      <a:pt x="14166" y="12809"/>
                    </a:cubicBezTo>
                    <a:cubicBezTo>
                      <a:pt x="14225" y="12977"/>
                      <a:pt x="14387" y="13029"/>
                      <a:pt x="14559" y="13029"/>
                    </a:cubicBezTo>
                    <a:cubicBezTo>
                      <a:pt x="14643" y="13029"/>
                      <a:pt x="14729" y="13016"/>
                      <a:pt x="14807" y="12999"/>
                    </a:cubicBezTo>
                    <a:lnTo>
                      <a:pt x="14807" y="12999"/>
                    </a:lnTo>
                    <a:cubicBezTo>
                      <a:pt x="14662" y="13431"/>
                      <a:pt x="14778" y="13953"/>
                      <a:pt x="15091" y="14256"/>
                    </a:cubicBezTo>
                    <a:cubicBezTo>
                      <a:pt x="15167" y="13922"/>
                      <a:pt x="15473" y="13683"/>
                      <a:pt x="15780" y="13683"/>
                    </a:cubicBezTo>
                    <a:cubicBezTo>
                      <a:pt x="15845" y="13683"/>
                      <a:pt x="15910" y="13693"/>
                      <a:pt x="15972" y="13716"/>
                    </a:cubicBezTo>
                    <a:cubicBezTo>
                      <a:pt x="15726" y="14281"/>
                      <a:pt x="16020" y="15049"/>
                      <a:pt x="16553" y="15244"/>
                    </a:cubicBezTo>
                    <a:cubicBezTo>
                      <a:pt x="16645" y="14900"/>
                      <a:pt x="16787" y="14568"/>
                      <a:pt x="16970" y="14262"/>
                    </a:cubicBezTo>
                    <a:lnTo>
                      <a:pt x="16970" y="14262"/>
                    </a:lnTo>
                    <a:cubicBezTo>
                      <a:pt x="17081" y="14565"/>
                      <a:pt x="17030" y="14906"/>
                      <a:pt x="16838" y="15165"/>
                    </a:cubicBezTo>
                    <a:cubicBezTo>
                      <a:pt x="17024" y="15172"/>
                      <a:pt x="17198" y="15251"/>
                      <a:pt x="17330" y="15380"/>
                    </a:cubicBezTo>
                    <a:cubicBezTo>
                      <a:pt x="17052" y="15664"/>
                      <a:pt x="17008" y="16189"/>
                      <a:pt x="17233" y="16527"/>
                    </a:cubicBezTo>
                    <a:cubicBezTo>
                      <a:pt x="17684" y="16293"/>
                      <a:pt x="18013" y="15791"/>
                      <a:pt x="18073" y="15241"/>
                    </a:cubicBezTo>
                    <a:lnTo>
                      <a:pt x="18231" y="15825"/>
                    </a:lnTo>
                    <a:lnTo>
                      <a:pt x="19453" y="16170"/>
                    </a:lnTo>
                    <a:cubicBezTo>
                      <a:pt x="19368" y="15794"/>
                      <a:pt x="19336" y="15409"/>
                      <a:pt x="19364" y="15026"/>
                    </a:cubicBezTo>
                    <a:lnTo>
                      <a:pt x="19364" y="15026"/>
                    </a:lnTo>
                    <a:lnTo>
                      <a:pt x="19739" y="15586"/>
                    </a:lnTo>
                    <a:lnTo>
                      <a:pt x="19739" y="15586"/>
                    </a:lnTo>
                    <a:cubicBezTo>
                      <a:pt x="19751" y="15533"/>
                      <a:pt x="19781" y="15483"/>
                      <a:pt x="19831" y="15483"/>
                    </a:cubicBezTo>
                    <a:cubicBezTo>
                      <a:pt x="19836" y="15483"/>
                      <a:pt x="19842" y="15483"/>
                      <a:pt x="19848" y="15484"/>
                    </a:cubicBezTo>
                    <a:cubicBezTo>
                      <a:pt x="19983" y="15516"/>
                      <a:pt x="20066" y="15690"/>
                      <a:pt x="20201" y="15728"/>
                    </a:cubicBezTo>
                    <a:cubicBezTo>
                      <a:pt x="20214" y="15731"/>
                      <a:pt x="20227" y="15733"/>
                      <a:pt x="20240" y="15733"/>
                    </a:cubicBezTo>
                    <a:cubicBezTo>
                      <a:pt x="20376" y="15733"/>
                      <a:pt x="20483" y="15541"/>
                      <a:pt x="20442" y="15401"/>
                    </a:cubicBezTo>
                    <a:lnTo>
                      <a:pt x="20442" y="15401"/>
                    </a:lnTo>
                    <a:cubicBezTo>
                      <a:pt x="20539" y="15552"/>
                      <a:pt x="20709" y="15642"/>
                      <a:pt x="20876" y="15642"/>
                    </a:cubicBezTo>
                    <a:cubicBezTo>
                      <a:pt x="20946" y="15642"/>
                      <a:pt x="21016" y="15626"/>
                      <a:pt x="21079" y="15592"/>
                    </a:cubicBezTo>
                    <a:cubicBezTo>
                      <a:pt x="20887" y="15083"/>
                      <a:pt x="20830" y="14531"/>
                      <a:pt x="20918" y="13994"/>
                    </a:cubicBezTo>
                    <a:lnTo>
                      <a:pt x="20918" y="13994"/>
                    </a:lnTo>
                    <a:cubicBezTo>
                      <a:pt x="20953" y="14194"/>
                      <a:pt x="21108" y="14283"/>
                      <a:pt x="21281" y="14283"/>
                    </a:cubicBezTo>
                    <a:cubicBezTo>
                      <a:pt x="21518" y="14283"/>
                      <a:pt x="21788" y="14118"/>
                      <a:pt x="21837" y="13845"/>
                    </a:cubicBezTo>
                    <a:cubicBezTo>
                      <a:pt x="21923" y="13371"/>
                      <a:pt x="21572" y="12936"/>
                      <a:pt x="21196" y="12692"/>
                    </a:cubicBezTo>
                    <a:cubicBezTo>
                      <a:pt x="21531" y="12642"/>
                      <a:pt x="21882" y="12582"/>
                      <a:pt x="22144" y="12348"/>
                    </a:cubicBezTo>
                    <a:cubicBezTo>
                      <a:pt x="22406" y="12114"/>
                      <a:pt x="22535" y="11650"/>
                      <a:pt x="22324" y="11360"/>
                    </a:cubicBezTo>
                    <a:cubicBezTo>
                      <a:pt x="22017" y="10946"/>
                      <a:pt x="21297" y="11183"/>
                      <a:pt x="21032" y="10731"/>
                    </a:cubicBezTo>
                    <a:cubicBezTo>
                      <a:pt x="21326" y="10633"/>
                      <a:pt x="21484" y="10210"/>
                      <a:pt x="21342" y="9910"/>
                    </a:cubicBezTo>
                    <a:cubicBezTo>
                      <a:pt x="21252" y="9721"/>
                      <a:pt x="21059" y="9615"/>
                      <a:pt x="20869" y="9615"/>
                    </a:cubicBezTo>
                    <a:cubicBezTo>
                      <a:pt x="20757" y="9615"/>
                      <a:pt x="20646" y="9651"/>
                      <a:pt x="20558" y="9730"/>
                    </a:cubicBezTo>
                    <a:cubicBezTo>
                      <a:pt x="20359" y="9909"/>
                      <a:pt x="20225" y="10267"/>
                      <a:pt x="19992" y="10267"/>
                    </a:cubicBezTo>
                    <a:cubicBezTo>
                      <a:pt x="19974" y="10267"/>
                      <a:pt x="19955" y="10265"/>
                      <a:pt x="19936" y="10260"/>
                    </a:cubicBezTo>
                    <a:lnTo>
                      <a:pt x="19873" y="9676"/>
                    </a:lnTo>
                    <a:cubicBezTo>
                      <a:pt x="19743" y="9529"/>
                      <a:pt x="19569" y="9488"/>
                      <a:pt x="19382" y="9488"/>
                    </a:cubicBezTo>
                    <a:cubicBezTo>
                      <a:pt x="19187" y="9488"/>
                      <a:pt x="18978" y="9532"/>
                      <a:pt x="18786" y="9547"/>
                    </a:cubicBezTo>
                    <a:cubicBezTo>
                      <a:pt x="18772" y="9548"/>
                      <a:pt x="18758" y="9548"/>
                      <a:pt x="18743" y="9548"/>
                    </a:cubicBezTo>
                    <a:cubicBezTo>
                      <a:pt x="18371" y="9548"/>
                      <a:pt x="17922" y="9208"/>
                      <a:pt x="18101" y="8858"/>
                    </a:cubicBezTo>
                    <a:lnTo>
                      <a:pt x="18101" y="8858"/>
                    </a:lnTo>
                    <a:cubicBezTo>
                      <a:pt x="17989" y="8913"/>
                      <a:pt x="17868" y="8940"/>
                      <a:pt x="17748" y="8940"/>
                    </a:cubicBezTo>
                    <a:cubicBezTo>
                      <a:pt x="17545" y="8940"/>
                      <a:pt x="17344" y="8863"/>
                      <a:pt x="17191" y="8716"/>
                    </a:cubicBezTo>
                    <a:cubicBezTo>
                      <a:pt x="17298" y="8452"/>
                      <a:pt x="17561" y="8292"/>
                      <a:pt x="17820" y="8292"/>
                    </a:cubicBezTo>
                    <a:cubicBezTo>
                      <a:pt x="17929" y="8292"/>
                      <a:pt x="18037" y="8320"/>
                      <a:pt x="18133" y="8381"/>
                    </a:cubicBezTo>
                    <a:cubicBezTo>
                      <a:pt x="18169" y="8150"/>
                      <a:pt x="18359" y="8061"/>
                      <a:pt x="18579" y="8061"/>
                    </a:cubicBezTo>
                    <a:cubicBezTo>
                      <a:pt x="18746" y="8061"/>
                      <a:pt x="18929" y="8113"/>
                      <a:pt x="19074" y="8192"/>
                    </a:cubicBezTo>
                    <a:cubicBezTo>
                      <a:pt x="19271" y="8301"/>
                      <a:pt x="19518" y="8412"/>
                      <a:pt x="19730" y="8412"/>
                    </a:cubicBezTo>
                    <a:cubicBezTo>
                      <a:pt x="19875" y="8412"/>
                      <a:pt x="20003" y="8360"/>
                      <a:pt x="20088" y="8220"/>
                    </a:cubicBezTo>
                    <a:cubicBezTo>
                      <a:pt x="20378" y="7746"/>
                      <a:pt x="19668" y="6941"/>
                      <a:pt x="20088" y="6609"/>
                    </a:cubicBezTo>
                    <a:cubicBezTo>
                      <a:pt x="20046" y="6579"/>
                      <a:pt x="20005" y="6566"/>
                      <a:pt x="19964" y="6566"/>
                    </a:cubicBezTo>
                    <a:cubicBezTo>
                      <a:pt x="19714" y="6566"/>
                      <a:pt x="19482" y="7057"/>
                      <a:pt x="19175" y="7093"/>
                    </a:cubicBezTo>
                    <a:cubicBezTo>
                      <a:pt x="19163" y="7094"/>
                      <a:pt x="19150" y="7095"/>
                      <a:pt x="19138" y="7095"/>
                    </a:cubicBezTo>
                    <a:cubicBezTo>
                      <a:pt x="18872" y="7095"/>
                      <a:pt x="18702" y="6704"/>
                      <a:pt x="18786" y="6410"/>
                    </a:cubicBezTo>
                    <a:cubicBezTo>
                      <a:pt x="18875" y="6107"/>
                      <a:pt x="19131" y="5908"/>
                      <a:pt x="19368" y="5728"/>
                    </a:cubicBezTo>
                    <a:lnTo>
                      <a:pt x="18613" y="5157"/>
                    </a:lnTo>
                    <a:cubicBezTo>
                      <a:pt x="19222" y="4812"/>
                      <a:pt x="19702" y="4196"/>
                      <a:pt x="19923" y="3476"/>
                    </a:cubicBezTo>
                    <a:cubicBezTo>
                      <a:pt x="19910" y="3265"/>
                      <a:pt x="19752" y="3180"/>
                      <a:pt x="19560" y="3180"/>
                    </a:cubicBezTo>
                    <a:cubicBezTo>
                      <a:pt x="19379" y="3180"/>
                      <a:pt x="19169" y="3256"/>
                      <a:pt x="19023" y="3372"/>
                    </a:cubicBezTo>
                    <a:cubicBezTo>
                      <a:pt x="18828" y="3529"/>
                      <a:pt x="18558" y="3693"/>
                      <a:pt x="18338" y="3693"/>
                    </a:cubicBezTo>
                    <a:cubicBezTo>
                      <a:pt x="18221" y="3693"/>
                      <a:pt x="18118" y="3647"/>
                      <a:pt x="18047" y="3527"/>
                    </a:cubicBezTo>
                    <a:cubicBezTo>
                      <a:pt x="18265" y="3322"/>
                      <a:pt x="18417" y="3056"/>
                      <a:pt x="18483" y="2766"/>
                    </a:cubicBezTo>
                    <a:cubicBezTo>
                      <a:pt x="18426" y="2686"/>
                      <a:pt x="18352" y="2656"/>
                      <a:pt x="18268" y="2656"/>
                    </a:cubicBezTo>
                    <a:cubicBezTo>
                      <a:pt x="17997" y="2656"/>
                      <a:pt x="17625" y="2974"/>
                      <a:pt x="17369" y="2974"/>
                    </a:cubicBezTo>
                    <a:cubicBezTo>
                      <a:pt x="17283" y="2974"/>
                      <a:pt x="17211" y="2939"/>
                      <a:pt x="17160" y="2845"/>
                    </a:cubicBezTo>
                    <a:cubicBezTo>
                      <a:pt x="17027" y="2605"/>
                      <a:pt x="17274" y="2343"/>
                      <a:pt x="17403" y="2099"/>
                    </a:cubicBezTo>
                    <a:cubicBezTo>
                      <a:pt x="17507" y="1906"/>
                      <a:pt x="17444" y="1572"/>
                      <a:pt x="17344" y="1572"/>
                    </a:cubicBezTo>
                    <a:cubicBezTo>
                      <a:pt x="17320" y="1572"/>
                      <a:pt x="17294" y="1592"/>
                      <a:pt x="17267" y="1638"/>
                    </a:cubicBezTo>
                    <a:cubicBezTo>
                      <a:pt x="17337" y="1461"/>
                      <a:pt x="17158" y="1330"/>
                      <a:pt x="16978" y="1330"/>
                    </a:cubicBezTo>
                    <a:cubicBezTo>
                      <a:pt x="16896" y="1330"/>
                      <a:pt x="16814" y="1358"/>
                      <a:pt x="16756" y="1420"/>
                    </a:cubicBezTo>
                    <a:cubicBezTo>
                      <a:pt x="16572" y="1619"/>
                      <a:pt x="16550" y="1935"/>
                      <a:pt x="16424" y="2185"/>
                    </a:cubicBezTo>
                    <a:cubicBezTo>
                      <a:pt x="16345" y="2341"/>
                      <a:pt x="16168" y="2453"/>
                      <a:pt x="16020" y="2453"/>
                    </a:cubicBezTo>
                    <a:cubicBezTo>
                      <a:pt x="15931" y="2453"/>
                      <a:pt x="15853" y="2413"/>
                      <a:pt x="15811" y="2317"/>
                    </a:cubicBezTo>
                    <a:lnTo>
                      <a:pt x="16332" y="1572"/>
                    </a:lnTo>
                    <a:cubicBezTo>
                      <a:pt x="16411" y="1458"/>
                      <a:pt x="16497" y="1326"/>
                      <a:pt x="16471" y="1183"/>
                    </a:cubicBezTo>
                    <a:cubicBezTo>
                      <a:pt x="16455" y="1095"/>
                      <a:pt x="16367" y="1032"/>
                      <a:pt x="16291" y="1032"/>
                    </a:cubicBezTo>
                    <a:cubicBezTo>
                      <a:pt x="16265" y="1032"/>
                      <a:pt x="16240" y="1040"/>
                      <a:pt x="16221" y="1057"/>
                    </a:cubicBezTo>
                    <a:lnTo>
                      <a:pt x="16221" y="1057"/>
                    </a:lnTo>
                    <a:cubicBezTo>
                      <a:pt x="16351" y="854"/>
                      <a:pt x="16410" y="616"/>
                      <a:pt x="16389" y="375"/>
                    </a:cubicBezTo>
                    <a:cubicBezTo>
                      <a:pt x="16382" y="374"/>
                      <a:pt x="16374" y="374"/>
                      <a:pt x="16367" y="374"/>
                    </a:cubicBezTo>
                    <a:cubicBezTo>
                      <a:pt x="16274" y="374"/>
                      <a:pt x="16183" y="402"/>
                      <a:pt x="16105" y="451"/>
                    </a:cubicBezTo>
                    <a:lnTo>
                      <a:pt x="16105" y="451"/>
                    </a:lnTo>
                    <a:cubicBezTo>
                      <a:pt x="16210" y="319"/>
                      <a:pt x="16092" y="19"/>
                      <a:pt x="15903" y="2"/>
                    </a:cubicBezTo>
                    <a:cubicBezTo>
                      <a:pt x="15894" y="1"/>
                      <a:pt x="15885" y="1"/>
                      <a:pt x="158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44"/>
              <p:cNvSpPr/>
              <p:nvPr/>
            </p:nvSpPr>
            <p:spPr>
              <a:xfrm>
                <a:off x="1160834" y="514301"/>
                <a:ext cx="347634" cy="544506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15198" extrusionOk="0">
                    <a:moveTo>
                      <a:pt x="6907" y="14257"/>
                    </a:moveTo>
                    <a:cubicBezTo>
                      <a:pt x="6895" y="14316"/>
                      <a:pt x="6906" y="14377"/>
                      <a:pt x="6938" y="14377"/>
                    </a:cubicBezTo>
                    <a:cubicBezTo>
                      <a:pt x="6948" y="14377"/>
                      <a:pt x="6960" y="14371"/>
                      <a:pt x="6974" y="14357"/>
                    </a:cubicBezTo>
                    <a:lnTo>
                      <a:pt x="6907" y="14257"/>
                    </a:lnTo>
                    <a:close/>
                    <a:moveTo>
                      <a:pt x="4149" y="0"/>
                    </a:moveTo>
                    <a:cubicBezTo>
                      <a:pt x="4066" y="0"/>
                      <a:pt x="3984" y="28"/>
                      <a:pt x="3926" y="91"/>
                    </a:cubicBezTo>
                    <a:cubicBezTo>
                      <a:pt x="3740" y="290"/>
                      <a:pt x="3718" y="605"/>
                      <a:pt x="3591" y="855"/>
                    </a:cubicBezTo>
                    <a:cubicBezTo>
                      <a:pt x="3508" y="1022"/>
                      <a:pt x="3358" y="1146"/>
                      <a:pt x="3198" y="1146"/>
                    </a:cubicBezTo>
                    <a:cubicBezTo>
                      <a:pt x="3128" y="1146"/>
                      <a:pt x="3057" y="1122"/>
                      <a:pt x="2988" y="1067"/>
                    </a:cubicBezTo>
                    <a:cubicBezTo>
                      <a:pt x="2849" y="956"/>
                      <a:pt x="2735" y="789"/>
                      <a:pt x="2568" y="748"/>
                    </a:cubicBezTo>
                    <a:lnTo>
                      <a:pt x="2568" y="748"/>
                    </a:lnTo>
                    <a:cubicBezTo>
                      <a:pt x="2464" y="1079"/>
                      <a:pt x="2514" y="1439"/>
                      <a:pt x="2707" y="1730"/>
                    </a:cubicBezTo>
                    <a:cubicBezTo>
                      <a:pt x="2783" y="1837"/>
                      <a:pt x="2877" y="1929"/>
                      <a:pt x="2941" y="2049"/>
                    </a:cubicBezTo>
                    <a:cubicBezTo>
                      <a:pt x="3004" y="2166"/>
                      <a:pt x="3029" y="2324"/>
                      <a:pt x="2956" y="2434"/>
                    </a:cubicBezTo>
                    <a:cubicBezTo>
                      <a:pt x="2609" y="2330"/>
                      <a:pt x="2287" y="2156"/>
                      <a:pt x="2009" y="1926"/>
                    </a:cubicBezTo>
                    <a:lnTo>
                      <a:pt x="2009" y="1926"/>
                    </a:lnTo>
                    <a:cubicBezTo>
                      <a:pt x="1958" y="2295"/>
                      <a:pt x="2186" y="2684"/>
                      <a:pt x="2511" y="2788"/>
                    </a:cubicBezTo>
                    <a:cubicBezTo>
                      <a:pt x="2631" y="2829"/>
                      <a:pt x="2767" y="2835"/>
                      <a:pt x="2858" y="2927"/>
                    </a:cubicBezTo>
                    <a:cubicBezTo>
                      <a:pt x="2972" y="3034"/>
                      <a:pt x="2985" y="3224"/>
                      <a:pt x="2953" y="3382"/>
                    </a:cubicBezTo>
                    <a:cubicBezTo>
                      <a:pt x="2887" y="3735"/>
                      <a:pt x="2637" y="4042"/>
                      <a:pt x="2322" y="4152"/>
                    </a:cubicBezTo>
                    <a:cubicBezTo>
                      <a:pt x="2126" y="3991"/>
                      <a:pt x="1914" y="3852"/>
                      <a:pt x="1687" y="3732"/>
                    </a:cubicBezTo>
                    <a:lnTo>
                      <a:pt x="1687" y="3732"/>
                    </a:lnTo>
                    <a:cubicBezTo>
                      <a:pt x="1630" y="3909"/>
                      <a:pt x="1703" y="4127"/>
                      <a:pt x="1854" y="4219"/>
                    </a:cubicBezTo>
                    <a:cubicBezTo>
                      <a:pt x="1781" y="4402"/>
                      <a:pt x="1766" y="4604"/>
                      <a:pt x="1807" y="4793"/>
                    </a:cubicBezTo>
                    <a:cubicBezTo>
                      <a:pt x="1425" y="4784"/>
                      <a:pt x="1061" y="4623"/>
                      <a:pt x="796" y="4345"/>
                    </a:cubicBezTo>
                    <a:lnTo>
                      <a:pt x="796" y="4345"/>
                    </a:lnTo>
                    <a:cubicBezTo>
                      <a:pt x="749" y="4654"/>
                      <a:pt x="704" y="5005"/>
                      <a:pt x="878" y="5255"/>
                    </a:cubicBezTo>
                    <a:cubicBezTo>
                      <a:pt x="963" y="5375"/>
                      <a:pt x="1096" y="5473"/>
                      <a:pt x="1112" y="5624"/>
                    </a:cubicBezTo>
                    <a:cubicBezTo>
                      <a:pt x="1137" y="5848"/>
                      <a:pt x="891" y="5984"/>
                      <a:pt x="695" y="6050"/>
                    </a:cubicBezTo>
                    <a:cubicBezTo>
                      <a:pt x="835" y="6185"/>
                      <a:pt x="1026" y="6229"/>
                      <a:pt x="1216" y="6229"/>
                    </a:cubicBezTo>
                    <a:cubicBezTo>
                      <a:pt x="1266" y="6229"/>
                      <a:pt x="1316" y="6226"/>
                      <a:pt x="1365" y="6221"/>
                    </a:cubicBezTo>
                    <a:cubicBezTo>
                      <a:pt x="1569" y="6197"/>
                      <a:pt x="1770" y="6144"/>
                      <a:pt x="1974" y="6144"/>
                    </a:cubicBezTo>
                    <a:cubicBezTo>
                      <a:pt x="2006" y="6144"/>
                      <a:pt x="2039" y="6145"/>
                      <a:pt x="2072" y="6148"/>
                    </a:cubicBezTo>
                    <a:cubicBezTo>
                      <a:pt x="2334" y="6171"/>
                      <a:pt x="2634" y="6420"/>
                      <a:pt x="2540" y="6688"/>
                    </a:cubicBezTo>
                    <a:cubicBezTo>
                      <a:pt x="2502" y="6805"/>
                      <a:pt x="2401" y="6878"/>
                      <a:pt x="2303" y="6941"/>
                    </a:cubicBezTo>
                    <a:cubicBezTo>
                      <a:pt x="2050" y="7102"/>
                      <a:pt x="1775" y="7229"/>
                      <a:pt x="1488" y="7314"/>
                    </a:cubicBezTo>
                    <a:cubicBezTo>
                      <a:pt x="1191" y="7399"/>
                      <a:pt x="840" y="7475"/>
                      <a:pt x="704" y="7775"/>
                    </a:cubicBezTo>
                    <a:cubicBezTo>
                      <a:pt x="736" y="7857"/>
                      <a:pt x="796" y="7927"/>
                      <a:pt x="872" y="7974"/>
                    </a:cubicBezTo>
                    <a:cubicBezTo>
                      <a:pt x="749" y="8173"/>
                      <a:pt x="610" y="8359"/>
                      <a:pt x="455" y="8539"/>
                    </a:cubicBezTo>
                    <a:cubicBezTo>
                      <a:pt x="557" y="8644"/>
                      <a:pt x="699" y="8701"/>
                      <a:pt x="843" y="8701"/>
                    </a:cubicBezTo>
                    <a:cubicBezTo>
                      <a:pt x="850" y="8701"/>
                      <a:pt x="858" y="8701"/>
                      <a:pt x="866" y="8700"/>
                    </a:cubicBezTo>
                    <a:lnTo>
                      <a:pt x="866" y="8700"/>
                    </a:lnTo>
                    <a:cubicBezTo>
                      <a:pt x="487" y="8893"/>
                      <a:pt x="183" y="9209"/>
                      <a:pt x="0" y="9594"/>
                    </a:cubicBezTo>
                    <a:lnTo>
                      <a:pt x="850" y="9086"/>
                    </a:lnTo>
                    <a:cubicBezTo>
                      <a:pt x="944" y="9027"/>
                      <a:pt x="1066" y="8976"/>
                      <a:pt x="1172" y="8976"/>
                    </a:cubicBezTo>
                    <a:cubicBezTo>
                      <a:pt x="1254" y="8976"/>
                      <a:pt x="1326" y="9007"/>
                      <a:pt x="1368" y="9089"/>
                    </a:cubicBezTo>
                    <a:cubicBezTo>
                      <a:pt x="1412" y="9168"/>
                      <a:pt x="1396" y="9272"/>
                      <a:pt x="1428" y="9357"/>
                    </a:cubicBezTo>
                    <a:cubicBezTo>
                      <a:pt x="1529" y="9632"/>
                      <a:pt x="1962" y="9556"/>
                      <a:pt x="2088" y="9815"/>
                    </a:cubicBezTo>
                    <a:cubicBezTo>
                      <a:pt x="2161" y="9967"/>
                      <a:pt x="2091" y="10150"/>
                      <a:pt x="2022" y="10302"/>
                    </a:cubicBezTo>
                    <a:lnTo>
                      <a:pt x="1633" y="11151"/>
                    </a:lnTo>
                    <a:cubicBezTo>
                      <a:pt x="1788" y="11139"/>
                      <a:pt x="1939" y="11098"/>
                      <a:pt x="2078" y="11031"/>
                    </a:cubicBezTo>
                    <a:lnTo>
                      <a:pt x="2078" y="11031"/>
                    </a:lnTo>
                    <a:cubicBezTo>
                      <a:pt x="2069" y="11202"/>
                      <a:pt x="2195" y="11344"/>
                      <a:pt x="2214" y="11514"/>
                    </a:cubicBezTo>
                    <a:cubicBezTo>
                      <a:pt x="2230" y="11663"/>
                      <a:pt x="2161" y="11805"/>
                      <a:pt x="2123" y="11950"/>
                    </a:cubicBezTo>
                    <a:cubicBezTo>
                      <a:pt x="2088" y="12099"/>
                      <a:pt x="2116" y="12291"/>
                      <a:pt x="2246" y="12339"/>
                    </a:cubicBezTo>
                    <a:cubicBezTo>
                      <a:pt x="2435" y="12301"/>
                      <a:pt x="2584" y="12140"/>
                      <a:pt x="2767" y="12067"/>
                    </a:cubicBezTo>
                    <a:cubicBezTo>
                      <a:pt x="2808" y="12051"/>
                      <a:pt x="2854" y="12044"/>
                      <a:pt x="2900" y="12044"/>
                    </a:cubicBezTo>
                    <a:cubicBezTo>
                      <a:pt x="3057" y="12044"/>
                      <a:pt x="3216" y="12134"/>
                      <a:pt x="3209" y="12298"/>
                    </a:cubicBezTo>
                    <a:cubicBezTo>
                      <a:pt x="3196" y="12683"/>
                      <a:pt x="2979" y="12825"/>
                      <a:pt x="3124" y="13245"/>
                    </a:cubicBezTo>
                    <a:cubicBezTo>
                      <a:pt x="3150" y="13324"/>
                      <a:pt x="3608" y="13928"/>
                      <a:pt x="3705" y="13928"/>
                    </a:cubicBezTo>
                    <a:cubicBezTo>
                      <a:pt x="3713" y="13928"/>
                      <a:pt x="3718" y="13924"/>
                      <a:pt x="3721" y="13915"/>
                    </a:cubicBezTo>
                    <a:cubicBezTo>
                      <a:pt x="3812" y="13567"/>
                      <a:pt x="3954" y="13239"/>
                      <a:pt x="4138" y="12933"/>
                    </a:cubicBezTo>
                    <a:lnTo>
                      <a:pt x="4138" y="12933"/>
                    </a:lnTo>
                    <a:cubicBezTo>
                      <a:pt x="4248" y="13236"/>
                      <a:pt x="4198" y="13577"/>
                      <a:pt x="4005" y="13836"/>
                    </a:cubicBezTo>
                    <a:cubicBezTo>
                      <a:pt x="4191" y="13842"/>
                      <a:pt x="4368" y="13921"/>
                      <a:pt x="4498" y="14051"/>
                    </a:cubicBezTo>
                    <a:cubicBezTo>
                      <a:pt x="4220" y="14335"/>
                      <a:pt x="4176" y="14859"/>
                      <a:pt x="4400" y="15197"/>
                    </a:cubicBezTo>
                    <a:cubicBezTo>
                      <a:pt x="4851" y="14963"/>
                      <a:pt x="5180" y="14461"/>
                      <a:pt x="5240" y="13912"/>
                    </a:cubicBezTo>
                    <a:lnTo>
                      <a:pt x="5398" y="14496"/>
                    </a:lnTo>
                    <a:lnTo>
                      <a:pt x="6620" y="14840"/>
                    </a:lnTo>
                    <a:cubicBezTo>
                      <a:pt x="6535" y="14464"/>
                      <a:pt x="6503" y="14079"/>
                      <a:pt x="6532" y="13697"/>
                    </a:cubicBezTo>
                    <a:lnTo>
                      <a:pt x="6532" y="13697"/>
                    </a:lnTo>
                    <a:lnTo>
                      <a:pt x="6907" y="14257"/>
                    </a:lnTo>
                    <a:lnTo>
                      <a:pt x="6907" y="14257"/>
                    </a:lnTo>
                    <a:cubicBezTo>
                      <a:pt x="6918" y="14204"/>
                      <a:pt x="6948" y="14153"/>
                      <a:pt x="6998" y="14153"/>
                    </a:cubicBezTo>
                    <a:cubicBezTo>
                      <a:pt x="7004" y="14153"/>
                      <a:pt x="7009" y="14154"/>
                      <a:pt x="7015" y="14155"/>
                    </a:cubicBezTo>
                    <a:cubicBezTo>
                      <a:pt x="7154" y="14186"/>
                      <a:pt x="7233" y="14363"/>
                      <a:pt x="7369" y="14398"/>
                    </a:cubicBezTo>
                    <a:cubicBezTo>
                      <a:pt x="7382" y="14401"/>
                      <a:pt x="7394" y="14403"/>
                      <a:pt x="7407" y="14403"/>
                    </a:cubicBezTo>
                    <a:cubicBezTo>
                      <a:pt x="7543" y="14403"/>
                      <a:pt x="7651" y="14214"/>
                      <a:pt x="7611" y="14074"/>
                    </a:cubicBezTo>
                    <a:lnTo>
                      <a:pt x="7611" y="14074"/>
                    </a:lnTo>
                    <a:cubicBezTo>
                      <a:pt x="7709" y="14224"/>
                      <a:pt x="7877" y="14312"/>
                      <a:pt x="8044" y="14312"/>
                    </a:cubicBezTo>
                    <a:cubicBezTo>
                      <a:pt x="8115" y="14312"/>
                      <a:pt x="8185" y="14296"/>
                      <a:pt x="8250" y="14262"/>
                    </a:cubicBezTo>
                    <a:cubicBezTo>
                      <a:pt x="8054" y="13754"/>
                      <a:pt x="7997" y="13201"/>
                      <a:pt x="8086" y="12664"/>
                    </a:cubicBezTo>
                    <a:lnTo>
                      <a:pt x="8086" y="12664"/>
                    </a:lnTo>
                    <a:cubicBezTo>
                      <a:pt x="8120" y="12865"/>
                      <a:pt x="8275" y="12954"/>
                      <a:pt x="8449" y="12954"/>
                    </a:cubicBezTo>
                    <a:cubicBezTo>
                      <a:pt x="8685" y="12954"/>
                      <a:pt x="8956" y="12789"/>
                      <a:pt x="9005" y="12516"/>
                    </a:cubicBezTo>
                    <a:cubicBezTo>
                      <a:pt x="9090" y="12042"/>
                      <a:pt x="8739" y="11606"/>
                      <a:pt x="8364" y="11363"/>
                    </a:cubicBezTo>
                    <a:cubicBezTo>
                      <a:pt x="8698" y="11312"/>
                      <a:pt x="9049" y="11252"/>
                      <a:pt x="9311" y="11019"/>
                    </a:cubicBezTo>
                    <a:cubicBezTo>
                      <a:pt x="9576" y="10785"/>
                      <a:pt x="9703" y="10321"/>
                      <a:pt x="9491" y="10033"/>
                    </a:cubicBezTo>
                    <a:cubicBezTo>
                      <a:pt x="9185" y="9616"/>
                      <a:pt x="8465" y="9853"/>
                      <a:pt x="8199" y="9401"/>
                    </a:cubicBezTo>
                    <a:cubicBezTo>
                      <a:pt x="8493" y="9304"/>
                      <a:pt x="8654" y="8880"/>
                      <a:pt x="8512" y="8580"/>
                    </a:cubicBezTo>
                    <a:cubicBezTo>
                      <a:pt x="8421" y="8391"/>
                      <a:pt x="8226" y="8285"/>
                      <a:pt x="8036" y="8285"/>
                    </a:cubicBezTo>
                    <a:cubicBezTo>
                      <a:pt x="7924" y="8285"/>
                      <a:pt x="7813" y="8322"/>
                      <a:pt x="7726" y="8400"/>
                    </a:cubicBezTo>
                    <a:cubicBezTo>
                      <a:pt x="7526" y="8579"/>
                      <a:pt x="7392" y="8938"/>
                      <a:pt x="7159" y="8938"/>
                    </a:cubicBezTo>
                    <a:cubicBezTo>
                      <a:pt x="7141" y="8938"/>
                      <a:pt x="7123" y="8935"/>
                      <a:pt x="7103" y="8931"/>
                    </a:cubicBezTo>
                    <a:lnTo>
                      <a:pt x="7043" y="8347"/>
                    </a:lnTo>
                    <a:cubicBezTo>
                      <a:pt x="6912" y="8199"/>
                      <a:pt x="6738" y="8159"/>
                      <a:pt x="6551" y="8159"/>
                    </a:cubicBezTo>
                    <a:cubicBezTo>
                      <a:pt x="6356" y="8159"/>
                      <a:pt x="6147" y="8203"/>
                      <a:pt x="5954" y="8217"/>
                    </a:cubicBezTo>
                    <a:cubicBezTo>
                      <a:pt x="5939" y="8218"/>
                      <a:pt x="5925" y="8219"/>
                      <a:pt x="5911" y="8219"/>
                    </a:cubicBezTo>
                    <a:cubicBezTo>
                      <a:pt x="5541" y="8219"/>
                      <a:pt x="5089" y="7878"/>
                      <a:pt x="5271" y="7525"/>
                    </a:cubicBezTo>
                    <a:lnTo>
                      <a:pt x="5271" y="7525"/>
                    </a:lnTo>
                    <a:cubicBezTo>
                      <a:pt x="5158" y="7581"/>
                      <a:pt x="5035" y="7608"/>
                      <a:pt x="4914" y="7608"/>
                    </a:cubicBezTo>
                    <a:cubicBezTo>
                      <a:pt x="4711" y="7608"/>
                      <a:pt x="4511" y="7533"/>
                      <a:pt x="4359" y="7386"/>
                    </a:cubicBezTo>
                    <a:cubicBezTo>
                      <a:pt x="4465" y="7122"/>
                      <a:pt x="4728" y="6962"/>
                      <a:pt x="4987" y="6962"/>
                    </a:cubicBezTo>
                    <a:cubicBezTo>
                      <a:pt x="5096" y="6962"/>
                      <a:pt x="5204" y="6991"/>
                      <a:pt x="5300" y="7052"/>
                    </a:cubicBezTo>
                    <a:cubicBezTo>
                      <a:pt x="5336" y="6820"/>
                      <a:pt x="5526" y="6732"/>
                      <a:pt x="5746" y="6732"/>
                    </a:cubicBezTo>
                    <a:cubicBezTo>
                      <a:pt x="5913" y="6732"/>
                      <a:pt x="6096" y="6783"/>
                      <a:pt x="6241" y="6862"/>
                    </a:cubicBezTo>
                    <a:cubicBezTo>
                      <a:pt x="6440" y="6971"/>
                      <a:pt x="6688" y="7082"/>
                      <a:pt x="6900" y="7082"/>
                    </a:cubicBezTo>
                    <a:cubicBezTo>
                      <a:pt x="7045" y="7082"/>
                      <a:pt x="7174" y="7030"/>
                      <a:pt x="7258" y="6891"/>
                    </a:cubicBezTo>
                    <a:cubicBezTo>
                      <a:pt x="7546" y="6417"/>
                      <a:pt x="6835" y="5608"/>
                      <a:pt x="7258" y="5280"/>
                    </a:cubicBezTo>
                    <a:cubicBezTo>
                      <a:pt x="7215" y="5249"/>
                      <a:pt x="7174" y="5236"/>
                      <a:pt x="7132" y="5236"/>
                    </a:cubicBezTo>
                    <a:cubicBezTo>
                      <a:pt x="6881" y="5236"/>
                      <a:pt x="6649" y="5728"/>
                      <a:pt x="6342" y="5763"/>
                    </a:cubicBezTo>
                    <a:cubicBezTo>
                      <a:pt x="6331" y="5764"/>
                      <a:pt x="6320" y="5765"/>
                      <a:pt x="6309" y="5765"/>
                    </a:cubicBezTo>
                    <a:cubicBezTo>
                      <a:pt x="6043" y="5765"/>
                      <a:pt x="5869" y="5372"/>
                      <a:pt x="5954" y="5081"/>
                    </a:cubicBezTo>
                    <a:cubicBezTo>
                      <a:pt x="6042" y="4778"/>
                      <a:pt x="6301" y="4579"/>
                      <a:pt x="6538" y="4399"/>
                    </a:cubicBezTo>
                    <a:lnTo>
                      <a:pt x="5783" y="3827"/>
                    </a:lnTo>
                    <a:cubicBezTo>
                      <a:pt x="6390" y="3480"/>
                      <a:pt x="6870" y="2864"/>
                      <a:pt x="7094" y="2147"/>
                    </a:cubicBezTo>
                    <a:cubicBezTo>
                      <a:pt x="7081" y="1935"/>
                      <a:pt x="6922" y="1850"/>
                      <a:pt x="6730" y="1850"/>
                    </a:cubicBezTo>
                    <a:cubicBezTo>
                      <a:pt x="6549" y="1850"/>
                      <a:pt x="6338" y="1926"/>
                      <a:pt x="6191" y="2043"/>
                    </a:cubicBezTo>
                    <a:cubicBezTo>
                      <a:pt x="5994" y="2197"/>
                      <a:pt x="5726" y="2362"/>
                      <a:pt x="5505" y="2362"/>
                    </a:cubicBezTo>
                    <a:cubicBezTo>
                      <a:pt x="5389" y="2362"/>
                      <a:pt x="5286" y="2315"/>
                      <a:pt x="5215" y="2197"/>
                    </a:cubicBezTo>
                    <a:cubicBezTo>
                      <a:pt x="5433" y="1992"/>
                      <a:pt x="5584" y="1727"/>
                      <a:pt x="5650" y="1436"/>
                    </a:cubicBezTo>
                    <a:cubicBezTo>
                      <a:pt x="5593" y="1356"/>
                      <a:pt x="5518" y="1325"/>
                      <a:pt x="5434" y="1325"/>
                    </a:cubicBezTo>
                    <a:cubicBezTo>
                      <a:pt x="5164" y="1325"/>
                      <a:pt x="4791" y="1644"/>
                      <a:pt x="4535" y="1644"/>
                    </a:cubicBezTo>
                    <a:cubicBezTo>
                      <a:pt x="4450" y="1644"/>
                      <a:pt x="4378" y="1609"/>
                      <a:pt x="4327" y="1515"/>
                    </a:cubicBezTo>
                    <a:cubicBezTo>
                      <a:pt x="4194" y="1275"/>
                      <a:pt x="4444" y="1010"/>
                      <a:pt x="4570" y="770"/>
                    </a:cubicBezTo>
                    <a:cubicBezTo>
                      <a:pt x="4675" y="577"/>
                      <a:pt x="4613" y="243"/>
                      <a:pt x="4513" y="243"/>
                    </a:cubicBezTo>
                    <a:cubicBezTo>
                      <a:pt x="4488" y="243"/>
                      <a:pt x="4462" y="262"/>
                      <a:pt x="4435" y="309"/>
                    </a:cubicBezTo>
                    <a:cubicBezTo>
                      <a:pt x="4506" y="129"/>
                      <a:pt x="4327" y="0"/>
                      <a:pt x="41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44"/>
            <p:cNvGrpSpPr/>
            <p:nvPr/>
          </p:nvGrpSpPr>
          <p:grpSpPr>
            <a:xfrm>
              <a:off x="1140449" y="278090"/>
              <a:ext cx="1181054" cy="1462120"/>
              <a:chOff x="1140449" y="278090"/>
              <a:chExt cx="1181054" cy="1462120"/>
            </a:xfrm>
          </p:grpSpPr>
          <p:sp>
            <p:nvSpPr>
              <p:cNvPr id="808" name="Google Shape;808;p44"/>
              <p:cNvSpPr/>
              <p:nvPr/>
            </p:nvSpPr>
            <p:spPr>
              <a:xfrm>
                <a:off x="1754210" y="751192"/>
                <a:ext cx="567293" cy="210164"/>
              </a:xfrm>
              <a:custGeom>
                <a:avLst/>
                <a:gdLst/>
                <a:ahLst/>
                <a:cxnLst/>
                <a:rect l="l" t="t" r="r" b="b"/>
                <a:pathLst>
                  <a:path w="15834" h="5866" extrusionOk="0">
                    <a:moveTo>
                      <a:pt x="15834" y="1"/>
                    </a:moveTo>
                    <a:lnTo>
                      <a:pt x="15834" y="1"/>
                    </a:lnTo>
                    <a:cubicBezTo>
                      <a:pt x="15663" y="84"/>
                      <a:pt x="15407" y="109"/>
                      <a:pt x="15124" y="109"/>
                    </a:cubicBezTo>
                    <a:cubicBezTo>
                      <a:pt x="14707" y="109"/>
                      <a:pt x="14234" y="55"/>
                      <a:pt x="13895" y="55"/>
                    </a:cubicBezTo>
                    <a:cubicBezTo>
                      <a:pt x="13836" y="55"/>
                      <a:pt x="13780" y="57"/>
                      <a:pt x="13730" y="61"/>
                    </a:cubicBezTo>
                    <a:cubicBezTo>
                      <a:pt x="13029" y="114"/>
                      <a:pt x="12331" y="196"/>
                      <a:pt x="11639" y="317"/>
                    </a:cubicBezTo>
                    <a:cubicBezTo>
                      <a:pt x="10221" y="553"/>
                      <a:pt x="8831" y="923"/>
                      <a:pt x="7480" y="1416"/>
                    </a:cubicBezTo>
                    <a:cubicBezTo>
                      <a:pt x="5019" y="2309"/>
                      <a:pt x="1807" y="3696"/>
                      <a:pt x="1" y="5799"/>
                    </a:cubicBezTo>
                    <a:cubicBezTo>
                      <a:pt x="257" y="5845"/>
                      <a:pt x="527" y="5865"/>
                      <a:pt x="808" y="5865"/>
                    </a:cubicBezTo>
                    <a:cubicBezTo>
                      <a:pt x="2660" y="5865"/>
                      <a:pt x="4967" y="4972"/>
                      <a:pt x="6561" y="4388"/>
                    </a:cubicBezTo>
                    <a:cubicBezTo>
                      <a:pt x="8111" y="3819"/>
                      <a:pt x="9605" y="3080"/>
                      <a:pt x="11096" y="2344"/>
                    </a:cubicBezTo>
                    <a:lnTo>
                      <a:pt x="1583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4"/>
              <p:cNvSpPr/>
              <p:nvPr/>
            </p:nvSpPr>
            <p:spPr>
              <a:xfrm>
                <a:off x="1694808" y="278090"/>
                <a:ext cx="178708" cy="628629"/>
              </a:xfrm>
              <a:custGeom>
                <a:avLst/>
                <a:gdLst/>
                <a:ahLst/>
                <a:cxnLst/>
                <a:rect l="l" t="t" r="r" b="b"/>
                <a:pathLst>
                  <a:path w="4988" h="17546" extrusionOk="0">
                    <a:moveTo>
                      <a:pt x="3083" y="1"/>
                    </a:moveTo>
                    <a:cubicBezTo>
                      <a:pt x="3042" y="2044"/>
                      <a:pt x="3001" y="4106"/>
                      <a:pt x="2571" y="6096"/>
                    </a:cubicBezTo>
                    <a:cubicBezTo>
                      <a:pt x="2278" y="7457"/>
                      <a:pt x="1807" y="8768"/>
                      <a:pt x="1419" y="10101"/>
                    </a:cubicBezTo>
                    <a:cubicBezTo>
                      <a:pt x="765" y="12356"/>
                      <a:pt x="1" y="15164"/>
                      <a:pt x="165" y="17545"/>
                    </a:cubicBezTo>
                    <a:cubicBezTo>
                      <a:pt x="1937" y="16869"/>
                      <a:pt x="3127" y="13916"/>
                      <a:pt x="3765" y="12154"/>
                    </a:cubicBezTo>
                    <a:cubicBezTo>
                      <a:pt x="4485" y="10171"/>
                      <a:pt x="4988" y="8061"/>
                      <a:pt x="4959" y="5929"/>
                    </a:cubicBezTo>
                    <a:cubicBezTo>
                      <a:pt x="4931" y="3797"/>
                      <a:pt x="4343" y="1624"/>
                      <a:pt x="30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4"/>
              <p:cNvSpPr/>
              <p:nvPr/>
            </p:nvSpPr>
            <p:spPr>
              <a:xfrm>
                <a:off x="1659517" y="1052179"/>
                <a:ext cx="622145" cy="149759"/>
              </a:xfrm>
              <a:custGeom>
                <a:avLst/>
                <a:gdLst/>
                <a:ahLst/>
                <a:cxnLst/>
                <a:rect l="l" t="t" r="r" b="b"/>
                <a:pathLst>
                  <a:path w="17365" h="4180" extrusionOk="0">
                    <a:moveTo>
                      <a:pt x="17365" y="1"/>
                    </a:moveTo>
                    <a:cubicBezTo>
                      <a:pt x="14071" y="929"/>
                      <a:pt x="10644" y="860"/>
                      <a:pt x="7277" y="1141"/>
                    </a:cubicBezTo>
                    <a:cubicBezTo>
                      <a:pt x="5609" y="1280"/>
                      <a:pt x="3939" y="1501"/>
                      <a:pt x="2318" y="1978"/>
                    </a:cubicBezTo>
                    <a:cubicBezTo>
                      <a:pt x="1832" y="2123"/>
                      <a:pt x="667" y="2300"/>
                      <a:pt x="370" y="2824"/>
                    </a:cubicBezTo>
                    <a:cubicBezTo>
                      <a:pt x="0" y="3478"/>
                      <a:pt x="594" y="3898"/>
                      <a:pt x="1134" y="3993"/>
                    </a:cubicBezTo>
                    <a:cubicBezTo>
                      <a:pt x="1858" y="4122"/>
                      <a:pt x="2587" y="4179"/>
                      <a:pt x="3317" y="4179"/>
                    </a:cubicBezTo>
                    <a:cubicBezTo>
                      <a:pt x="5555" y="4179"/>
                      <a:pt x="7803" y="3638"/>
                      <a:pt x="9968" y="2957"/>
                    </a:cubicBezTo>
                    <a:cubicBezTo>
                      <a:pt x="12504" y="2158"/>
                      <a:pt x="14977" y="1169"/>
                      <a:pt x="173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44"/>
              <p:cNvSpPr/>
              <p:nvPr/>
            </p:nvSpPr>
            <p:spPr>
              <a:xfrm>
                <a:off x="1140449" y="529062"/>
                <a:ext cx="689859" cy="1211149"/>
              </a:xfrm>
              <a:custGeom>
                <a:avLst/>
                <a:gdLst/>
                <a:ahLst/>
                <a:cxnLst/>
                <a:rect l="l" t="t" r="r" b="b"/>
                <a:pathLst>
                  <a:path w="19255" h="33805" extrusionOk="0">
                    <a:moveTo>
                      <a:pt x="19254" y="1"/>
                    </a:moveTo>
                    <a:lnTo>
                      <a:pt x="19197" y="440"/>
                    </a:lnTo>
                    <a:cubicBezTo>
                      <a:pt x="19166" y="724"/>
                      <a:pt x="19093" y="1144"/>
                      <a:pt x="18998" y="1672"/>
                    </a:cubicBezTo>
                    <a:cubicBezTo>
                      <a:pt x="18894" y="2199"/>
                      <a:pt x="18758" y="2837"/>
                      <a:pt x="18550" y="3557"/>
                    </a:cubicBezTo>
                    <a:cubicBezTo>
                      <a:pt x="18351" y="4277"/>
                      <a:pt x="18085" y="5076"/>
                      <a:pt x="17760" y="5939"/>
                    </a:cubicBezTo>
                    <a:cubicBezTo>
                      <a:pt x="17122" y="7663"/>
                      <a:pt x="16181" y="9596"/>
                      <a:pt x="15101" y="11630"/>
                    </a:cubicBezTo>
                    <a:cubicBezTo>
                      <a:pt x="14558" y="12644"/>
                      <a:pt x="13983" y="13686"/>
                      <a:pt x="13383" y="14735"/>
                    </a:cubicBezTo>
                    <a:cubicBezTo>
                      <a:pt x="12783" y="15786"/>
                      <a:pt x="12151" y="16841"/>
                      <a:pt x="11510" y="17887"/>
                    </a:cubicBezTo>
                    <a:cubicBezTo>
                      <a:pt x="10237" y="19987"/>
                      <a:pt x="8891" y="22046"/>
                      <a:pt x="7574" y="23935"/>
                    </a:cubicBezTo>
                    <a:cubicBezTo>
                      <a:pt x="6914" y="24876"/>
                      <a:pt x="6267" y="25786"/>
                      <a:pt x="5648" y="26638"/>
                    </a:cubicBezTo>
                    <a:cubicBezTo>
                      <a:pt x="5026" y="27494"/>
                      <a:pt x="4422" y="28287"/>
                      <a:pt x="3860" y="29020"/>
                    </a:cubicBezTo>
                    <a:lnTo>
                      <a:pt x="2306" y="31000"/>
                    </a:lnTo>
                    <a:lnTo>
                      <a:pt x="1084" y="32507"/>
                    </a:lnTo>
                    <a:lnTo>
                      <a:pt x="1" y="33805"/>
                    </a:lnTo>
                    <a:lnTo>
                      <a:pt x="1144" y="32557"/>
                    </a:lnTo>
                    <a:lnTo>
                      <a:pt x="2423" y="31095"/>
                    </a:lnTo>
                    <a:cubicBezTo>
                      <a:pt x="2913" y="30526"/>
                      <a:pt x="3459" y="29879"/>
                      <a:pt x="4040" y="29159"/>
                    </a:cubicBezTo>
                    <a:cubicBezTo>
                      <a:pt x="4621" y="28442"/>
                      <a:pt x="5240" y="27655"/>
                      <a:pt x="5885" y="26815"/>
                    </a:cubicBezTo>
                    <a:cubicBezTo>
                      <a:pt x="6529" y="25975"/>
                      <a:pt x="7199" y="25084"/>
                      <a:pt x="7862" y="24137"/>
                    </a:cubicBezTo>
                    <a:cubicBezTo>
                      <a:pt x="9198" y="22251"/>
                      <a:pt x="10562" y="20198"/>
                      <a:pt x="11857" y="18098"/>
                    </a:cubicBezTo>
                    <a:cubicBezTo>
                      <a:pt x="12495" y="17043"/>
                      <a:pt x="13117" y="15982"/>
                      <a:pt x="13714" y="14924"/>
                    </a:cubicBezTo>
                    <a:cubicBezTo>
                      <a:pt x="14308" y="13866"/>
                      <a:pt x="14877" y="12817"/>
                      <a:pt x="15413" y="11794"/>
                    </a:cubicBezTo>
                    <a:cubicBezTo>
                      <a:pt x="16487" y="9747"/>
                      <a:pt x="17365" y="7764"/>
                      <a:pt x="17978" y="6017"/>
                    </a:cubicBezTo>
                    <a:cubicBezTo>
                      <a:pt x="18477" y="4609"/>
                      <a:pt x="18847" y="3159"/>
                      <a:pt x="19077" y="1687"/>
                    </a:cubicBezTo>
                    <a:cubicBezTo>
                      <a:pt x="19153" y="1154"/>
                      <a:pt x="19200" y="730"/>
                      <a:pt x="19219" y="443"/>
                    </a:cubicBezTo>
                    <a:lnTo>
                      <a:pt x="192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44"/>
              <p:cNvSpPr/>
              <p:nvPr/>
            </p:nvSpPr>
            <p:spPr>
              <a:xfrm>
                <a:off x="1600438" y="861397"/>
                <a:ext cx="395643" cy="242552"/>
              </a:xfrm>
              <a:custGeom>
                <a:avLst/>
                <a:gdLst/>
                <a:ahLst/>
                <a:cxnLst/>
                <a:rect l="l" t="t" r="r" b="b"/>
                <a:pathLst>
                  <a:path w="11043" h="6770" extrusionOk="0">
                    <a:moveTo>
                      <a:pt x="11042" y="1"/>
                    </a:moveTo>
                    <a:lnTo>
                      <a:pt x="10493" y="143"/>
                    </a:lnTo>
                    <a:cubicBezTo>
                      <a:pt x="10148" y="244"/>
                      <a:pt x="9649" y="377"/>
                      <a:pt x="9062" y="573"/>
                    </a:cubicBezTo>
                    <a:cubicBezTo>
                      <a:pt x="8474" y="768"/>
                      <a:pt x="7792" y="1005"/>
                      <a:pt x="7075" y="1305"/>
                    </a:cubicBezTo>
                    <a:cubicBezTo>
                      <a:pt x="6721" y="1463"/>
                      <a:pt x="6349" y="1615"/>
                      <a:pt x="5986" y="1801"/>
                    </a:cubicBezTo>
                    <a:cubicBezTo>
                      <a:pt x="5616" y="1975"/>
                      <a:pt x="5253" y="2174"/>
                      <a:pt x="4886" y="2370"/>
                    </a:cubicBezTo>
                    <a:cubicBezTo>
                      <a:pt x="4530" y="2581"/>
                      <a:pt x="4169" y="2790"/>
                      <a:pt x="3832" y="3020"/>
                    </a:cubicBezTo>
                    <a:cubicBezTo>
                      <a:pt x="3484" y="3235"/>
                      <a:pt x="3168" y="3488"/>
                      <a:pt x="2852" y="3715"/>
                    </a:cubicBezTo>
                    <a:cubicBezTo>
                      <a:pt x="2549" y="3961"/>
                      <a:pt x="2252" y="4195"/>
                      <a:pt x="1997" y="4445"/>
                    </a:cubicBezTo>
                    <a:cubicBezTo>
                      <a:pt x="1734" y="4685"/>
                      <a:pt x="1491" y="4918"/>
                      <a:pt x="1283" y="5149"/>
                    </a:cubicBezTo>
                    <a:cubicBezTo>
                      <a:pt x="1084" y="5351"/>
                      <a:pt x="894" y="5563"/>
                      <a:pt x="724" y="5787"/>
                    </a:cubicBezTo>
                    <a:cubicBezTo>
                      <a:pt x="563" y="5983"/>
                      <a:pt x="427" y="6153"/>
                      <a:pt x="326" y="6305"/>
                    </a:cubicBezTo>
                    <a:lnTo>
                      <a:pt x="0" y="6769"/>
                    </a:lnTo>
                    <a:lnTo>
                      <a:pt x="386" y="6352"/>
                    </a:lnTo>
                    <a:cubicBezTo>
                      <a:pt x="503" y="6217"/>
                      <a:pt x="657" y="6062"/>
                      <a:pt x="834" y="5888"/>
                    </a:cubicBezTo>
                    <a:cubicBezTo>
                      <a:pt x="1011" y="5711"/>
                      <a:pt x="1210" y="5515"/>
                      <a:pt x="1441" y="5313"/>
                    </a:cubicBezTo>
                    <a:cubicBezTo>
                      <a:pt x="1662" y="5102"/>
                      <a:pt x="1918" y="4887"/>
                      <a:pt x="2189" y="4669"/>
                    </a:cubicBezTo>
                    <a:cubicBezTo>
                      <a:pt x="2454" y="4438"/>
                      <a:pt x="2767" y="4239"/>
                      <a:pt x="3067" y="4003"/>
                    </a:cubicBezTo>
                    <a:cubicBezTo>
                      <a:pt x="3383" y="3788"/>
                      <a:pt x="3702" y="3557"/>
                      <a:pt x="4043" y="3349"/>
                    </a:cubicBezTo>
                    <a:cubicBezTo>
                      <a:pt x="4378" y="3128"/>
                      <a:pt x="4735" y="2929"/>
                      <a:pt x="5085" y="2723"/>
                    </a:cubicBezTo>
                    <a:cubicBezTo>
                      <a:pt x="5442" y="2528"/>
                      <a:pt x="5796" y="2325"/>
                      <a:pt x="6159" y="2152"/>
                    </a:cubicBezTo>
                    <a:cubicBezTo>
                      <a:pt x="6516" y="1969"/>
                      <a:pt x="6873" y="1798"/>
                      <a:pt x="7220" y="1634"/>
                    </a:cubicBezTo>
                    <a:lnTo>
                      <a:pt x="8228" y="1176"/>
                    </a:lnTo>
                    <a:cubicBezTo>
                      <a:pt x="8547" y="1034"/>
                      <a:pt x="8853" y="901"/>
                      <a:pt x="9141" y="787"/>
                    </a:cubicBezTo>
                    <a:lnTo>
                      <a:pt x="110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44"/>
              <p:cNvSpPr/>
              <p:nvPr/>
            </p:nvSpPr>
            <p:spPr>
              <a:xfrm>
                <a:off x="1524054" y="1128921"/>
                <a:ext cx="419397" cy="101177"/>
              </a:xfrm>
              <a:custGeom>
                <a:avLst/>
                <a:gdLst/>
                <a:ahLst/>
                <a:cxnLst/>
                <a:rect l="l" t="t" r="r" b="b"/>
                <a:pathLst>
                  <a:path w="11706" h="2824" extrusionOk="0">
                    <a:moveTo>
                      <a:pt x="11705" y="0"/>
                    </a:moveTo>
                    <a:lnTo>
                      <a:pt x="11181" y="16"/>
                    </a:lnTo>
                    <a:cubicBezTo>
                      <a:pt x="10850" y="32"/>
                      <a:pt x="10369" y="41"/>
                      <a:pt x="9798" y="82"/>
                    </a:cubicBezTo>
                    <a:cubicBezTo>
                      <a:pt x="9229" y="123"/>
                      <a:pt x="8560" y="164"/>
                      <a:pt x="7846" y="221"/>
                    </a:cubicBezTo>
                    <a:cubicBezTo>
                      <a:pt x="7132" y="278"/>
                      <a:pt x="6371" y="357"/>
                      <a:pt x="5610" y="471"/>
                    </a:cubicBezTo>
                    <a:cubicBezTo>
                      <a:pt x="5231" y="531"/>
                      <a:pt x="4852" y="600"/>
                      <a:pt x="4479" y="682"/>
                    </a:cubicBezTo>
                    <a:cubicBezTo>
                      <a:pt x="4110" y="761"/>
                      <a:pt x="3746" y="859"/>
                      <a:pt x="3402" y="967"/>
                    </a:cubicBezTo>
                    <a:cubicBezTo>
                      <a:pt x="3067" y="1068"/>
                      <a:pt x="2739" y="1188"/>
                      <a:pt x="2420" y="1327"/>
                    </a:cubicBezTo>
                    <a:cubicBezTo>
                      <a:pt x="2132" y="1447"/>
                      <a:pt x="1848" y="1583"/>
                      <a:pt x="1577" y="1731"/>
                    </a:cubicBezTo>
                    <a:cubicBezTo>
                      <a:pt x="1343" y="1851"/>
                      <a:pt x="1115" y="1987"/>
                      <a:pt x="898" y="2135"/>
                    </a:cubicBezTo>
                    <a:cubicBezTo>
                      <a:pt x="705" y="2268"/>
                      <a:pt x="541" y="2388"/>
                      <a:pt x="405" y="2489"/>
                    </a:cubicBezTo>
                    <a:lnTo>
                      <a:pt x="1" y="2824"/>
                    </a:lnTo>
                    <a:lnTo>
                      <a:pt x="449" y="2552"/>
                    </a:lnTo>
                    <a:cubicBezTo>
                      <a:pt x="847" y="2325"/>
                      <a:pt x="1254" y="2119"/>
                      <a:pt x="1674" y="1936"/>
                    </a:cubicBezTo>
                    <a:cubicBezTo>
                      <a:pt x="2710" y="1469"/>
                      <a:pt x="4176" y="1090"/>
                      <a:pt x="5673" y="872"/>
                    </a:cubicBezTo>
                    <a:cubicBezTo>
                      <a:pt x="6418" y="752"/>
                      <a:pt x="7173" y="663"/>
                      <a:pt x="7884" y="578"/>
                    </a:cubicBezTo>
                    <a:cubicBezTo>
                      <a:pt x="8594" y="493"/>
                      <a:pt x="9255" y="389"/>
                      <a:pt x="9820" y="310"/>
                    </a:cubicBezTo>
                    <a:cubicBezTo>
                      <a:pt x="10388" y="234"/>
                      <a:pt x="10859" y="146"/>
                      <a:pt x="11191" y="92"/>
                    </a:cubicBezTo>
                    <a:lnTo>
                      <a:pt x="1170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44"/>
              <p:cNvSpPr/>
              <p:nvPr/>
            </p:nvSpPr>
            <p:spPr>
              <a:xfrm>
                <a:off x="1470635" y="1303115"/>
                <a:ext cx="131989" cy="67535"/>
              </a:xfrm>
              <a:custGeom>
                <a:avLst/>
                <a:gdLst/>
                <a:ahLst/>
                <a:cxnLst/>
                <a:rect l="l" t="t" r="r" b="b"/>
                <a:pathLst>
                  <a:path w="3684" h="1885" extrusionOk="0">
                    <a:moveTo>
                      <a:pt x="758" y="0"/>
                    </a:moveTo>
                    <a:cubicBezTo>
                      <a:pt x="718" y="0"/>
                      <a:pt x="679" y="1"/>
                      <a:pt x="642" y="2"/>
                    </a:cubicBezTo>
                    <a:cubicBezTo>
                      <a:pt x="630" y="2"/>
                      <a:pt x="618" y="2"/>
                      <a:pt x="606" y="2"/>
                    </a:cubicBezTo>
                    <a:cubicBezTo>
                      <a:pt x="419" y="2"/>
                      <a:pt x="235" y="48"/>
                      <a:pt x="146" y="122"/>
                    </a:cubicBezTo>
                    <a:cubicBezTo>
                      <a:pt x="92" y="157"/>
                      <a:pt x="42" y="198"/>
                      <a:pt x="1" y="245"/>
                    </a:cubicBezTo>
                    <a:cubicBezTo>
                      <a:pt x="54" y="217"/>
                      <a:pt x="114" y="195"/>
                      <a:pt x="171" y="173"/>
                    </a:cubicBezTo>
                    <a:cubicBezTo>
                      <a:pt x="222" y="151"/>
                      <a:pt x="280" y="142"/>
                      <a:pt x="347" y="142"/>
                    </a:cubicBezTo>
                    <a:cubicBezTo>
                      <a:pt x="428" y="142"/>
                      <a:pt x="522" y="155"/>
                      <a:pt x="632" y="176"/>
                    </a:cubicBezTo>
                    <a:lnTo>
                      <a:pt x="951" y="233"/>
                    </a:lnTo>
                    <a:cubicBezTo>
                      <a:pt x="1059" y="258"/>
                      <a:pt x="1166" y="289"/>
                      <a:pt x="1286" y="324"/>
                    </a:cubicBezTo>
                    <a:cubicBezTo>
                      <a:pt x="1526" y="403"/>
                      <a:pt x="1760" y="501"/>
                      <a:pt x="1984" y="624"/>
                    </a:cubicBezTo>
                    <a:cubicBezTo>
                      <a:pt x="2445" y="864"/>
                      <a:pt x="2865" y="1186"/>
                      <a:pt x="3172" y="1442"/>
                    </a:cubicBezTo>
                    <a:cubicBezTo>
                      <a:pt x="3323" y="1575"/>
                      <a:pt x="3456" y="1682"/>
                      <a:pt x="3544" y="1761"/>
                    </a:cubicBezTo>
                    <a:cubicBezTo>
                      <a:pt x="3630" y="1840"/>
                      <a:pt x="3683" y="1884"/>
                      <a:pt x="3683" y="1884"/>
                    </a:cubicBezTo>
                    <a:cubicBezTo>
                      <a:pt x="3573" y="1685"/>
                      <a:pt x="3443" y="1496"/>
                      <a:pt x="3298" y="1319"/>
                    </a:cubicBezTo>
                    <a:cubicBezTo>
                      <a:pt x="2973" y="924"/>
                      <a:pt x="2575" y="596"/>
                      <a:pt x="2126" y="353"/>
                    </a:cubicBezTo>
                    <a:cubicBezTo>
                      <a:pt x="1883" y="223"/>
                      <a:pt x="1624" y="128"/>
                      <a:pt x="1356" y="65"/>
                    </a:cubicBezTo>
                    <a:cubicBezTo>
                      <a:pt x="1229" y="37"/>
                      <a:pt x="1103" y="18"/>
                      <a:pt x="974" y="8"/>
                    </a:cubicBezTo>
                    <a:cubicBezTo>
                      <a:pt x="901" y="2"/>
                      <a:pt x="828" y="0"/>
                      <a:pt x="7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44"/>
              <p:cNvSpPr/>
              <p:nvPr/>
            </p:nvSpPr>
            <p:spPr>
              <a:xfrm>
                <a:off x="1478123" y="1267287"/>
                <a:ext cx="226681" cy="44534"/>
              </a:xfrm>
              <a:custGeom>
                <a:avLst/>
                <a:gdLst/>
                <a:ahLst/>
                <a:cxnLst/>
                <a:rect l="l" t="t" r="r" b="b"/>
                <a:pathLst>
                  <a:path w="6327" h="1243" extrusionOk="0">
                    <a:moveTo>
                      <a:pt x="3095" y="0"/>
                    </a:moveTo>
                    <a:cubicBezTo>
                      <a:pt x="2915" y="0"/>
                      <a:pt x="2736" y="7"/>
                      <a:pt x="2559" y="23"/>
                    </a:cubicBezTo>
                    <a:cubicBezTo>
                      <a:pt x="2344" y="36"/>
                      <a:pt x="2138" y="80"/>
                      <a:pt x="1939" y="115"/>
                    </a:cubicBezTo>
                    <a:cubicBezTo>
                      <a:pt x="1750" y="156"/>
                      <a:pt x="1564" y="209"/>
                      <a:pt x="1384" y="276"/>
                    </a:cubicBezTo>
                    <a:cubicBezTo>
                      <a:pt x="1219" y="329"/>
                      <a:pt x="1058" y="396"/>
                      <a:pt x="900" y="468"/>
                    </a:cubicBezTo>
                    <a:cubicBezTo>
                      <a:pt x="768" y="528"/>
                      <a:pt x="638" y="595"/>
                      <a:pt x="515" y="674"/>
                    </a:cubicBezTo>
                    <a:cubicBezTo>
                      <a:pt x="417" y="727"/>
                      <a:pt x="322" y="790"/>
                      <a:pt x="234" y="857"/>
                    </a:cubicBezTo>
                    <a:lnTo>
                      <a:pt x="0" y="1027"/>
                    </a:lnTo>
                    <a:lnTo>
                      <a:pt x="262" y="904"/>
                    </a:lnTo>
                    <a:cubicBezTo>
                      <a:pt x="490" y="797"/>
                      <a:pt x="727" y="702"/>
                      <a:pt x="967" y="626"/>
                    </a:cubicBezTo>
                    <a:cubicBezTo>
                      <a:pt x="1121" y="569"/>
                      <a:pt x="1283" y="522"/>
                      <a:pt x="1447" y="487"/>
                    </a:cubicBezTo>
                    <a:cubicBezTo>
                      <a:pt x="1617" y="437"/>
                      <a:pt x="1804" y="415"/>
                      <a:pt x="1990" y="377"/>
                    </a:cubicBezTo>
                    <a:cubicBezTo>
                      <a:pt x="2183" y="351"/>
                      <a:pt x="2378" y="323"/>
                      <a:pt x="2581" y="317"/>
                    </a:cubicBezTo>
                    <a:cubicBezTo>
                      <a:pt x="2688" y="305"/>
                      <a:pt x="2797" y="302"/>
                      <a:pt x="2907" y="302"/>
                    </a:cubicBezTo>
                    <a:cubicBezTo>
                      <a:pt x="3001" y="302"/>
                      <a:pt x="3095" y="304"/>
                      <a:pt x="3190" y="304"/>
                    </a:cubicBezTo>
                    <a:cubicBezTo>
                      <a:pt x="3591" y="323"/>
                      <a:pt x="3989" y="374"/>
                      <a:pt x="4381" y="459"/>
                    </a:cubicBezTo>
                    <a:cubicBezTo>
                      <a:pt x="4567" y="516"/>
                      <a:pt x="4754" y="547"/>
                      <a:pt x="4918" y="607"/>
                    </a:cubicBezTo>
                    <a:cubicBezTo>
                      <a:pt x="5079" y="655"/>
                      <a:pt x="5234" y="715"/>
                      <a:pt x="5388" y="781"/>
                    </a:cubicBezTo>
                    <a:cubicBezTo>
                      <a:pt x="5622" y="873"/>
                      <a:pt x="5850" y="983"/>
                      <a:pt x="6071" y="1103"/>
                    </a:cubicBezTo>
                    <a:lnTo>
                      <a:pt x="6326" y="1242"/>
                    </a:lnTo>
                    <a:lnTo>
                      <a:pt x="6326" y="1242"/>
                    </a:lnTo>
                    <a:lnTo>
                      <a:pt x="6102" y="1056"/>
                    </a:lnTo>
                    <a:cubicBezTo>
                      <a:pt x="6017" y="983"/>
                      <a:pt x="5928" y="917"/>
                      <a:pt x="5834" y="857"/>
                    </a:cubicBezTo>
                    <a:cubicBezTo>
                      <a:pt x="5717" y="768"/>
                      <a:pt x="5591" y="693"/>
                      <a:pt x="5461" y="626"/>
                    </a:cubicBezTo>
                    <a:cubicBezTo>
                      <a:pt x="5309" y="541"/>
                      <a:pt x="5155" y="465"/>
                      <a:pt x="4997" y="399"/>
                    </a:cubicBezTo>
                    <a:cubicBezTo>
                      <a:pt x="4829" y="320"/>
                      <a:pt x="4640" y="266"/>
                      <a:pt x="4450" y="203"/>
                    </a:cubicBezTo>
                    <a:cubicBezTo>
                      <a:pt x="4255" y="156"/>
                      <a:pt x="4052" y="92"/>
                      <a:pt x="3841" y="70"/>
                    </a:cubicBezTo>
                    <a:cubicBezTo>
                      <a:pt x="3629" y="36"/>
                      <a:pt x="3414" y="14"/>
                      <a:pt x="3200" y="1"/>
                    </a:cubicBezTo>
                    <a:cubicBezTo>
                      <a:pt x="3165" y="0"/>
                      <a:pt x="3130" y="0"/>
                      <a:pt x="30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44"/>
              <p:cNvSpPr/>
              <p:nvPr/>
            </p:nvSpPr>
            <p:spPr>
              <a:xfrm>
                <a:off x="1556872" y="1330236"/>
                <a:ext cx="223528" cy="186518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5206" extrusionOk="0">
                    <a:moveTo>
                      <a:pt x="2433" y="0"/>
                    </a:moveTo>
                    <a:cubicBezTo>
                      <a:pt x="1641" y="0"/>
                      <a:pt x="947" y="347"/>
                      <a:pt x="597" y="1007"/>
                    </a:cubicBezTo>
                    <a:cubicBezTo>
                      <a:pt x="0" y="2144"/>
                      <a:pt x="642" y="3780"/>
                      <a:pt x="2034" y="4658"/>
                    </a:cubicBezTo>
                    <a:cubicBezTo>
                      <a:pt x="2617" y="5027"/>
                      <a:pt x="3237" y="5205"/>
                      <a:pt x="3806" y="5205"/>
                    </a:cubicBezTo>
                    <a:cubicBezTo>
                      <a:pt x="4599" y="5205"/>
                      <a:pt x="5291" y="4859"/>
                      <a:pt x="5638" y="4197"/>
                    </a:cubicBezTo>
                    <a:cubicBezTo>
                      <a:pt x="6238" y="3064"/>
                      <a:pt x="5594" y="1427"/>
                      <a:pt x="4201" y="546"/>
                    </a:cubicBezTo>
                    <a:cubicBezTo>
                      <a:pt x="3621" y="178"/>
                      <a:pt x="3002" y="0"/>
                      <a:pt x="2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44"/>
              <p:cNvSpPr/>
              <p:nvPr/>
            </p:nvSpPr>
            <p:spPr>
              <a:xfrm>
                <a:off x="1623762" y="1173276"/>
                <a:ext cx="243412" cy="178349"/>
              </a:xfrm>
              <a:custGeom>
                <a:avLst/>
                <a:gdLst/>
                <a:ahLst/>
                <a:cxnLst/>
                <a:rect l="l" t="t" r="r" b="b"/>
                <a:pathLst>
                  <a:path w="6794" h="4978" extrusionOk="0">
                    <a:moveTo>
                      <a:pt x="3727" y="0"/>
                    </a:moveTo>
                    <a:cubicBezTo>
                      <a:pt x="3521" y="0"/>
                      <a:pt x="3310" y="16"/>
                      <a:pt x="3095" y="48"/>
                    </a:cubicBezTo>
                    <a:cubicBezTo>
                      <a:pt x="1311" y="316"/>
                      <a:pt x="0" y="1624"/>
                      <a:pt x="167" y="2969"/>
                    </a:cubicBezTo>
                    <a:cubicBezTo>
                      <a:pt x="315" y="4156"/>
                      <a:pt x="1555" y="4978"/>
                      <a:pt x="3066" y="4978"/>
                    </a:cubicBezTo>
                    <a:cubicBezTo>
                      <a:pt x="3272" y="4978"/>
                      <a:pt x="3484" y="4962"/>
                      <a:pt x="3698" y="4930"/>
                    </a:cubicBezTo>
                    <a:cubicBezTo>
                      <a:pt x="5480" y="4665"/>
                      <a:pt x="6794" y="3358"/>
                      <a:pt x="6626" y="2009"/>
                    </a:cubicBezTo>
                    <a:cubicBezTo>
                      <a:pt x="6479" y="823"/>
                      <a:pt x="5237" y="0"/>
                      <a:pt x="37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8" name="Google Shape;818;p44"/>
          <p:cNvGrpSpPr/>
          <p:nvPr/>
        </p:nvGrpSpPr>
        <p:grpSpPr>
          <a:xfrm>
            <a:off x="7492382" y="3846869"/>
            <a:ext cx="1172295" cy="723899"/>
            <a:chOff x="4786325" y="2564650"/>
            <a:chExt cx="1223100" cy="763150"/>
          </a:xfrm>
        </p:grpSpPr>
        <p:sp>
          <p:nvSpPr>
            <p:cNvPr id="819" name="Google Shape;819;p44"/>
            <p:cNvSpPr/>
            <p:nvPr/>
          </p:nvSpPr>
          <p:spPr>
            <a:xfrm>
              <a:off x="4786325" y="2573225"/>
              <a:ext cx="1223100" cy="631725"/>
            </a:xfrm>
            <a:custGeom>
              <a:avLst/>
              <a:gdLst/>
              <a:ahLst/>
              <a:cxnLst/>
              <a:rect l="l" t="t" r="r" b="b"/>
              <a:pathLst>
                <a:path w="48924" h="25269" extrusionOk="0">
                  <a:moveTo>
                    <a:pt x="18537" y="1"/>
                  </a:moveTo>
                  <a:cubicBezTo>
                    <a:pt x="18529" y="1"/>
                    <a:pt x="18522" y="1"/>
                    <a:pt x="18515" y="1"/>
                  </a:cubicBezTo>
                  <a:cubicBezTo>
                    <a:pt x="17889" y="7"/>
                    <a:pt x="17261" y="342"/>
                    <a:pt x="16787" y="920"/>
                  </a:cubicBezTo>
                  <a:cubicBezTo>
                    <a:pt x="16443" y="1340"/>
                    <a:pt x="16181" y="1874"/>
                    <a:pt x="15896" y="2373"/>
                  </a:cubicBezTo>
                  <a:cubicBezTo>
                    <a:pt x="15460" y="3134"/>
                    <a:pt x="14958" y="3819"/>
                    <a:pt x="14453" y="4495"/>
                  </a:cubicBezTo>
                  <a:cubicBezTo>
                    <a:pt x="13120" y="6270"/>
                    <a:pt x="11752" y="7988"/>
                    <a:pt x="10344" y="9650"/>
                  </a:cubicBezTo>
                  <a:cubicBezTo>
                    <a:pt x="9778" y="10316"/>
                    <a:pt x="7296" y="13884"/>
                    <a:pt x="6471" y="13884"/>
                  </a:cubicBezTo>
                  <a:cubicBezTo>
                    <a:pt x="6436" y="13884"/>
                    <a:pt x="6403" y="13877"/>
                    <a:pt x="6374" y="13863"/>
                  </a:cubicBezTo>
                  <a:cubicBezTo>
                    <a:pt x="6108" y="13733"/>
                    <a:pt x="5954" y="13364"/>
                    <a:pt x="5793" y="13048"/>
                  </a:cubicBezTo>
                  <a:cubicBezTo>
                    <a:pt x="5643" y="12758"/>
                    <a:pt x="5429" y="12471"/>
                    <a:pt x="5180" y="12471"/>
                  </a:cubicBezTo>
                  <a:cubicBezTo>
                    <a:pt x="5155" y="12471"/>
                    <a:pt x="5130" y="12474"/>
                    <a:pt x="5104" y="12480"/>
                  </a:cubicBezTo>
                  <a:cubicBezTo>
                    <a:pt x="4855" y="12540"/>
                    <a:pt x="4694" y="12878"/>
                    <a:pt x="4555" y="13178"/>
                  </a:cubicBezTo>
                  <a:cubicBezTo>
                    <a:pt x="3418" y="15647"/>
                    <a:pt x="1390" y="17201"/>
                    <a:pt x="0" y="19387"/>
                  </a:cubicBezTo>
                  <a:cubicBezTo>
                    <a:pt x="1375" y="20309"/>
                    <a:pt x="3762" y="20339"/>
                    <a:pt x="5749" y="20339"/>
                  </a:cubicBezTo>
                  <a:cubicBezTo>
                    <a:pt x="5887" y="20339"/>
                    <a:pt x="6024" y="20339"/>
                    <a:pt x="6158" y="20339"/>
                  </a:cubicBezTo>
                  <a:cubicBezTo>
                    <a:pt x="6624" y="20339"/>
                    <a:pt x="7060" y="20341"/>
                    <a:pt x="7448" y="20356"/>
                  </a:cubicBezTo>
                  <a:cubicBezTo>
                    <a:pt x="9118" y="20423"/>
                    <a:pt x="10786" y="20489"/>
                    <a:pt x="12457" y="20559"/>
                  </a:cubicBezTo>
                  <a:cubicBezTo>
                    <a:pt x="12511" y="20561"/>
                    <a:pt x="12567" y="20562"/>
                    <a:pt x="12624" y="20562"/>
                  </a:cubicBezTo>
                  <a:cubicBezTo>
                    <a:pt x="13149" y="20562"/>
                    <a:pt x="13758" y="20477"/>
                    <a:pt x="14343" y="20477"/>
                  </a:cubicBezTo>
                  <a:cubicBezTo>
                    <a:pt x="15054" y="20477"/>
                    <a:pt x="15731" y="20602"/>
                    <a:pt x="16184" y="21159"/>
                  </a:cubicBezTo>
                  <a:lnTo>
                    <a:pt x="12173" y="22807"/>
                  </a:lnTo>
                  <a:cubicBezTo>
                    <a:pt x="11955" y="22896"/>
                    <a:pt x="11708" y="23022"/>
                    <a:pt x="11661" y="23262"/>
                  </a:cubicBezTo>
                  <a:cubicBezTo>
                    <a:pt x="11601" y="23565"/>
                    <a:pt x="11898" y="23802"/>
                    <a:pt x="12166" y="23938"/>
                  </a:cubicBezTo>
                  <a:cubicBezTo>
                    <a:pt x="13527" y="24627"/>
                    <a:pt x="15062" y="24832"/>
                    <a:pt x="16572" y="24977"/>
                  </a:cubicBezTo>
                  <a:cubicBezTo>
                    <a:pt x="18627" y="25172"/>
                    <a:pt x="20688" y="25269"/>
                    <a:pt x="22748" y="25269"/>
                  </a:cubicBezTo>
                  <a:cubicBezTo>
                    <a:pt x="26339" y="25269"/>
                    <a:pt x="29928" y="24973"/>
                    <a:pt x="33479" y="24383"/>
                  </a:cubicBezTo>
                  <a:cubicBezTo>
                    <a:pt x="33640" y="24358"/>
                    <a:pt x="33829" y="24304"/>
                    <a:pt x="33880" y="24143"/>
                  </a:cubicBezTo>
                  <a:cubicBezTo>
                    <a:pt x="33943" y="23951"/>
                    <a:pt x="33760" y="23774"/>
                    <a:pt x="33599" y="23660"/>
                  </a:cubicBezTo>
                  <a:cubicBezTo>
                    <a:pt x="33233" y="23404"/>
                    <a:pt x="31467" y="22504"/>
                    <a:pt x="31461" y="22018"/>
                  </a:cubicBezTo>
                  <a:cubicBezTo>
                    <a:pt x="31454" y="21526"/>
                    <a:pt x="31878" y="21410"/>
                    <a:pt x="32345" y="21410"/>
                  </a:cubicBezTo>
                  <a:cubicBezTo>
                    <a:pt x="32727" y="21410"/>
                    <a:pt x="33138" y="21487"/>
                    <a:pt x="33368" y="21500"/>
                  </a:cubicBezTo>
                  <a:cubicBezTo>
                    <a:pt x="33833" y="21526"/>
                    <a:pt x="34299" y="21539"/>
                    <a:pt x="34764" y="21539"/>
                  </a:cubicBezTo>
                  <a:cubicBezTo>
                    <a:pt x="36314" y="21539"/>
                    <a:pt x="37862" y="21393"/>
                    <a:pt x="39388" y="21102"/>
                  </a:cubicBezTo>
                  <a:cubicBezTo>
                    <a:pt x="39233" y="20890"/>
                    <a:pt x="39038" y="20710"/>
                    <a:pt x="38810" y="20578"/>
                  </a:cubicBezTo>
                  <a:cubicBezTo>
                    <a:pt x="38905" y="20180"/>
                    <a:pt x="39388" y="20069"/>
                    <a:pt x="39777" y="20038"/>
                  </a:cubicBezTo>
                  <a:cubicBezTo>
                    <a:pt x="41873" y="19858"/>
                    <a:pt x="44029" y="19485"/>
                    <a:pt x="46141" y="19485"/>
                  </a:cubicBezTo>
                  <a:cubicBezTo>
                    <a:pt x="46292" y="19485"/>
                    <a:pt x="46442" y="19487"/>
                    <a:pt x="46592" y="19491"/>
                  </a:cubicBezTo>
                  <a:cubicBezTo>
                    <a:pt x="46902" y="19464"/>
                    <a:pt x="48001" y="19202"/>
                    <a:pt x="48588" y="19202"/>
                  </a:cubicBezTo>
                  <a:cubicBezTo>
                    <a:pt x="48744" y="19202"/>
                    <a:pt x="48864" y="19220"/>
                    <a:pt x="48923" y="19267"/>
                  </a:cubicBezTo>
                  <a:cubicBezTo>
                    <a:pt x="48102" y="18616"/>
                    <a:pt x="47066" y="18793"/>
                    <a:pt x="46160" y="18417"/>
                  </a:cubicBezTo>
                  <a:cubicBezTo>
                    <a:pt x="46134" y="18405"/>
                    <a:pt x="46106" y="18392"/>
                    <a:pt x="46081" y="18379"/>
                  </a:cubicBezTo>
                  <a:cubicBezTo>
                    <a:pt x="44195" y="17530"/>
                    <a:pt x="43308" y="14602"/>
                    <a:pt x="41943" y="12603"/>
                  </a:cubicBezTo>
                  <a:cubicBezTo>
                    <a:pt x="41836" y="12445"/>
                    <a:pt x="41710" y="12284"/>
                    <a:pt x="41552" y="12277"/>
                  </a:cubicBezTo>
                  <a:cubicBezTo>
                    <a:pt x="41550" y="12277"/>
                    <a:pt x="41549" y="12277"/>
                    <a:pt x="41548" y="12277"/>
                  </a:cubicBezTo>
                  <a:cubicBezTo>
                    <a:pt x="41348" y="12277"/>
                    <a:pt x="41194" y="12522"/>
                    <a:pt x="41075" y="12745"/>
                  </a:cubicBezTo>
                  <a:lnTo>
                    <a:pt x="40336" y="14116"/>
                  </a:lnTo>
                  <a:cubicBezTo>
                    <a:pt x="39398" y="12454"/>
                    <a:pt x="38043" y="11074"/>
                    <a:pt x="36937" y="9612"/>
                  </a:cubicBezTo>
                  <a:cubicBezTo>
                    <a:pt x="36524" y="9065"/>
                    <a:pt x="36107" y="8506"/>
                    <a:pt x="35835" y="7808"/>
                  </a:cubicBezTo>
                  <a:cubicBezTo>
                    <a:pt x="35636" y="7284"/>
                    <a:pt x="35522" y="6697"/>
                    <a:pt x="35314" y="6179"/>
                  </a:cubicBezTo>
                  <a:cubicBezTo>
                    <a:pt x="35014" y="5468"/>
                    <a:pt x="34587" y="5231"/>
                    <a:pt x="34205" y="4697"/>
                  </a:cubicBezTo>
                  <a:cubicBezTo>
                    <a:pt x="33687" y="3971"/>
                    <a:pt x="33321" y="2970"/>
                    <a:pt x="32914" y="2114"/>
                  </a:cubicBezTo>
                  <a:cubicBezTo>
                    <a:pt x="32847" y="1978"/>
                    <a:pt x="32778" y="1833"/>
                    <a:pt x="32667" y="1766"/>
                  </a:cubicBezTo>
                  <a:cubicBezTo>
                    <a:pt x="32613" y="1732"/>
                    <a:pt x="32553" y="1720"/>
                    <a:pt x="32491" y="1720"/>
                  </a:cubicBezTo>
                  <a:cubicBezTo>
                    <a:pt x="32430" y="1720"/>
                    <a:pt x="32366" y="1732"/>
                    <a:pt x="32304" y="1744"/>
                  </a:cubicBezTo>
                  <a:cubicBezTo>
                    <a:pt x="31811" y="1845"/>
                    <a:pt x="31274" y="1981"/>
                    <a:pt x="30955" y="2515"/>
                  </a:cubicBezTo>
                  <a:cubicBezTo>
                    <a:pt x="30794" y="2787"/>
                    <a:pt x="30709" y="3131"/>
                    <a:pt x="30598" y="3447"/>
                  </a:cubicBezTo>
                  <a:cubicBezTo>
                    <a:pt x="30324" y="4211"/>
                    <a:pt x="29856" y="4843"/>
                    <a:pt x="29294" y="5200"/>
                  </a:cubicBezTo>
                  <a:cubicBezTo>
                    <a:pt x="28846" y="5484"/>
                    <a:pt x="28337" y="5598"/>
                    <a:pt x="27933" y="5989"/>
                  </a:cubicBezTo>
                  <a:cubicBezTo>
                    <a:pt x="27538" y="6368"/>
                    <a:pt x="27282" y="6962"/>
                    <a:pt x="26941" y="7423"/>
                  </a:cubicBezTo>
                  <a:cubicBezTo>
                    <a:pt x="26838" y="7560"/>
                    <a:pt x="26717" y="7692"/>
                    <a:pt x="26580" y="7692"/>
                  </a:cubicBezTo>
                  <a:cubicBezTo>
                    <a:pt x="26578" y="7692"/>
                    <a:pt x="26576" y="7692"/>
                    <a:pt x="26575" y="7692"/>
                  </a:cubicBezTo>
                  <a:cubicBezTo>
                    <a:pt x="26470" y="7688"/>
                    <a:pt x="26376" y="7613"/>
                    <a:pt x="26287" y="7537"/>
                  </a:cubicBezTo>
                  <a:cubicBezTo>
                    <a:pt x="25198" y="6615"/>
                    <a:pt x="23536" y="6277"/>
                    <a:pt x="22819" y="4713"/>
                  </a:cubicBezTo>
                  <a:cubicBezTo>
                    <a:pt x="22608" y="4249"/>
                    <a:pt x="22478" y="3680"/>
                    <a:pt x="22150" y="3368"/>
                  </a:cubicBezTo>
                  <a:cubicBezTo>
                    <a:pt x="21878" y="3109"/>
                    <a:pt x="21531" y="3077"/>
                    <a:pt x="21209" y="2976"/>
                  </a:cubicBezTo>
                  <a:cubicBezTo>
                    <a:pt x="20375" y="2714"/>
                    <a:pt x="19648" y="1890"/>
                    <a:pt x="19307" y="809"/>
                  </a:cubicBezTo>
                  <a:cubicBezTo>
                    <a:pt x="19235" y="585"/>
                    <a:pt x="19175" y="342"/>
                    <a:pt x="19036" y="190"/>
                  </a:cubicBezTo>
                  <a:cubicBezTo>
                    <a:pt x="18902" y="39"/>
                    <a:pt x="18716" y="1"/>
                    <a:pt x="18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4"/>
            <p:cNvSpPr/>
            <p:nvPr/>
          </p:nvSpPr>
          <p:spPr>
            <a:xfrm>
              <a:off x="4835350" y="2564650"/>
              <a:ext cx="1047250" cy="440750"/>
            </a:xfrm>
            <a:custGeom>
              <a:avLst/>
              <a:gdLst/>
              <a:ahLst/>
              <a:cxnLst/>
              <a:rect l="l" t="t" r="r" b="b"/>
              <a:pathLst>
                <a:path w="41890" h="17630" extrusionOk="0">
                  <a:moveTo>
                    <a:pt x="16077" y="0"/>
                  </a:moveTo>
                  <a:cubicBezTo>
                    <a:pt x="14865" y="0"/>
                    <a:pt x="14232" y="1392"/>
                    <a:pt x="13717" y="2375"/>
                  </a:cubicBezTo>
                  <a:cubicBezTo>
                    <a:pt x="13597" y="2593"/>
                    <a:pt x="13471" y="2804"/>
                    <a:pt x="13338" y="3006"/>
                  </a:cubicBezTo>
                  <a:cubicBezTo>
                    <a:pt x="13060" y="3427"/>
                    <a:pt x="12760" y="3815"/>
                    <a:pt x="12457" y="4203"/>
                  </a:cubicBezTo>
                  <a:lnTo>
                    <a:pt x="5373" y="13268"/>
                  </a:lnTo>
                  <a:cubicBezTo>
                    <a:pt x="5139" y="13567"/>
                    <a:pt x="4852" y="13886"/>
                    <a:pt x="4551" y="13886"/>
                  </a:cubicBezTo>
                  <a:cubicBezTo>
                    <a:pt x="4499" y="13886"/>
                    <a:pt x="4447" y="13876"/>
                    <a:pt x="4394" y="13855"/>
                  </a:cubicBezTo>
                  <a:cubicBezTo>
                    <a:pt x="4097" y="13739"/>
                    <a:pt x="3942" y="13299"/>
                    <a:pt x="3787" y="12930"/>
                  </a:cubicBezTo>
                  <a:cubicBezTo>
                    <a:pt x="3647" y="12593"/>
                    <a:pt x="3422" y="12242"/>
                    <a:pt x="3153" y="12242"/>
                  </a:cubicBezTo>
                  <a:cubicBezTo>
                    <a:pt x="3125" y="12242"/>
                    <a:pt x="3096" y="12246"/>
                    <a:pt x="3067" y="12254"/>
                  </a:cubicBezTo>
                  <a:cubicBezTo>
                    <a:pt x="2834" y="12317"/>
                    <a:pt x="2685" y="12624"/>
                    <a:pt x="2559" y="12902"/>
                  </a:cubicBezTo>
                  <a:cubicBezTo>
                    <a:pt x="1817" y="14534"/>
                    <a:pt x="961" y="16117"/>
                    <a:pt x="1" y="17630"/>
                  </a:cubicBezTo>
                  <a:lnTo>
                    <a:pt x="2379" y="15757"/>
                  </a:lnTo>
                  <a:lnTo>
                    <a:pt x="2192" y="16733"/>
                  </a:lnTo>
                  <a:cubicBezTo>
                    <a:pt x="2167" y="16853"/>
                    <a:pt x="2145" y="16982"/>
                    <a:pt x="2186" y="17090"/>
                  </a:cubicBezTo>
                  <a:cubicBezTo>
                    <a:pt x="2230" y="17203"/>
                    <a:pt x="2328" y="17247"/>
                    <a:pt x="2420" y="17282"/>
                  </a:cubicBezTo>
                  <a:cubicBezTo>
                    <a:pt x="2651" y="17376"/>
                    <a:pt x="2915" y="17456"/>
                    <a:pt x="3162" y="17456"/>
                  </a:cubicBezTo>
                  <a:cubicBezTo>
                    <a:pt x="3448" y="17456"/>
                    <a:pt x="3711" y="17349"/>
                    <a:pt x="3879" y="17033"/>
                  </a:cubicBezTo>
                  <a:cubicBezTo>
                    <a:pt x="4005" y="16793"/>
                    <a:pt x="4053" y="16461"/>
                    <a:pt x="4230" y="16294"/>
                  </a:cubicBezTo>
                  <a:cubicBezTo>
                    <a:pt x="4303" y="16223"/>
                    <a:pt x="4385" y="16193"/>
                    <a:pt x="4470" y="16193"/>
                  </a:cubicBezTo>
                  <a:cubicBezTo>
                    <a:pt x="4641" y="16193"/>
                    <a:pt x="4821" y="16314"/>
                    <a:pt x="4956" y="16470"/>
                  </a:cubicBezTo>
                  <a:cubicBezTo>
                    <a:pt x="5158" y="16701"/>
                    <a:pt x="5322" y="17011"/>
                    <a:pt x="5566" y="17153"/>
                  </a:cubicBezTo>
                  <a:cubicBezTo>
                    <a:pt x="5669" y="17215"/>
                    <a:pt x="5776" y="17241"/>
                    <a:pt x="5884" y="17241"/>
                  </a:cubicBezTo>
                  <a:cubicBezTo>
                    <a:pt x="6224" y="17241"/>
                    <a:pt x="6580" y="16980"/>
                    <a:pt x="6889" y="16726"/>
                  </a:cubicBezTo>
                  <a:cubicBezTo>
                    <a:pt x="7941" y="15851"/>
                    <a:pt x="8759" y="15059"/>
                    <a:pt x="9624" y="13868"/>
                  </a:cubicBezTo>
                  <a:cubicBezTo>
                    <a:pt x="10521" y="12636"/>
                    <a:pt x="11529" y="11562"/>
                    <a:pt x="12615" y="10678"/>
                  </a:cubicBezTo>
                  <a:cubicBezTo>
                    <a:pt x="12717" y="10596"/>
                    <a:pt x="12831" y="10514"/>
                    <a:pt x="12943" y="10514"/>
                  </a:cubicBezTo>
                  <a:cubicBezTo>
                    <a:pt x="12977" y="10514"/>
                    <a:pt x="13011" y="10521"/>
                    <a:pt x="13045" y="10539"/>
                  </a:cubicBezTo>
                  <a:cubicBezTo>
                    <a:pt x="13143" y="10593"/>
                    <a:pt x="13206" y="10719"/>
                    <a:pt x="13266" y="10842"/>
                  </a:cubicBezTo>
                  <a:cubicBezTo>
                    <a:pt x="14002" y="12327"/>
                    <a:pt x="15082" y="13473"/>
                    <a:pt x="16314" y="14067"/>
                  </a:cubicBezTo>
                  <a:cubicBezTo>
                    <a:pt x="16541" y="13132"/>
                    <a:pt x="16683" y="12178"/>
                    <a:pt x="16746" y="11218"/>
                  </a:cubicBezTo>
                  <a:cubicBezTo>
                    <a:pt x="18606" y="12320"/>
                    <a:pt x="20498" y="13328"/>
                    <a:pt x="22415" y="14241"/>
                  </a:cubicBezTo>
                  <a:cubicBezTo>
                    <a:pt x="22666" y="14361"/>
                    <a:pt x="22965" y="14448"/>
                    <a:pt x="23243" y="14448"/>
                  </a:cubicBezTo>
                  <a:cubicBezTo>
                    <a:pt x="23638" y="14448"/>
                    <a:pt x="23990" y="14273"/>
                    <a:pt x="24105" y="13773"/>
                  </a:cubicBezTo>
                  <a:cubicBezTo>
                    <a:pt x="24307" y="12895"/>
                    <a:pt x="23505" y="11723"/>
                    <a:pt x="24048" y="11183"/>
                  </a:cubicBezTo>
                  <a:cubicBezTo>
                    <a:pt x="24145" y="11087"/>
                    <a:pt x="24258" y="11051"/>
                    <a:pt x="24375" y="11051"/>
                  </a:cubicBezTo>
                  <a:cubicBezTo>
                    <a:pt x="24503" y="11051"/>
                    <a:pt x="24636" y="11093"/>
                    <a:pt x="24759" y="11142"/>
                  </a:cubicBezTo>
                  <a:cubicBezTo>
                    <a:pt x="25798" y="11559"/>
                    <a:pt x="26742" y="12387"/>
                    <a:pt x="27459" y="13498"/>
                  </a:cubicBezTo>
                  <a:cubicBezTo>
                    <a:pt x="27793" y="14021"/>
                    <a:pt x="28181" y="14662"/>
                    <a:pt x="28662" y="14662"/>
                  </a:cubicBezTo>
                  <a:cubicBezTo>
                    <a:pt x="28709" y="14662"/>
                    <a:pt x="28758" y="14655"/>
                    <a:pt x="28808" y="14642"/>
                  </a:cubicBezTo>
                  <a:cubicBezTo>
                    <a:pt x="29010" y="14588"/>
                    <a:pt x="29187" y="14418"/>
                    <a:pt x="29383" y="14323"/>
                  </a:cubicBezTo>
                  <a:cubicBezTo>
                    <a:pt x="29515" y="14260"/>
                    <a:pt x="29650" y="14234"/>
                    <a:pt x="29787" y="14234"/>
                  </a:cubicBezTo>
                  <a:cubicBezTo>
                    <a:pt x="30108" y="14234"/>
                    <a:pt x="30436" y="14378"/>
                    <a:pt x="30744" y="14522"/>
                  </a:cubicBezTo>
                  <a:lnTo>
                    <a:pt x="35630" y="16777"/>
                  </a:lnTo>
                  <a:cubicBezTo>
                    <a:pt x="35977" y="16939"/>
                    <a:pt x="36348" y="17099"/>
                    <a:pt x="36710" y="17099"/>
                  </a:cubicBezTo>
                  <a:cubicBezTo>
                    <a:pt x="36878" y="17099"/>
                    <a:pt x="37045" y="17064"/>
                    <a:pt x="37206" y="16979"/>
                  </a:cubicBezTo>
                  <a:cubicBezTo>
                    <a:pt x="37730" y="16701"/>
                    <a:pt x="38068" y="15940"/>
                    <a:pt x="38599" y="15678"/>
                  </a:cubicBezTo>
                  <a:cubicBezTo>
                    <a:pt x="38750" y="15602"/>
                    <a:pt x="38905" y="15572"/>
                    <a:pt x="39063" y="15572"/>
                  </a:cubicBezTo>
                  <a:cubicBezTo>
                    <a:pt x="39374" y="15572"/>
                    <a:pt x="39693" y="15690"/>
                    <a:pt x="39995" y="15807"/>
                  </a:cubicBezTo>
                  <a:lnTo>
                    <a:pt x="41890" y="16549"/>
                  </a:lnTo>
                  <a:cubicBezTo>
                    <a:pt x="41438" y="15024"/>
                    <a:pt x="40766" y="13628"/>
                    <a:pt x="39922" y="12469"/>
                  </a:cubicBezTo>
                  <a:cubicBezTo>
                    <a:pt x="39828" y="12343"/>
                    <a:pt x="39723" y="12210"/>
                    <a:pt x="39591" y="12191"/>
                  </a:cubicBezTo>
                  <a:cubicBezTo>
                    <a:pt x="39578" y="12189"/>
                    <a:pt x="39566" y="12188"/>
                    <a:pt x="39554" y="12188"/>
                  </a:cubicBezTo>
                  <a:cubicBezTo>
                    <a:pt x="39161" y="12188"/>
                    <a:pt x="39106" y="13129"/>
                    <a:pt x="38747" y="13432"/>
                  </a:cubicBezTo>
                  <a:cubicBezTo>
                    <a:pt x="38667" y="13501"/>
                    <a:pt x="38581" y="13530"/>
                    <a:pt x="38494" y="13530"/>
                  </a:cubicBezTo>
                  <a:cubicBezTo>
                    <a:pt x="38240" y="13530"/>
                    <a:pt x="37972" y="13282"/>
                    <a:pt x="37765" y="13037"/>
                  </a:cubicBezTo>
                  <a:cubicBezTo>
                    <a:pt x="36142" y="11111"/>
                    <a:pt x="34638" y="9137"/>
                    <a:pt x="33536" y="6594"/>
                  </a:cubicBezTo>
                  <a:cubicBezTo>
                    <a:pt x="33097" y="5580"/>
                    <a:pt x="32563" y="4658"/>
                    <a:pt x="32033" y="3736"/>
                  </a:cubicBezTo>
                  <a:cubicBezTo>
                    <a:pt x="31600" y="2989"/>
                    <a:pt x="30824" y="1626"/>
                    <a:pt x="29999" y="1626"/>
                  </a:cubicBezTo>
                  <a:cubicBezTo>
                    <a:pt x="29855" y="1626"/>
                    <a:pt x="29709" y="1668"/>
                    <a:pt x="29563" y="1762"/>
                  </a:cubicBezTo>
                  <a:cubicBezTo>
                    <a:pt x="29377" y="1882"/>
                    <a:pt x="29234" y="2094"/>
                    <a:pt x="29095" y="2299"/>
                  </a:cubicBezTo>
                  <a:cubicBezTo>
                    <a:pt x="27955" y="3970"/>
                    <a:pt x="26673" y="5543"/>
                    <a:pt x="25264" y="6995"/>
                  </a:cubicBezTo>
                  <a:cubicBezTo>
                    <a:pt x="25138" y="7125"/>
                    <a:pt x="24999" y="7261"/>
                    <a:pt x="24841" y="7261"/>
                  </a:cubicBezTo>
                  <a:cubicBezTo>
                    <a:pt x="24642" y="7261"/>
                    <a:pt x="24484" y="7046"/>
                    <a:pt x="24323" y="6879"/>
                  </a:cubicBezTo>
                  <a:cubicBezTo>
                    <a:pt x="23502" y="6020"/>
                    <a:pt x="22239" y="6291"/>
                    <a:pt x="21462" y="5359"/>
                  </a:cubicBezTo>
                  <a:cubicBezTo>
                    <a:pt x="21193" y="5037"/>
                    <a:pt x="21010" y="4598"/>
                    <a:pt x="20764" y="4245"/>
                  </a:cubicBezTo>
                  <a:cubicBezTo>
                    <a:pt x="20328" y="3619"/>
                    <a:pt x="19627" y="3376"/>
                    <a:pt x="19156" y="2836"/>
                  </a:cubicBezTo>
                  <a:cubicBezTo>
                    <a:pt x="18635" y="2233"/>
                    <a:pt x="18300" y="1471"/>
                    <a:pt x="17732" y="881"/>
                  </a:cubicBezTo>
                  <a:cubicBezTo>
                    <a:pt x="17365" y="499"/>
                    <a:pt x="16939" y="142"/>
                    <a:pt x="16430" y="38"/>
                  </a:cubicBezTo>
                  <a:cubicBezTo>
                    <a:pt x="16307" y="12"/>
                    <a:pt x="16190" y="0"/>
                    <a:pt x="16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4"/>
            <p:cNvSpPr/>
            <p:nvPr/>
          </p:nvSpPr>
          <p:spPr>
            <a:xfrm>
              <a:off x="4835825" y="2566600"/>
              <a:ext cx="1047250" cy="437450"/>
            </a:xfrm>
            <a:custGeom>
              <a:avLst/>
              <a:gdLst/>
              <a:ahLst/>
              <a:cxnLst/>
              <a:rect l="l" t="t" r="r" b="b"/>
              <a:pathLst>
                <a:path w="41890" h="17498" extrusionOk="0">
                  <a:moveTo>
                    <a:pt x="41889" y="16417"/>
                  </a:moveTo>
                  <a:lnTo>
                    <a:pt x="41889" y="16417"/>
                  </a:lnTo>
                  <a:cubicBezTo>
                    <a:pt x="41889" y="16418"/>
                    <a:pt x="41890" y="16418"/>
                    <a:pt x="41890" y="16418"/>
                  </a:cubicBezTo>
                  <a:lnTo>
                    <a:pt x="41889" y="16417"/>
                  </a:lnTo>
                  <a:close/>
                  <a:moveTo>
                    <a:pt x="16408" y="1"/>
                  </a:moveTo>
                  <a:cubicBezTo>
                    <a:pt x="16225" y="531"/>
                    <a:pt x="15941" y="1027"/>
                    <a:pt x="15574" y="1453"/>
                  </a:cubicBezTo>
                  <a:cubicBezTo>
                    <a:pt x="15360" y="1703"/>
                    <a:pt x="15110" y="1940"/>
                    <a:pt x="15019" y="2259"/>
                  </a:cubicBezTo>
                  <a:cubicBezTo>
                    <a:pt x="14933" y="2559"/>
                    <a:pt x="14996" y="2884"/>
                    <a:pt x="14917" y="3184"/>
                  </a:cubicBezTo>
                  <a:cubicBezTo>
                    <a:pt x="14839" y="3481"/>
                    <a:pt x="14630" y="3705"/>
                    <a:pt x="14428" y="3936"/>
                  </a:cubicBezTo>
                  <a:cubicBezTo>
                    <a:pt x="14346" y="4028"/>
                    <a:pt x="14264" y="4122"/>
                    <a:pt x="14191" y="4220"/>
                  </a:cubicBezTo>
                  <a:cubicBezTo>
                    <a:pt x="13938" y="4564"/>
                    <a:pt x="13834" y="5136"/>
                    <a:pt x="14182" y="5373"/>
                  </a:cubicBezTo>
                  <a:cubicBezTo>
                    <a:pt x="13676" y="6065"/>
                    <a:pt x="13168" y="6766"/>
                    <a:pt x="12833" y="7565"/>
                  </a:cubicBezTo>
                  <a:cubicBezTo>
                    <a:pt x="12669" y="7953"/>
                    <a:pt x="12546" y="8364"/>
                    <a:pt x="12324" y="8721"/>
                  </a:cubicBezTo>
                  <a:cubicBezTo>
                    <a:pt x="12037" y="9179"/>
                    <a:pt x="11652" y="9318"/>
                    <a:pt x="11279" y="9665"/>
                  </a:cubicBezTo>
                  <a:cubicBezTo>
                    <a:pt x="10906" y="10013"/>
                    <a:pt x="10632" y="10483"/>
                    <a:pt x="10341" y="10906"/>
                  </a:cubicBezTo>
                  <a:cubicBezTo>
                    <a:pt x="9930" y="11503"/>
                    <a:pt x="9406" y="12100"/>
                    <a:pt x="8714" y="12214"/>
                  </a:cubicBezTo>
                  <a:cubicBezTo>
                    <a:pt x="8563" y="12239"/>
                    <a:pt x="8405" y="12242"/>
                    <a:pt x="8263" y="12299"/>
                  </a:cubicBezTo>
                  <a:cubicBezTo>
                    <a:pt x="7871" y="12457"/>
                    <a:pt x="7738" y="12953"/>
                    <a:pt x="7546" y="13345"/>
                  </a:cubicBezTo>
                  <a:cubicBezTo>
                    <a:pt x="7167" y="14118"/>
                    <a:pt x="6428" y="14611"/>
                    <a:pt x="5723" y="15066"/>
                  </a:cubicBezTo>
                  <a:cubicBezTo>
                    <a:pt x="5657" y="15110"/>
                    <a:pt x="5584" y="15154"/>
                    <a:pt x="5506" y="15154"/>
                  </a:cubicBezTo>
                  <a:cubicBezTo>
                    <a:pt x="5281" y="15151"/>
                    <a:pt x="4738" y="14314"/>
                    <a:pt x="4586" y="14131"/>
                  </a:cubicBezTo>
                  <a:cubicBezTo>
                    <a:pt x="4185" y="13651"/>
                    <a:pt x="3857" y="13117"/>
                    <a:pt x="3604" y="12546"/>
                  </a:cubicBezTo>
                  <a:cubicBezTo>
                    <a:pt x="3525" y="12369"/>
                    <a:pt x="3421" y="12157"/>
                    <a:pt x="3235" y="12151"/>
                  </a:cubicBezTo>
                  <a:cubicBezTo>
                    <a:pt x="3231" y="12151"/>
                    <a:pt x="3228" y="12151"/>
                    <a:pt x="3224" y="12151"/>
                  </a:cubicBezTo>
                  <a:cubicBezTo>
                    <a:pt x="2998" y="12151"/>
                    <a:pt x="2885" y="12461"/>
                    <a:pt x="2919" y="12700"/>
                  </a:cubicBezTo>
                  <a:cubicBezTo>
                    <a:pt x="2954" y="12940"/>
                    <a:pt x="3064" y="13184"/>
                    <a:pt x="2998" y="13420"/>
                  </a:cubicBezTo>
                  <a:cubicBezTo>
                    <a:pt x="2919" y="13705"/>
                    <a:pt x="2606" y="13869"/>
                    <a:pt x="2534" y="14153"/>
                  </a:cubicBezTo>
                  <a:cubicBezTo>
                    <a:pt x="2483" y="14352"/>
                    <a:pt x="2559" y="14564"/>
                    <a:pt x="2534" y="14769"/>
                  </a:cubicBezTo>
                  <a:cubicBezTo>
                    <a:pt x="2511" y="14927"/>
                    <a:pt x="2426" y="15072"/>
                    <a:pt x="2341" y="15205"/>
                  </a:cubicBezTo>
                  <a:cubicBezTo>
                    <a:pt x="1831" y="15997"/>
                    <a:pt x="1132" y="16602"/>
                    <a:pt x="425" y="17164"/>
                  </a:cubicBezTo>
                  <a:lnTo>
                    <a:pt x="425" y="17164"/>
                  </a:lnTo>
                  <a:lnTo>
                    <a:pt x="2379" y="15628"/>
                  </a:lnTo>
                  <a:lnTo>
                    <a:pt x="2189" y="16601"/>
                  </a:lnTo>
                  <a:cubicBezTo>
                    <a:pt x="2167" y="16721"/>
                    <a:pt x="2145" y="16850"/>
                    <a:pt x="2186" y="16958"/>
                  </a:cubicBezTo>
                  <a:cubicBezTo>
                    <a:pt x="2230" y="17072"/>
                    <a:pt x="2328" y="17116"/>
                    <a:pt x="2417" y="17154"/>
                  </a:cubicBezTo>
                  <a:cubicBezTo>
                    <a:pt x="2649" y="17246"/>
                    <a:pt x="2913" y="17325"/>
                    <a:pt x="3160" y="17325"/>
                  </a:cubicBezTo>
                  <a:cubicBezTo>
                    <a:pt x="3446" y="17325"/>
                    <a:pt x="3711" y="17218"/>
                    <a:pt x="3879" y="16901"/>
                  </a:cubicBezTo>
                  <a:cubicBezTo>
                    <a:pt x="4005" y="16661"/>
                    <a:pt x="4053" y="16332"/>
                    <a:pt x="4230" y="16162"/>
                  </a:cubicBezTo>
                  <a:cubicBezTo>
                    <a:pt x="4303" y="16093"/>
                    <a:pt x="4384" y="16064"/>
                    <a:pt x="4469" y="16064"/>
                  </a:cubicBezTo>
                  <a:cubicBezTo>
                    <a:pt x="4640" y="16064"/>
                    <a:pt x="4821" y="16184"/>
                    <a:pt x="4956" y="16339"/>
                  </a:cubicBezTo>
                  <a:cubicBezTo>
                    <a:pt x="5158" y="16572"/>
                    <a:pt x="5322" y="16879"/>
                    <a:pt x="5566" y="17024"/>
                  </a:cubicBezTo>
                  <a:cubicBezTo>
                    <a:pt x="5669" y="17086"/>
                    <a:pt x="5775" y="17113"/>
                    <a:pt x="5884" y="17113"/>
                  </a:cubicBezTo>
                  <a:cubicBezTo>
                    <a:pt x="6224" y="17113"/>
                    <a:pt x="6579" y="16851"/>
                    <a:pt x="6886" y="16595"/>
                  </a:cubicBezTo>
                  <a:cubicBezTo>
                    <a:pt x="7941" y="15720"/>
                    <a:pt x="8759" y="14930"/>
                    <a:pt x="9624" y="13736"/>
                  </a:cubicBezTo>
                  <a:cubicBezTo>
                    <a:pt x="10521" y="12505"/>
                    <a:pt x="11529" y="11431"/>
                    <a:pt x="12615" y="10550"/>
                  </a:cubicBezTo>
                  <a:cubicBezTo>
                    <a:pt x="12717" y="10467"/>
                    <a:pt x="12833" y="10384"/>
                    <a:pt x="12946" y="10384"/>
                  </a:cubicBezTo>
                  <a:cubicBezTo>
                    <a:pt x="12979" y="10384"/>
                    <a:pt x="13012" y="10391"/>
                    <a:pt x="13045" y="10407"/>
                  </a:cubicBezTo>
                  <a:cubicBezTo>
                    <a:pt x="13142" y="10461"/>
                    <a:pt x="13206" y="10591"/>
                    <a:pt x="13266" y="10711"/>
                  </a:cubicBezTo>
                  <a:cubicBezTo>
                    <a:pt x="14002" y="12195"/>
                    <a:pt x="15082" y="13342"/>
                    <a:pt x="16313" y="13938"/>
                  </a:cubicBezTo>
                  <a:cubicBezTo>
                    <a:pt x="16538" y="13000"/>
                    <a:pt x="16683" y="12047"/>
                    <a:pt x="16743" y="11086"/>
                  </a:cubicBezTo>
                  <a:cubicBezTo>
                    <a:pt x="18606" y="12192"/>
                    <a:pt x="20495" y="13199"/>
                    <a:pt x="22415" y="14112"/>
                  </a:cubicBezTo>
                  <a:cubicBezTo>
                    <a:pt x="22666" y="14231"/>
                    <a:pt x="22966" y="14318"/>
                    <a:pt x="23244" y="14318"/>
                  </a:cubicBezTo>
                  <a:cubicBezTo>
                    <a:pt x="23638" y="14318"/>
                    <a:pt x="23990" y="14144"/>
                    <a:pt x="24105" y="13645"/>
                  </a:cubicBezTo>
                  <a:cubicBezTo>
                    <a:pt x="24307" y="12764"/>
                    <a:pt x="23505" y="11595"/>
                    <a:pt x="24048" y="11052"/>
                  </a:cubicBezTo>
                  <a:cubicBezTo>
                    <a:pt x="24144" y="10956"/>
                    <a:pt x="24256" y="10921"/>
                    <a:pt x="24374" y="10921"/>
                  </a:cubicBezTo>
                  <a:cubicBezTo>
                    <a:pt x="24502" y="10921"/>
                    <a:pt x="24636" y="10963"/>
                    <a:pt x="24759" y="11014"/>
                  </a:cubicBezTo>
                  <a:cubicBezTo>
                    <a:pt x="25798" y="11428"/>
                    <a:pt x="26742" y="12255"/>
                    <a:pt x="27459" y="13370"/>
                  </a:cubicBezTo>
                  <a:cubicBezTo>
                    <a:pt x="27793" y="13890"/>
                    <a:pt x="28181" y="14530"/>
                    <a:pt x="28661" y="14530"/>
                  </a:cubicBezTo>
                  <a:cubicBezTo>
                    <a:pt x="28709" y="14530"/>
                    <a:pt x="28758" y="14524"/>
                    <a:pt x="28808" y="14510"/>
                  </a:cubicBezTo>
                  <a:cubicBezTo>
                    <a:pt x="29010" y="14456"/>
                    <a:pt x="29187" y="14286"/>
                    <a:pt x="29383" y="14194"/>
                  </a:cubicBezTo>
                  <a:cubicBezTo>
                    <a:pt x="29516" y="14131"/>
                    <a:pt x="29652" y="14104"/>
                    <a:pt x="29790" y="14104"/>
                  </a:cubicBezTo>
                  <a:cubicBezTo>
                    <a:pt x="30110" y="14104"/>
                    <a:pt x="30437" y="14246"/>
                    <a:pt x="30744" y="14390"/>
                  </a:cubicBezTo>
                  <a:lnTo>
                    <a:pt x="35630" y="16648"/>
                  </a:lnTo>
                  <a:cubicBezTo>
                    <a:pt x="35977" y="16810"/>
                    <a:pt x="36348" y="16970"/>
                    <a:pt x="36710" y="16970"/>
                  </a:cubicBezTo>
                  <a:cubicBezTo>
                    <a:pt x="36878" y="16970"/>
                    <a:pt x="37045" y="16936"/>
                    <a:pt x="37206" y="16850"/>
                  </a:cubicBezTo>
                  <a:cubicBezTo>
                    <a:pt x="37730" y="16569"/>
                    <a:pt x="38068" y="15808"/>
                    <a:pt x="38599" y="15546"/>
                  </a:cubicBezTo>
                  <a:cubicBezTo>
                    <a:pt x="38750" y="15471"/>
                    <a:pt x="38905" y="15441"/>
                    <a:pt x="39063" y="15441"/>
                  </a:cubicBezTo>
                  <a:cubicBezTo>
                    <a:pt x="39374" y="15441"/>
                    <a:pt x="39693" y="15558"/>
                    <a:pt x="39995" y="15676"/>
                  </a:cubicBezTo>
                  <a:lnTo>
                    <a:pt x="41889" y="16417"/>
                  </a:lnTo>
                  <a:lnTo>
                    <a:pt x="41889" y="16417"/>
                  </a:lnTo>
                  <a:cubicBezTo>
                    <a:pt x="41763" y="16366"/>
                    <a:pt x="41520" y="15325"/>
                    <a:pt x="41451" y="15151"/>
                  </a:cubicBezTo>
                  <a:cubicBezTo>
                    <a:pt x="41290" y="14747"/>
                    <a:pt x="41113" y="14352"/>
                    <a:pt x="40914" y="13964"/>
                  </a:cubicBezTo>
                  <a:cubicBezTo>
                    <a:pt x="40563" y="13275"/>
                    <a:pt x="40146" y="12508"/>
                    <a:pt x="39597" y="11974"/>
                  </a:cubicBezTo>
                  <a:lnTo>
                    <a:pt x="39597" y="11974"/>
                  </a:lnTo>
                  <a:cubicBezTo>
                    <a:pt x="39625" y="12116"/>
                    <a:pt x="39644" y="12283"/>
                    <a:pt x="39546" y="12388"/>
                  </a:cubicBezTo>
                  <a:cubicBezTo>
                    <a:pt x="39518" y="12413"/>
                    <a:pt x="39493" y="12438"/>
                    <a:pt x="39467" y="12467"/>
                  </a:cubicBezTo>
                  <a:cubicBezTo>
                    <a:pt x="39420" y="12546"/>
                    <a:pt x="39458" y="12647"/>
                    <a:pt x="39477" y="12738"/>
                  </a:cubicBezTo>
                  <a:cubicBezTo>
                    <a:pt x="39534" y="13007"/>
                    <a:pt x="39382" y="13269"/>
                    <a:pt x="39240" y="13499"/>
                  </a:cubicBezTo>
                  <a:cubicBezTo>
                    <a:pt x="39190" y="13582"/>
                    <a:pt x="39123" y="13673"/>
                    <a:pt x="39032" y="13676"/>
                  </a:cubicBezTo>
                  <a:cubicBezTo>
                    <a:pt x="39029" y="13676"/>
                    <a:pt x="39027" y="13676"/>
                    <a:pt x="39025" y="13676"/>
                  </a:cubicBezTo>
                  <a:cubicBezTo>
                    <a:pt x="38965" y="13676"/>
                    <a:pt x="38909" y="13635"/>
                    <a:pt x="38848" y="13623"/>
                  </a:cubicBezTo>
                  <a:cubicBezTo>
                    <a:pt x="38830" y="13619"/>
                    <a:pt x="38812" y="13617"/>
                    <a:pt x="38793" y="13617"/>
                  </a:cubicBezTo>
                  <a:cubicBezTo>
                    <a:pt x="38666" y="13617"/>
                    <a:pt x="38535" y="13700"/>
                    <a:pt x="38409" y="13700"/>
                  </a:cubicBezTo>
                  <a:cubicBezTo>
                    <a:pt x="38380" y="13700"/>
                    <a:pt x="38352" y="13696"/>
                    <a:pt x="38324" y="13686"/>
                  </a:cubicBezTo>
                  <a:cubicBezTo>
                    <a:pt x="38119" y="13607"/>
                    <a:pt x="37923" y="13089"/>
                    <a:pt x="37765" y="12906"/>
                  </a:cubicBezTo>
                  <a:cubicBezTo>
                    <a:pt x="36139" y="10979"/>
                    <a:pt x="34638" y="9008"/>
                    <a:pt x="33536" y="6463"/>
                  </a:cubicBezTo>
                  <a:cubicBezTo>
                    <a:pt x="32923" y="5086"/>
                    <a:pt x="32089" y="3933"/>
                    <a:pt x="31379" y="2635"/>
                  </a:cubicBezTo>
                  <a:cubicBezTo>
                    <a:pt x="31309" y="2502"/>
                    <a:pt x="31230" y="2373"/>
                    <a:pt x="31145" y="2253"/>
                  </a:cubicBezTo>
                  <a:cubicBezTo>
                    <a:pt x="30858" y="1867"/>
                    <a:pt x="30419" y="1649"/>
                    <a:pt x="29995" y="1444"/>
                  </a:cubicBezTo>
                  <a:lnTo>
                    <a:pt x="29995" y="1444"/>
                  </a:lnTo>
                  <a:cubicBezTo>
                    <a:pt x="30097" y="1848"/>
                    <a:pt x="29784" y="2246"/>
                    <a:pt x="29651" y="2606"/>
                  </a:cubicBezTo>
                  <a:cubicBezTo>
                    <a:pt x="29525" y="2960"/>
                    <a:pt x="29421" y="3333"/>
                    <a:pt x="29162" y="3611"/>
                  </a:cubicBezTo>
                  <a:cubicBezTo>
                    <a:pt x="28840" y="3958"/>
                    <a:pt x="28423" y="4239"/>
                    <a:pt x="28255" y="4691"/>
                  </a:cubicBezTo>
                  <a:cubicBezTo>
                    <a:pt x="28082" y="5165"/>
                    <a:pt x="28246" y="5660"/>
                    <a:pt x="28151" y="6140"/>
                  </a:cubicBezTo>
                  <a:cubicBezTo>
                    <a:pt x="28110" y="6336"/>
                    <a:pt x="28028" y="6463"/>
                    <a:pt x="28015" y="6671"/>
                  </a:cubicBezTo>
                  <a:cubicBezTo>
                    <a:pt x="27999" y="6917"/>
                    <a:pt x="28116" y="7145"/>
                    <a:pt x="28044" y="7394"/>
                  </a:cubicBezTo>
                  <a:cubicBezTo>
                    <a:pt x="27952" y="7698"/>
                    <a:pt x="27624" y="7887"/>
                    <a:pt x="27576" y="8200"/>
                  </a:cubicBezTo>
                  <a:cubicBezTo>
                    <a:pt x="27548" y="8389"/>
                    <a:pt x="27592" y="8651"/>
                    <a:pt x="27418" y="8711"/>
                  </a:cubicBezTo>
                  <a:cubicBezTo>
                    <a:pt x="27392" y="8720"/>
                    <a:pt x="27363" y="8723"/>
                    <a:pt x="27332" y="8723"/>
                  </a:cubicBezTo>
                  <a:cubicBezTo>
                    <a:pt x="27276" y="8723"/>
                    <a:pt x="27217" y="8713"/>
                    <a:pt x="27165" y="8713"/>
                  </a:cubicBezTo>
                  <a:cubicBezTo>
                    <a:pt x="27103" y="8713"/>
                    <a:pt x="27053" y="8728"/>
                    <a:pt x="27039" y="8790"/>
                  </a:cubicBezTo>
                  <a:cubicBezTo>
                    <a:pt x="27036" y="8825"/>
                    <a:pt x="27042" y="8866"/>
                    <a:pt x="27058" y="8898"/>
                  </a:cubicBezTo>
                  <a:cubicBezTo>
                    <a:pt x="27260" y="9416"/>
                    <a:pt x="27548" y="9924"/>
                    <a:pt x="27529" y="10486"/>
                  </a:cubicBezTo>
                  <a:cubicBezTo>
                    <a:pt x="27273" y="10164"/>
                    <a:pt x="26973" y="9880"/>
                    <a:pt x="26638" y="9643"/>
                  </a:cubicBezTo>
                  <a:cubicBezTo>
                    <a:pt x="26528" y="9567"/>
                    <a:pt x="26414" y="9495"/>
                    <a:pt x="26341" y="9381"/>
                  </a:cubicBezTo>
                  <a:cubicBezTo>
                    <a:pt x="26281" y="9293"/>
                    <a:pt x="26253" y="9188"/>
                    <a:pt x="26218" y="9090"/>
                  </a:cubicBezTo>
                  <a:cubicBezTo>
                    <a:pt x="25946" y="8336"/>
                    <a:pt x="25255" y="8137"/>
                    <a:pt x="24844" y="7540"/>
                  </a:cubicBezTo>
                  <a:cubicBezTo>
                    <a:pt x="24449" y="6962"/>
                    <a:pt x="24033" y="6418"/>
                    <a:pt x="23376" y="6169"/>
                  </a:cubicBezTo>
                  <a:cubicBezTo>
                    <a:pt x="22700" y="5910"/>
                    <a:pt x="21957" y="5821"/>
                    <a:pt x="21458" y="5221"/>
                  </a:cubicBezTo>
                  <a:cubicBezTo>
                    <a:pt x="21190" y="4899"/>
                    <a:pt x="21007" y="4460"/>
                    <a:pt x="20760" y="4107"/>
                  </a:cubicBezTo>
                  <a:cubicBezTo>
                    <a:pt x="20325" y="3481"/>
                    <a:pt x="19623" y="3238"/>
                    <a:pt x="19153" y="2698"/>
                  </a:cubicBezTo>
                  <a:cubicBezTo>
                    <a:pt x="18227" y="1630"/>
                    <a:pt x="17792" y="519"/>
                    <a:pt x="16408" y="1"/>
                  </a:cubicBezTo>
                  <a:close/>
                  <a:moveTo>
                    <a:pt x="425" y="17164"/>
                  </a:moveTo>
                  <a:lnTo>
                    <a:pt x="0" y="17498"/>
                  </a:lnTo>
                  <a:cubicBezTo>
                    <a:pt x="141" y="17388"/>
                    <a:pt x="283" y="17277"/>
                    <a:pt x="425" y="171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4"/>
            <p:cNvSpPr/>
            <p:nvPr/>
          </p:nvSpPr>
          <p:spPr>
            <a:xfrm>
              <a:off x="5210650" y="3030875"/>
              <a:ext cx="114275" cy="278300"/>
            </a:xfrm>
            <a:custGeom>
              <a:avLst/>
              <a:gdLst/>
              <a:ahLst/>
              <a:cxnLst/>
              <a:rect l="l" t="t" r="r" b="b"/>
              <a:pathLst>
                <a:path w="4571" h="11132" extrusionOk="0">
                  <a:moveTo>
                    <a:pt x="900" y="1"/>
                  </a:moveTo>
                  <a:lnTo>
                    <a:pt x="872" y="26"/>
                  </a:lnTo>
                  <a:cubicBezTo>
                    <a:pt x="604" y="1684"/>
                    <a:pt x="1068" y="3456"/>
                    <a:pt x="2107" y="4745"/>
                  </a:cubicBezTo>
                  <a:cubicBezTo>
                    <a:pt x="2906" y="5730"/>
                    <a:pt x="2495" y="7909"/>
                    <a:pt x="2300" y="9113"/>
                  </a:cubicBezTo>
                  <a:cubicBezTo>
                    <a:pt x="2274" y="9255"/>
                    <a:pt x="2246" y="9400"/>
                    <a:pt x="2167" y="9520"/>
                  </a:cubicBezTo>
                  <a:cubicBezTo>
                    <a:pt x="2091" y="9621"/>
                    <a:pt x="1996" y="9706"/>
                    <a:pt x="1886" y="9766"/>
                  </a:cubicBezTo>
                  <a:cubicBezTo>
                    <a:pt x="1560" y="9968"/>
                    <a:pt x="1204" y="10117"/>
                    <a:pt x="834" y="10205"/>
                  </a:cubicBezTo>
                  <a:cubicBezTo>
                    <a:pt x="641" y="10250"/>
                    <a:pt x="442" y="10281"/>
                    <a:pt x="278" y="10395"/>
                  </a:cubicBezTo>
                  <a:cubicBezTo>
                    <a:pt x="114" y="10509"/>
                    <a:pt x="0" y="10733"/>
                    <a:pt x="82" y="10919"/>
                  </a:cubicBezTo>
                  <a:cubicBezTo>
                    <a:pt x="134" y="10891"/>
                    <a:pt x="203" y="10875"/>
                    <a:pt x="265" y="10875"/>
                  </a:cubicBezTo>
                  <a:cubicBezTo>
                    <a:pt x="359" y="10875"/>
                    <a:pt x="439" y="10912"/>
                    <a:pt x="423" y="11001"/>
                  </a:cubicBezTo>
                  <a:cubicBezTo>
                    <a:pt x="821" y="11088"/>
                    <a:pt x="1225" y="11132"/>
                    <a:pt x="1628" y="11132"/>
                  </a:cubicBezTo>
                  <a:cubicBezTo>
                    <a:pt x="2466" y="11132"/>
                    <a:pt x="3298" y="10945"/>
                    <a:pt x="4062" y="10578"/>
                  </a:cubicBezTo>
                  <a:cubicBezTo>
                    <a:pt x="4169" y="10527"/>
                    <a:pt x="4277" y="10467"/>
                    <a:pt x="4343" y="10366"/>
                  </a:cubicBezTo>
                  <a:cubicBezTo>
                    <a:pt x="4406" y="10262"/>
                    <a:pt x="4412" y="10126"/>
                    <a:pt x="4416" y="10000"/>
                  </a:cubicBezTo>
                  <a:cubicBezTo>
                    <a:pt x="4466" y="8080"/>
                    <a:pt x="4517" y="6160"/>
                    <a:pt x="4567" y="4239"/>
                  </a:cubicBezTo>
                  <a:cubicBezTo>
                    <a:pt x="4570" y="4126"/>
                    <a:pt x="4570" y="4002"/>
                    <a:pt x="4526" y="3898"/>
                  </a:cubicBezTo>
                  <a:cubicBezTo>
                    <a:pt x="4473" y="3769"/>
                    <a:pt x="4356" y="3680"/>
                    <a:pt x="4245" y="3601"/>
                  </a:cubicBezTo>
                  <a:cubicBezTo>
                    <a:pt x="3601" y="3143"/>
                    <a:pt x="2906" y="2758"/>
                    <a:pt x="2296" y="2253"/>
                  </a:cubicBezTo>
                  <a:cubicBezTo>
                    <a:pt x="1687" y="1747"/>
                    <a:pt x="1150" y="1097"/>
                    <a:pt x="960" y="307"/>
                  </a:cubicBezTo>
                  <a:cubicBezTo>
                    <a:pt x="935" y="206"/>
                    <a:pt x="919" y="102"/>
                    <a:pt x="9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4"/>
            <p:cNvSpPr/>
            <p:nvPr/>
          </p:nvSpPr>
          <p:spPr>
            <a:xfrm>
              <a:off x="5416725" y="3088800"/>
              <a:ext cx="99425" cy="178300"/>
            </a:xfrm>
            <a:custGeom>
              <a:avLst/>
              <a:gdLst/>
              <a:ahLst/>
              <a:cxnLst/>
              <a:rect l="l" t="t" r="r" b="b"/>
              <a:pathLst>
                <a:path w="3977" h="7132" extrusionOk="0">
                  <a:moveTo>
                    <a:pt x="3475" y="1"/>
                  </a:moveTo>
                  <a:cubicBezTo>
                    <a:pt x="3401" y="1"/>
                    <a:pt x="3321" y="20"/>
                    <a:pt x="3251" y="43"/>
                  </a:cubicBezTo>
                  <a:cubicBezTo>
                    <a:pt x="2420" y="318"/>
                    <a:pt x="793" y="924"/>
                    <a:pt x="560" y="1887"/>
                  </a:cubicBezTo>
                  <a:cubicBezTo>
                    <a:pt x="332" y="2829"/>
                    <a:pt x="923" y="3925"/>
                    <a:pt x="1813" y="4199"/>
                  </a:cubicBezTo>
                  <a:cubicBezTo>
                    <a:pt x="1886" y="4222"/>
                    <a:pt x="1965" y="4240"/>
                    <a:pt x="2012" y="4300"/>
                  </a:cubicBezTo>
                  <a:cubicBezTo>
                    <a:pt x="2060" y="4360"/>
                    <a:pt x="2066" y="4458"/>
                    <a:pt x="2063" y="4547"/>
                  </a:cubicBezTo>
                  <a:cubicBezTo>
                    <a:pt x="2054" y="5137"/>
                    <a:pt x="1987" y="5835"/>
                    <a:pt x="1498" y="6135"/>
                  </a:cubicBezTo>
                  <a:cubicBezTo>
                    <a:pt x="1055" y="6407"/>
                    <a:pt x="547" y="6265"/>
                    <a:pt x="127" y="6606"/>
                  </a:cubicBezTo>
                  <a:cubicBezTo>
                    <a:pt x="83" y="6634"/>
                    <a:pt x="48" y="6672"/>
                    <a:pt x="26" y="6717"/>
                  </a:cubicBezTo>
                  <a:cubicBezTo>
                    <a:pt x="1" y="6764"/>
                    <a:pt x="4" y="6821"/>
                    <a:pt x="35" y="6865"/>
                  </a:cubicBezTo>
                  <a:cubicBezTo>
                    <a:pt x="66" y="6899"/>
                    <a:pt x="109" y="6905"/>
                    <a:pt x="154" y="6905"/>
                  </a:cubicBezTo>
                  <a:cubicBezTo>
                    <a:pt x="178" y="6905"/>
                    <a:pt x="202" y="6903"/>
                    <a:pt x="226" y="6903"/>
                  </a:cubicBezTo>
                  <a:cubicBezTo>
                    <a:pt x="255" y="6903"/>
                    <a:pt x="284" y="6905"/>
                    <a:pt x="310" y="6916"/>
                  </a:cubicBezTo>
                  <a:cubicBezTo>
                    <a:pt x="279" y="6938"/>
                    <a:pt x="275" y="6982"/>
                    <a:pt x="301" y="7010"/>
                  </a:cubicBezTo>
                  <a:cubicBezTo>
                    <a:pt x="326" y="7039"/>
                    <a:pt x="361" y="7055"/>
                    <a:pt x="395" y="7058"/>
                  </a:cubicBezTo>
                  <a:cubicBezTo>
                    <a:pt x="431" y="7064"/>
                    <a:pt x="467" y="7067"/>
                    <a:pt x="503" y="7067"/>
                  </a:cubicBezTo>
                  <a:cubicBezTo>
                    <a:pt x="597" y="7067"/>
                    <a:pt x="691" y="7046"/>
                    <a:pt x="778" y="7007"/>
                  </a:cubicBezTo>
                  <a:lnTo>
                    <a:pt x="778" y="7007"/>
                  </a:lnTo>
                  <a:cubicBezTo>
                    <a:pt x="759" y="7067"/>
                    <a:pt x="825" y="7127"/>
                    <a:pt x="888" y="7127"/>
                  </a:cubicBezTo>
                  <a:cubicBezTo>
                    <a:pt x="948" y="7127"/>
                    <a:pt x="1005" y="7099"/>
                    <a:pt x="1068" y="7096"/>
                  </a:cubicBezTo>
                  <a:cubicBezTo>
                    <a:pt x="1075" y="7095"/>
                    <a:pt x="1081" y="7095"/>
                    <a:pt x="1088" y="7095"/>
                  </a:cubicBezTo>
                  <a:cubicBezTo>
                    <a:pt x="1154" y="7095"/>
                    <a:pt x="1220" y="7122"/>
                    <a:pt x="1286" y="7130"/>
                  </a:cubicBezTo>
                  <a:cubicBezTo>
                    <a:pt x="1292" y="7131"/>
                    <a:pt x="1299" y="7131"/>
                    <a:pt x="1306" y="7131"/>
                  </a:cubicBezTo>
                  <a:cubicBezTo>
                    <a:pt x="1658" y="7131"/>
                    <a:pt x="3866" y="6368"/>
                    <a:pt x="3838" y="6312"/>
                  </a:cubicBezTo>
                  <a:cubicBezTo>
                    <a:pt x="3617" y="5880"/>
                    <a:pt x="3573" y="5377"/>
                    <a:pt x="3535" y="4891"/>
                  </a:cubicBezTo>
                  <a:cubicBezTo>
                    <a:pt x="3513" y="4594"/>
                    <a:pt x="3494" y="4282"/>
                    <a:pt x="3607" y="4010"/>
                  </a:cubicBezTo>
                  <a:cubicBezTo>
                    <a:pt x="3686" y="3824"/>
                    <a:pt x="3829" y="3669"/>
                    <a:pt x="3898" y="3476"/>
                  </a:cubicBezTo>
                  <a:cubicBezTo>
                    <a:pt x="3977" y="3261"/>
                    <a:pt x="3961" y="3021"/>
                    <a:pt x="3942" y="2791"/>
                  </a:cubicBezTo>
                  <a:lnTo>
                    <a:pt x="3750" y="330"/>
                  </a:lnTo>
                  <a:cubicBezTo>
                    <a:pt x="3743" y="242"/>
                    <a:pt x="3734" y="150"/>
                    <a:pt x="3677" y="84"/>
                  </a:cubicBezTo>
                  <a:cubicBezTo>
                    <a:pt x="3627" y="22"/>
                    <a:pt x="3554" y="1"/>
                    <a:pt x="34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4"/>
            <p:cNvSpPr/>
            <p:nvPr/>
          </p:nvSpPr>
          <p:spPr>
            <a:xfrm>
              <a:off x="5203700" y="2732025"/>
              <a:ext cx="394500" cy="593025"/>
            </a:xfrm>
            <a:custGeom>
              <a:avLst/>
              <a:gdLst/>
              <a:ahLst/>
              <a:cxnLst/>
              <a:rect l="l" t="t" r="r" b="b"/>
              <a:pathLst>
                <a:path w="15780" h="23721" extrusionOk="0">
                  <a:moveTo>
                    <a:pt x="5368" y="1"/>
                  </a:moveTo>
                  <a:cubicBezTo>
                    <a:pt x="5357" y="1"/>
                    <a:pt x="5346" y="2"/>
                    <a:pt x="5335" y="4"/>
                  </a:cubicBezTo>
                  <a:cubicBezTo>
                    <a:pt x="5221" y="26"/>
                    <a:pt x="5145" y="136"/>
                    <a:pt x="5088" y="240"/>
                  </a:cubicBezTo>
                  <a:cubicBezTo>
                    <a:pt x="4918" y="559"/>
                    <a:pt x="4785" y="897"/>
                    <a:pt x="4694" y="1248"/>
                  </a:cubicBezTo>
                  <a:lnTo>
                    <a:pt x="3452" y="1292"/>
                  </a:lnTo>
                  <a:cubicBezTo>
                    <a:pt x="3396" y="938"/>
                    <a:pt x="3244" y="607"/>
                    <a:pt x="3010" y="332"/>
                  </a:cubicBezTo>
                  <a:cubicBezTo>
                    <a:pt x="2894" y="199"/>
                    <a:pt x="2735" y="75"/>
                    <a:pt x="2568" y="75"/>
                  </a:cubicBezTo>
                  <a:cubicBezTo>
                    <a:pt x="2545" y="75"/>
                    <a:pt x="2522" y="78"/>
                    <a:pt x="2499" y="83"/>
                  </a:cubicBezTo>
                  <a:cubicBezTo>
                    <a:pt x="2328" y="117"/>
                    <a:pt x="2214" y="278"/>
                    <a:pt x="2129" y="436"/>
                  </a:cubicBezTo>
                  <a:cubicBezTo>
                    <a:pt x="1867" y="935"/>
                    <a:pt x="1750" y="1497"/>
                    <a:pt x="1797" y="2060"/>
                  </a:cubicBezTo>
                  <a:cubicBezTo>
                    <a:pt x="1055" y="2631"/>
                    <a:pt x="171" y="3370"/>
                    <a:pt x="76" y="4324"/>
                  </a:cubicBezTo>
                  <a:cubicBezTo>
                    <a:pt x="0" y="5107"/>
                    <a:pt x="506" y="5913"/>
                    <a:pt x="1229" y="6150"/>
                  </a:cubicBezTo>
                  <a:cubicBezTo>
                    <a:pt x="1403" y="6207"/>
                    <a:pt x="1592" y="6235"/>
                    <a:pt x="1750" y="6333"/>
                  </a:cubicBezTo>
                  <a:cubicBezTo>
                    <a:pt x="2063" y="6522"/>
                    <a:pt x="2189" y="6939"/>
                    <a:pt x="2161" y="7312"/>
                  </a:cubicBezTo>
                  <a:cubicBezTo>
                    <a:pt x="2094" y="8184"/>
                    <a:pt x="1472" y="8850"/>
                    <a:pt x="1219" y="9646"/>
                  </a:cubicBezTo>
                  <a:cubicBezTo>
                    <a:pt x="919" y="10584"/>
                    <a:pt x="967" y="11822"/>
                    <a:pt x="1159" y="12776"/>
                  </a:cubicBezTo>
                  <a:cubicBezTo>
                    <a:pt x="1343" y="13673"/>
                    <a:pt x="1750" y="14538"/>
                    <a:pt x="2372" y="15179"/>
                  </a:cubicBezTo>
                  <a:cubicBezTo>
                    <a:pt x="2518" y="15328"/>
                    <a:pt x="2672" y="15464"/>
                    <a:pt x="2840" y="15587"/>
                  </a:cubicBezTo>
                  <a:cubicBezTo>
                    <a:pt x="3787" y="16282"/>
                    <a:pt x="4362" y="16588"/>
                    <a:pt x="4457" y="17896"/>
                  </a:cubicBezTo>
                  <a:cubicBezTo>
                    <a:pt x="4526" y="18830"/>
                    <a:pt x="4473" y="19768"/>
                    <a:pt x="4390" y="20697"/>
                  </a:cubicBezTo>
                  <a:cubicBezTo>
                    <a:pt x="4318" y="21540"/>
                    <a:pt x="4233" y="22020"/>
                    <a:pt x="3399" y="22352"/>
                  </a:cubicBezTo>
                  <a:cubicBezTo>
                    <a:pt x="3001" y="22510"/>
                    <a:pt x="2559" y="22627"/>
                    <a:pt x="2293" y="22977"/>
                  </a:cubicBezTo>
                  <a:lnTo>
                    <a:pt x="2461" y="22990"/>
                  </a:lnTo>
                  <a:cubicBezTo>
                    <a:pt x="2325" y="22996"/>
                    <a:pt x="2363" y="23255"/>
                    <a:pt x="2499" y="23277"/>
                  </a:cubicBezTo>
                  <a:cubicBezTo>
                    <a:pt x="2512" y="23280"/>
                    <a:pt x="2525" y="23281"/>
                    <a:pt x="2537" y="23281"/>
                  </a:cubicBezTo>
                  <a:cubicBezTo>
                    <a:pt x="2655" y="23281"/>
                    <a:pt x="2761" y="23182"/>
                    <a:pt x="2846" y="23091"/>
                  </a:cubicBezTo>
                  <a:lnTo>
                    <a:pt x="2846" y="23091"/>
                  </a:lnTo>
                  <a:cubicBezTo>
                    <a:pt x="2764" y="23211"/>
                    <a:pt x="2707" y="23426"/>
                    <a:pt x="2843" y="23467"/>
                  </a:cubicBezTo>
                  <a:cubicBezTo>
                    <a:pt x="2855" y="23469"/>
                    <a:pt x="2868" y="23471"/>
                    <a:pt x="2880" y="23471"/>
                  </a:cubicBezTo>
                  <a:cubicBezTo>
                    <a:pt x="2916" y="23471"/>
                    <a:pt x="2951" y="23461"/>
                    <a:pt x="2982" y="23445"/>
                  </a:cubicBezTo>
                  <a:cubicBezTo>
                    <a:pt x="3069" y="23404"/>
                    <a:pt x="3151" y="23355"/>
                    <a:pt x="3228" y="23298"/>
                  </a:cubicBezTo>
                  <a:lnTo>
                    <a:pt x="3228" y="23298"/>
                  </a:lnTo>
                  <a:cubicBezTo>
                    <a:pt x="3202" y="23359"/>
                    <a:pt x="3205" y="23437"/>
                    <a:pt x="3244" y="23489"/>
                  </a:cubicBezTo>
                  <a:cubicBezTo>
                    <a:pt x="3290" y="23549"/>
                    <a:pt x="3361" y="23576"/>
                    <a:pt x="3434" y="23576"/>
                  </a:cubicBezTo>
                  <a:cubicBezTo>
                    <a:pt x="3477" y="23576"/>
                    <a:pt x="3520" y="23567"/>
                    <a:pt x="3560" y="23549"/>
                  </a:cubicBezTo>
                  <a:cubicBezTo>
                    <a:pt x="3667" y="23502"/>
                    <a:pt x="3746" y="23413"/>
                    <a:pt x="3825" y="23325"/>
                  </a:cubicBezTo>
                  <a:lnTo>
                    <a:pt x="3825" y="23325"/>
                  </a:lnTo>
                  <a:cubicBezTo>
                    <a:pt x="3775" y="23385"/>
                    <a:pt x="3737" y="23457"/>
                    <a:pt x="3721" y="23533"/>
                  </a:cubicBezTo>
                  <a:cubicBezTo>
                    <a:pt x="3708" y="23612"/>
                    <a:pt x="3752" y="23704"/>
                    <a:pt x="3828" y="23720"/>
                  </a:cubicBezTo>
                  <a:cubicBezTo>
                    <a:pt x="3834" y="23720"/>
                    <a:pt x="3840" y="23720"/>
                    <a:pt x="3846" y="23720"/>
                  </a:cubicBezTo>
                  <a:cubicBezTo>
                    <a:pt x="3875" y="23720"/>
                    <a:pt x="3903" y="23714"/>
                    <a:pt x="3929" y="23704"/>
                  </a:cubicBezTo>
                  <a:cubicBezTo>
                    <a:pt x="4927" y="23391"/>
                    <a:pt x="5944" y="23082"/>
                    <a:pt x="6946" y="22769"/>
                  </a:cubicBezTo>
                  <a:cubicBezTo>
                    <a:pt x="6879" y="20748"/>
                    <a:pt x="6933" y="18723"/>
                    <a:pt x="7103" y="16708"/>
                  </a:cubicBezTo>
                  <a:cubicBezTo>
                    <a:pt x="7255" y="16724"/>
                    <a:pt x="7408" y="16733"/>
                    <a:pt x="7561" y="16733"/>
                  </a:cubicBezTo>
                  <a:cubicBezTo>
                    <a:pt x="8731" y="16733"/>
                    <a:pt x="9929" y="16260"/>
                    <a:pt x="10764" y="15416"/>
                  </a:cubicBezTo>
                  <a:cubicBezTo>
                    <a:pt x="10985" y="16421"/>
                    <a:pt x="11522" y="17513"/>
                    <a:pt x="12384" y="18022"/>
                  </a:cubicBezTo>
                  <a:cubicBezTo>
                    <a:pt x="12706" y="18211"/>
                    <a:pt x="13130" y="18174"/>
                    <a:pt x="13417" y="18417"/>
                  </a:cubicBezTo>
                  <a:cubicBezTo>
                    <a:pt x="13742" y="18691"/>
                    <a:pt x="13755" y="19194"/>
                    <a:pt x="13739" y="19630"/>
                  </a:cubicBezTo>
                  <a:cubicBezTo>
                    <a:pt x="13730" y="19857"/>
                    <a:pt x="13720" y="20094"/>
                    <a:pt x="13632" y="20302"/>
                  </a:cubicBezTo>
                  <a:cubicBezTo>
                    <a:pt x="13455" y="20725"/>
                    <a:pt x="13006" y="20940"/>
                    <a:pt x="12586" y="21092"/>
                  </a:cubicBezTo>
                  <a:cubicBezTo>
                    <a:pt x="12166" y="21243"/>
                    <a:pt x="11708" y="21382"/>
                    <a:pt x="11430" y="21746"/>
                  </a:cubicBezTo>
                  <a:cubicBezTo>
                    <a:pt x="11361" y="21837"/>
                    <a:pt x="11304" y="21960"/>
                    <a:pt x="11348" y="22065"/>
                  </a:cubicBezTo>
                  <a:cubicBezTo>
                    <a:pt x="11375" y="22131"/>
                    <a:pt x="11440" y="22162"/>
                    <a:pt x="11506" y="22162"/>
                  </a:cubicBezTo>
                  <a:cubicBezTo>
                    <a:pt x="11560" y="22162"/>
                    <a:pt x="11615" y="22142"/>
                    <a:pt x="11652" y="22105"/>
                  </a:cubicBezTo>
                  <a:lnTo>
                    <a:pt x="11652" y="22105"/>
                  </a:lnTo>
                  <a:cubicBezTo>
                    <a:pt x="11647" y="22195"/>
                    <a:pt x="11730" y="22302"/>
                    <a:pt x="11825" y="22305"/>
                  </a:cubicBezTo>
                  <a:cubicBezTo>
                    <a:pt x="11827" y="22305"/>
                    <a:pt x="11829" y="22305"/>
                    <a:pt x="11831" y="22305"/>
                  </a:cubicBezTo>
                  <a:cubicBezTo>
                    <a:pt x="11961" y="22305"/>
                    <a:pt x="12066" y="22196"/>
                    <a:pt x="12144" y="22099"/>
                  </a:cubicBezTo>
                  <a:lnTo>
                    <a:pt x="12144" y="22099"/>
                  </a:lnTo>
                  <a:cubicBezTo>
                    <a:pt x="12087" y="22172"/>
                    <a:pt x="12081" y="22254"/>
                    <a:pt x="12163" y="22305"/>
                  </a:cubicBezTo>
                  <a:cubicBezTo>
                    <a:pt x="12244" y="22351"/>
                    <a:pt x="12333" y="22374"/>
                    <a:pt x="12421" y="22374"/>
                  </a:cubicBezTo>
                  <a:cubicBezTo>
                    <a:pt x="12538" y="22374"/>
                    <a:pt x="12653" y="22335"/>
                    <a:pt x="12747" y="22260"/>
                  </a:cubicBezTo>
                  <a:lnTo>
                    <a:pt x="12747" y="22260"/>
                  </a:lnTo>
                  <a:cubicBezTo>
                    <a:pt x="12718" y="22302"/>
                    <a:pt x="12732" y="22380"/>
                    <a:pt x="12779" y="22409"/>
                  </a:cubicBezTo>
                  <a:cubicBezTo>
                    <a:pt x="12805" y="22424"/>
                    <a:pt x="12833" y="22430"/>
                    <a:pt x="12861" y="22430"/>
                  </a:cubicBezTo>
                  <a:cubicBezTo>
                    <a:pt x="12899" y="22430"/>
                    <a:pt x="12939" y="22419"/>
                    <a:pt x="12975" y="22403"/>
                  </a:cubicBezTo>
                  <a:cubicBezTo>
                    <a:pt x="13325" y="22260"/>
                    <a:pt x="13727" y="22210"/>
                    <a:pt x="14093" y="22106"/>
                  </a:cubicBezTo>
                  <a:cubicBezTo>
                    <a:pt x="14254" y="22061"/>
                    <a:pt x="15192" y="21859"/>
                    <a:pt x="15233" y="21698"/>
                  </a:cubicBezTo>
                  <a:cubicBezTo>
                    <a:pt x="15479" y="20713"/>
                    <a:pt x="15729" y="19658"/>
                    <a:pt x="15401" y="18698"/>
                  </a:cubicBezTo>
                  <a:cubicBezTo>
                    <a:pt x="15233" y="18211"/>
                    <a:pt x="14924" y="17776"/>
                    <a:pt x="14835" y="17264"/>
                  </a:cubicBezTo>
                  <a:cubicBezTo>
                    <a:pt x="14775" y="16916"/>
                    <a:pt x="14826" y="16563"/>
                    <a:pt x="14889" y="16215"/>
                  </a:cubicBezTo>
                  <a:cubicBezTo>
                    <a:pt x="15082" y="15132"/>
                    <a:pt x="15404" y="14077"/>
                    <a:pt x="15581" y="12994"/>
                  </a:cubicBezTo>
                  <a:cubicBezTo>
                    <a:pt x="15757" y="11907"/>
                    <a:pt x="15780" y="10761"/>
                    <a:pt x="15391" y="9738"/>
                  </a:cubicBezTo>
                  <a:cubicBezTo>
                    <a:pt x="15003" y="8714"/>
                    <a:pt x="14134" y="7839"/>
                    <a:pt x="13085" y="7710"/>
                  </a:cubicBezTo>
                  <a:cubicBezTo>
                    <a:pt x="12981" y="7697"/>
                    <a:pt x="12876" y="7691"/>
                    <a:pt x="12772" y="7691"/>
                  </a:cubicBezTo>
                  <a:cubicBezTo>
                    <a:pt x="12134" y="7691"/>
                    <a:pt x="11500" y="7914"/>
                    <a:pt x="10865" y="8045"/>
                  </a:cubicBezTo>
                  <a:cubicBezTo>
                    <a:pt x="10413" y="8139"/>
                    <a:pt x="9777" y="8241"/>
                    <a:pt x="9160" y="8241"/>
                  </a:cubicBezTo>
                  <a:cubicBezTo>
                    <a:pt x="8583" y="8241"/>
                    <a:pt x="8022" y="8152"/>
                    <a:pt x="7640" y="7887"/>
                  </a:cubicBezTo>
                  <a:cubicBezTo>
                    <a:pt x="6996" y="7438"/>
                    <a:pt x="7217" y="6497"/>
                    <a:pt x="7211" y="5815"/>
                  </a:cubicBezTo>
                  <a:cubicBezTo>
                    <a:pt x="7201" y="4842"/>
                    <a:pt x="7094" y="3854"/>
                    <a:pt x="6683" y="2966"/>
                  </a:cubicBezTo>
                  <a:cubicBezTo>
                    <a:pt x="6582" y="2748"/>
                    <a:pt x="6462" y="2537"/>
                    <a:pt x="6402" y="2303"/>
                  </a:cubicBezTo>
                  <a:cubicBezTo>
                    <a:pt x="6349" y="2116"/>
                    <a:pt x="6339" y="1921"/>
                    <a:pt x="6311" y="1731"/>
                  </a:cubicBezTo>
                  <a:cubicBezTo>
                    <a:pt x="6229" y="1178"/>
                    <a:pt x="6008" y="657"/>
                    <a:pt x="5676" y="212"/>
                  </a:cubicBezTo>
                  <a:cubicBezTo>
                    <a:pt x="5598" y="108"/>
                    <a:pt x="5490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4"/>
            <p:cNvSpPr/>
            <p:nvPr/>
          </p:nvSpPr>
          <p:spPr>
            <a:xfrm>
              <a:off x="5200850" y="2729225"/>
              <a:ext cx="400500" cy="598575"/>
            </a:xfrm>
            <a:custGeom>
              <a:avLst/>
              <a:gdLst/>
              <a:ahLst/>
              <a:cxnLst/>
              <a:rect l="l" t="t" r="r" b="b"/>
              <a:pathLst>
                <a:path w="16020" h="23943" extrusionOk="0">
                  <a:moveTo>
                    <a:pt x="5482" y="225"/>
                  </a:moveTo>
                  <a:cubicBezTo>
                    <a:pt x="5557" y="225"/>
                    <a:pt x="5639" y="313"/>
                    <a:pt x="5698" y="390"/>
                  </a:cubicBezTo>
                  <a:cubicBezTo>
                    <a:pt x="6024" y="820"/>
                    <a:pt x="6235" y="1325"/>
                    <a:pt x="6314" y="1859"/>
                  </a:cubicBezTo>
                  <a:cubicBezTo>
                    <a:pt x="6324" y="1916"/>
                    <a:pt x="6330" y="1973"/>
                    <a:pt x="6339" y="2030"/>
                  </a:cubicBezTo>
                  <a:cubicBezTo>
                    <a:pt x="6352" y="2172"/>
                    <a:pt x="6374" y="2307"/>
                    <a:pt x="6409" y="2446"/>
                  </a:cubicBezTo>
                  <a:cubicBezTo>
                    <a:pt x="6463" y="2626"/>
                    <a:pt x="6535" y="2803"/>
                    <a:pt x="6624" y="2974"/>
                  </a:cubicBezTo>
                  <a:cubicBezTo>
                    <a:pt x="6649" y="3024"/>
                    <a:pt x="6674" y="3075"/>
                    <a:pt x="6696" y="3125"/>
                  </a:cubicBezTo>
                  <a:cubicBezTo>
                    <a:pt x="7041" y="3868"/>
                    <a:pt x="7205" y="4758"/>
                    <a:pt x="7214" y="5930"/>
                  </a:cubicBezTo>
                  <a:cubicBezTo>
                    <a:pt x="7217" y="6066"/>
                    <a:pt x="7208" y="6214"/>
                    <a:pt x="7202" y="6363"/>
                  </a:cubicBezTo>
                  <a:cubicBezTo>
                    <a:pt x="7167" y="6988"/>
                    <a:pt x="7126" y="7696"/>
                    <a:pt x="7694" y="8090"/>
                  </a:cubicBezTo>
                  <a:cubicBezTo>
                    <a:pt x="8099" y="8373"/>
                    <a:pt x="8685" y="8466"/>
                    <a:pt x="9280" y="8466"/>
                  </a:cubicBezTo>
                  <a:cubicBezTo>
                    <a:pt x="9911" y="8466"/>
                    <a:pt x="10553" y="8361"/>
                    <a:pt x="11004" y="8267"/>
                  </a:cubicBezTo>
                  <a:cubicBezTo>
                    <a:pt x="11188" y="8229"/>
                    <a:pt x="11371" y="8185"/>
                    <a:pt x="11557" y="8138"/>
                  </a:cubicBezTo>
                  <a:cubicBezTo>
                    <a:pt x="11996" y="8029"/>
                    <a:pt x="12448" y="7915"/>
                    <a:pt x="12896" y="7915"/>
                  </a:cubicBezTo>
                  <a:cubicBezTo>
                    <a:pt x="12993" y="7915"/>
                    <a:pt x="13090" y="7921"/>
                    <a:pt x="13187" y="7932"/>
                  </a:cubicBezTo>
                  <a:cubicBezTo>
                    <a:pt x="14125" y="8052"/>
                    <a:pt x="14993" y="8820"/>
                    <a:pt x="15401" y="9891"/>
                  </a:cubicBezTo>
                  <a:cubicBezTo>
                    <a:pt x="15732" y="10762"/>
                    <a:pt x="15792" y="11811"/>
                    <a:pt x="15584" y="13090"/>
                  </a:cubicBezTo>
                  <a:cubicBezTo>
                    <a:pt x="15492" y="13665"/>
                    <a:pt x="15353" y="14243"/>
                    <a:pt x="15221" y="14802"/>
                  </a:cubicBezTo>
                  <a:cubicBezTo>
                    <a:pt x="15104" y="15295"/>
                    <a:pt x="14984" y="15803"/>
                    <a:pt x="14892" y="16308"/>
                  </a:cubicBezTo>
                  <a:cubicBezTo>
                    <a:pt x="14832" y="16640"/>
                    <a:pt x="14775" y="17022"/>
                    <a:pt x="14839" y="17398"/>
                  </a:cubicBezTo>
                  <a:cubicBezTo>
                    <a:pt x="14895" y="17720"/>
                    <a:pt x="15038" y="18017"/>
                    <a:pt x="15173" y="18301"/>
                  </a:cubicBezTo>
                  <a:cubicBezTo>
                    <a:pt x="15262" y="18478"/>
                    <a:pt x="15341" y="18661"/>
                    <a:pt x="15410" y="18851"/>
                  </a:cubicBezTo>
                  <a:cubicBezTo>
                    <a:pt x="15739" y="19811"/>
                    <a:pt x="15461" y="20904"/>
                    <a:pt x="15246" y="21766"/>
                  </a:cubicBezTo>
                  <a:cubicBezTo>
                    <a:pt x="15208" y="21813"/>
                    <a:pt x="15015" y="21905"/>
                    <a:pt x="14314" y="22079"/>
                  </a:cubicBezTo>
                  <a:cubicBezTo>
                    <a:pt x="14251" y="22094"/>
                    <a:pt x="14204" y="22107"/>
                    <a:pt x="14175" y="22113"/>
                  </a:cubicBezTo>
                  <a:cubicBezTo>
                    <a:pt x="14043" y="22151"/>
                    <a:pt x="13904" y="22183"/>
                    <a:pt x="13762" y="22214"/>
                  </a:cubicBezTo>
                  <a:cubicBezTo>
                    <a:pt x="13522" y="22265"/>
                    <a:pt x="13275" y="22322"/>
                    <a:pt x="13045" y="22417"/>
                  </a:cubicBezTo>
                  <a:cubicBezTo>
                    <a:pt x="13019" y="22426"/>
                    <a:pt x="12994" y="22432"/>
                    <a:pt x="12966" y="22432"/>
                  </a:cubicBezTo>
                  <a:cubicBezTo>
                    <a:pt x="13042" y="22359"/>
                    <a:pt x="12983" y="22242"/>
                    <a:pt x="12893" y="22242"/>
                  </a:cubicBezTo>
                  <a:cubicBezTo>
                    <a:pt x="12878" y="22242"/>
                    <a:pt x="12862" y="22245"/>
                    <a:pt x="12846" y="22252"/>
                  </a:cubicBezTo>
                  <a:cubicBezTo>
                    <a:pt x="12820" y="22262"/>
                    <a:pt x="12795" y="22278"/>
                    <a:pt x="12779" y="22300"/>
                  </a:cubicBezTo>
                  <a:cubicBezTo>
                    <a:pt x="12706" y="22349"/>
                    <a:pt x="12621" y="22375"/>
                    <a:pt x="12537" y="22375"/>
                  </a:cubicBezTo>
                  <a:cubicBezTo>
                    <a:pt x="12465" y="22375"/>
                    <a:pt x="12393" y="22356"/>
                    <a:pt x="12328" y="22319"/>
                  </a:cubicBezTo>
                  <a:cubicBezTo>
                    <a:pt x="12328" y="22306"/>
                    <a:pt x="12334" y="22297"/>
                    <a:pt x="12344" y="22287"/>
                  </a:cubicBezTo>
                  <a:lnTo>
                    <a:pt x="12347" y="22284"/>
                  </a:lnTo>
                  <a:cubicBezTo>
                    <a:pt x="12409" y="22198"/>
                    <a:pt x="12335" y="22104"/>
                    <a:pt x="12255" y="22104"/>
                  </a:cubicBezTo>
                  <a:cubicBezTo>
                    <a:pt x="12227" y="22104"/>
                    <a:pt x="12197" y="22116"/>
                    <a:pt x="12173" y="22145"/>
                  </a:cubicBezTo>
                  <a:lnTo>
                    <a:pt x="12167" y="22148"/>
                  </a:lnTo>
                  <a:cubicBezTo>
                    <a:pt x="12088" y="22252"/>
                    <a:pt x="12009" y="22306"/>
                    <a:pt x="11946" y="22306"/>
                  </a:cubicBezTo>
                  <a:cubicBezTo>
                    <a:pt x="11944" y="22306"/>
                    <a:pt x="11943" y="22306"/>
                    <a:pt x="11942" y="22306"/>
                  </a:cubicBezTo>
                  <a:cubicBezTo>
                    <a:pt x="11929" y="22306"/>
                    <a:pt x="11907" y="22292"/>
                    <a:pt x="11895" y="22271"/>
                  </a:cubicBezTo>
                  <a:cubicBezTo>
                    <a:pt x="11889" y="22265"/>
                    <a:pt x="11886" y="22259"/>
                    <a:pt x="11882" y="22252"/>
                  </a:cubicBezTo>
                  <a:cubicBezTo>
                    <a:pt x="11901" y="22221"/>
                    <a:pt x="11914" y="22189"/>
                    <a:pt x="11920" y="22154"/>
                  </a:cubicBezTo>
                  <a:cubicBezTo>
                    <a:pt x="11930" y="22107"/>
                    <a:pt x="11908" y="22063"/>
                    <a:pt x="11870" y="22041"/>
                  </a:cubicBezTo>
                  <a:cubicBezTo>
                    <a:pt x="11852" y="22029"/>
                    <a:pt x="11833" y="22024"/>
                    <a:pt x="11813" y="22024"/>
                  </a:cubicBezTo>
                  <a:cubicBezTo>
                    <a:pt x="11789" y="22024"/>
                    <a:pt x="11765" y="22032"/>
                    <a:pt x="11747" y="22047"/>
                  </a:cubicBezTo>
                  <a:cubicBezTo>
                    <a:pt x="11709" y="22072"/>
                    <a:pt x="11680" y="22110"/>
                    <a:pt x="11668" y="22158"/>
                  </a:cubicBezTo>
                  <a:cubicBezTo>
                    <a:pt x="11655" y="22161"/>
                    <a:pt x="11646" y="22164"/>
                    <a:pt x="11636" y="22164"/>
                  </a:cubicBezTo>
                  <a:cubicBezTo>
                    <a:pt x="11632" y="22165"/>
                    <a:pt x="11627" y="22165"/>
                    <a:pt x="11621" y="22165"/>
                  </a:cubicBezTo>
                  <a:cubicBezTo>
                    <a:pt x="11600" y="22165"/>
                    <a:pt x="11574" y="22159"/>
                    <a:pt x="11567" y="22139"/>
                  </a:cubicBezTo>
                  <a:cubicBezTo>
                    <a:pt x="11548" y="22088"/>
                    <a:pt x="11573" y="22009"/>
                    <a:pt x="11636" y="21927"/>
                  </a:cubicBezTo>
                  <a:cubicBezTo>
                    <a:pt x="11873" y="21621"/>
                    <a:pt x="12265" y="21479"/>
                    <a:pt x="12644" y="21343"/>
                  </a:cubicBezTo>
                  <a:lnTo>
                    <a:pt x="12738" y="21311"/>
                  </a:lnTo>
                  <a:cubicBezTo>
                    <a:pt x="13152" y="21163"/>
                    <a:pt x="13651" y="20932"/>
                    <a:pt x="13850" y="20458"/>
                  </a:cubicBezTo>
                  <a:cubicBezTo>
                    <a:pt x="13948" y="20225"/>
                    <a:pt x="13957" y="19969"/>
                    <a:pt x="13964" y="19745"/>
                  </a:cubicBezTo>
                  <a:cubicBezTo>
                    <a:pt x="13983" y="19242"/>
                    <a:pt x="13951" y="18734"/>
                    <a:pt x="13604" y="18443"/>
                  </a:cubicBezTo>
                  <a:cubicBezTo>
                    <a:pt x="13424" y="18292"/>
                    <a:pt x="13206" y="18238"/>
                    <a:pt x="12994" y="18188"/>
                  </a:cubicBezTo>
                  <a:cubicBezTo>
                    <a:pt x="12836" y="18150"/>
                    <a:pt x="12685" y="18112"/>
                    <a:pt x="12555" y="18036"/>
                  </a:cubicBezTo>
                  <a:cubicBezTo>
                    <a:pt x="11829" y="17610"/>
                    <a:pt x="11244" y="16662"/>
                    <a:pt x="10985" y="15503"/>
                  </a:cubicBezTo>
                  <a:cubicBezTo>
                    <a:pt x="10979" y="15462"/>
                    <a:pt x="10948" y="15430"/>
                    <a:pt x="10906" y="15418"/>
                  </a:cubicBezTo>
                  <a:cubicBezTo>
                    <a:pt x="10897" y="15415"/>
                    <a:pt x="10887" y="15414"/>
                    <a:pt x="10878" y="15414"/>
                  </a:cubicBezTo>
                  <a:cubicBezTo>
                    <a:pt x="10849" y="15414"/>
                    <a:pt x="10820" y="15425"/>
                    <a:pt x="10799" y="15446"/>
                  </a:cubicBezTo>
                  <a:cubicBezTo>
                    <a:pt x="9993" y="16260"/>
                    <a:pt x="8826" y="16730"/>
                    <a:pt x="7674" y="16730"/>
                  </a:cubicBezTo>
                  <a:cubicBezTo>
                    <a:pt x="7525" y="16730"/>
                    <a:pt x="7377" y="16722"/>
                    <a:pt x="7230" y="16706"/>
                  </a:cubicBezTo>
                  <a:cubicBezTo>
                    <a:pt x="7226" y="16706"/>
                    <a:pt x="7222" y="16706"/>
                    <a:pt x="7218" y="16706"/>
                  </a:cubicBezTo>
                  <a:cubicBezTo>
                    <a:pt x="7191" y="16706"/>
                    <a:pt x="7164" y="16715"/>
                    <a:pt x="7145" y="16732"/>
                  </a:cubicBezTo>
                  <a:cubicBezTo>
                    <a:pt x="7123" y="16751"/>
                    <a:pt x="7110" y="16779"/>
                    <a:pt x="7107" y="16807"/>
                  </a:cubicBezTo>
                  <a:cubicBezTo>
                    <a:pt x="6940" y="18800"/>
                    <a:pt x="6886" y="20800"/>
                    <a:pt x="6943" y="22799"/>
                  </a:cubicBezTo>
                  <a:cubicBezTo>
                    <a:pt x="6472" y="22947"/>
                    <a:pt x="5995" y="23093"/>
                    <a:pt x="5518" y="23241"/>
                  </a:cubicBezTo>
                  <a:cubicBezTo>
                    <a:pt x="5013" y="23396"/>
                    <a:pt x="4508" y="23550"/>
                    <a:pt x="4009" y="23708"/>
                  </a:cubicBezTo>
                  <a:cubicBezTo>
                    <a:pt x="3993" y="23715"/>
                    <a:pt x="3977" y="23718"/>
                    <a:pt x="3961" y="23721"/>
                  </a:cubicBezTo>
                  <a:cubicBezTo>
                    <a:pt x="3949" y="23702"/>
                    <a:pt x="3942" y="23680"/>
                    <a:pt x="3945" y="23658"/>
                  </a:cubicBezTo>
                  <a:cubicBezTo>
                    <a:pt x="3961" y="23601"/>
                    <a:pt x="3990" y="23547"/>
                    <a:pt x="4031" y="23500"/>
                  </a:cubicBezTo>
                  <a:cubicBezTo>
                    <a:pt x="4065" y="23453"/>
                    <a:pt x="4056" y="23386"/>
                    <a:pt x="4012" y="23348"/>
                  </a:cubicBezTo>
                  <a:cubicBezTo>
                    <a:pt x="3990" y="23333"/>
                    <a:pt x="3964" y="23323"/>
                    <a:pt x="3939" y="23323"/>
                  </a:cubicBezTo>
                  <a:cubicBezTo>
                    <a:pt x="3908" y="23323"/>
                    <a:pt x="3876" y="23336"/>
                    <a:pt x="3854" y="23361"/>
                  </a:cubicBezTo>
                  <a:cubicBezTo>
                    <a:pt x="3788" y="23434"/>
                    <a:pt x="3715" y="23519"/>
                    <a:pt x="3626" y="23557"/>
                  </a:cubicBezTo>
                  <a:cubicBezTo>
                    <a:pt x="3602" y="23567"/>
                    <a:pt x="3573" y="23573"/>
                    <a:pt x="3545" y="23573"/>
                  </a:cubicBezTo>
                  <a:cubicBezTo>
                    <a:pt x="3505" y="23573"/>
                    <a:pt x="3467" y="23561"/>
                    <a:pt x="3443" y="23532"/>
                  </a:cubicBezTo>
                  <a:cubicBezTo>
                    <a:pt x="3434" y="23513"/>
                    <a:pt x="3431" y="23490"/>
                    <a:pt x="3440" y="23472"/>
                  </a:cubicBezTo>
                  <a:cubicBezTo>
                    <a:pt x="3465" y="23449"/>
                    <a:pt x="3494" y="23427"/>
                    <a:pt x="3519" y="23405"/>
                  </a:cubicBezTo>
                  <a:cubicBezTo>
                    <a:pt x="3557" y="23370"/>
                    <a:pt x="3566" y="23320"/>
                    <a:pt x="3547" y="23276"/>
                  </a:cubicBezTo>
                  <a:cubicBezTo>
                    <a:pt x="3530" y="23234"/>
                    <a:pt x="3486" y="23209"/>
                    <a:pt x="3442" y="23209"/>
                  </a:cubicBezTo>
                  <a:cubicBezTo>
                    <a:pt x="3439" y="23209"/>
                    <a:pt x="3436" y="23209"/>
                    <a:pt x="3434" y="23209"/>
                  </a:cubicBezTo>
                  <a:cubicBezTo>
                    <a:pt x="3355" y="23219"/>
                    <a:pt x="3288" y="23266"/>
                    <a:pt x="3251" y="23336"/>
                  </a:cubicBezTo>
                  <a:cubicBezTo>
                    <a:pt x="3187" y="23380"/>
                    <a:pt x="3118" y="23421"/>
                    <a:pt x="3045" y="23453"/>
                  </a:cubicBezTo>
                  <a:cubicBezTo>
                    <a:pt x="3026" y="23462"/>
                    <a:pt x="3007" y="23468"/>
                    <a:pt x="2985" y="23472"/>
                  </a:cubicBezTo>
                  <a:cubicBezTo>
                    <a:pt x="2973" y="23453"/>
                    <a:pt x="2988" y="23348"/>
                    <a:pt x="3048" y="23263"/>
                  </a:cubicBezTo>
                  <a:cubicBezTo>
                    <a:pt x="3107" y="23179"/>
                    <a:pt x="3035" y="23087"/>
                    <a:pt x="2955" y="23087"/>
                  </a:cubicBezTo>
                  <a:cubicBezTo>
                    <a:pt x="2928" y="23087"/>
                    <a:pt x="2899" y="23098"/>
                    <a:pt x="2875" y="23124"/>
                  </a:cubicBezTo>
                  <a:cubicBezTo>
                    <a:pt x="2808" y="23197"/>
                    <a:pt x="2731" y="23267"/>
                    <a:pt x="2652" y="23267"/>
                  </a:cubicBezTo>
                  <a:cubicBezTo>
                    <a:pt x="2638" y="23267"/>
                    <a:pt x="2624" y="23265"/>
                    <a:pt x="2609" y="23260"/>
                  </a:cubicBezTo>
                  <a:cubicBezTo>
                    <a:pt x="2600" y="23238"/>
                    <a:pt x="2597" y="23216"/>
                    <a:pt x="2584" y="23209"/>
                  </a:cubicBezTo>
                  <a:cubicBezTo>
                    <a:pt x="2692" y="23200"/>
                    <a:pt x="2720" y="23061"/>
                    <a:pt x="2632" y="23007"/>
                  </a:cubicBezTo>
                  <a:cubicBezTo>
                    <a:pt x="2831" y="22837"/>
                    <a:pt x="3099" y="22736"/>
                    <a:pt x="3358" y="22638"/>
                  </a:cubicBezTo>
                  <a:cubicBezTo>
                    <a:pt x="3421" y="22612"/>
                    <a:pt x="3487" y="22590"/>
                    <a:pt x="3551" y="22565"/>
                  </a:cubicBezTo>
                  <a:cubicBezTo>
                    <a:pt x="4444" y="22208"/>
                    <a:pt x="4536" y="21668"/>
                    <a:pt x="4612" y="20819"/>
                  </a:cubicBezTo>
                  <a:cubicBezTo>
                    <a:pt x="4684" y="19982"/>
                    <a:pt x="4751" y="18993"/>
                    <a:pt x="4678" y="17998"/>
                  </a:cubicBezTo>
                  <a:cubicBezTo>
                    <a:pt x="4587" y="16744"/>
                    <a:pt x="4050" y="16356"/>
                    <a:pt x="3235" y="15765"/>
                  </a:cubicBezTo>
                  <a:lnTo>
                    <a:pt x="3014" y="15604"/>
                  </a:lnTo>
                  <a:cubicBezTo>
                    <a:pt x="2853" y="15487"/>
                    <a:pt x="2704" y="15358"/>
                    <a:pt x="2565" y="15216"/>
                  </a:cubicBezTo>
                  <a:cubicBezTo>
                    <a:pt x="1990" y="14622"/>
                    <a:pt x="1570" y="13785"/>
                    <a:pt x="1381" y="12863"/>
                  </a:cubicBezTo>
                  <a:cubicBezTo>
                    <a:pt x="1207" y="12007"/>
                    <a:pt x="1131" y="10750"/>
                    <a:pt x="1438" y="9790"/>
                  </a:cubicBezTo>
                  <a:cubicBezTo>
                    <a:pt x="1536" y="9486"/>
                    <a:pt x="1697" y="9189"/>
                    <a:pt x="1848" y="8905"/>
                  </a:cubicBezTo>
                  <a:cubicBezTo>
                    <a:pt x="2091" y="8450"/>
                    <a:pt x="2347" y="7983"/>
                    <a:pt x="2385" y="7433"/>
                  </a:cubicBezTo>
                  <a:cubicBezTo>
                    <a:pt x="2420" y="6969"/>
                    <a:pt x="2240" y="6543"/>
                    <a:pt x="1924" y="6350"/>
                  </a:cubicBezTo>
                  <a:cubicBezTo>
                    <a:pt x="1801" y="6281"/>
                    <a:pt x="1668" y="6230"/>
                    <a:pt x="1529" y="6202"/>
                  </a:cubicBezTo>
                  <a:cubicBezTo>
                    <a:pt x="1479" y="6186"/>
                    <a:pt x="1428" y="6173"/>
                    <a:pt x="1378" y="6154"/>
                  </a:cubicBezTo>
                  <a:cubicBezTo>
                    <a:pt x="699" y="5933"/>
                    <a:pt x="228" y="5182"/>
                    <a:pt x="301" y="4446"/>
                  </a:cubicBezTo>
                  <a:cubicBezTo>
                    <a:pt x="389" y="3555"/>
                    <a:pt x="1213" y="2851"/>
                    <a:pt x="1978" y="2260"/>
                  </a:cubicBezTo>
                  <a:cubicBezTo>
                    <a:pt x="2006" y="2238"/>
                    <a:pt x="2022" y="2200"/>
                    <a:pt x="2022" y="2162"/>
                  </a:cubicBezTo>
                  <a:cubicBezTo>
                    <a:pt x="1978" y="1622"/>
                    <a:pt x="2088" y="1082"/>
                    <a:pt x="2341" y="602"/>
                  </a:cubicBezTo>
                  <a:cubicBezTo>
                    <a:pt x="2436" y="422"/>
                    <a:pt x="2530" y="324"/>
                    <a:pt x="2635" y="302"/>
                  </a:cubicBezTo>
                  <a:cubicBezTo>
                    <a:pt x="2651" y="298"/>
                    <a:pt x="2667" y="297"/>
                    <a:pt x="2683" y="297"/>
                  </a:cubicBezTo>
                  <a:cubicBezTo>
                    <a:pt x="2829" y="297"/>
                    <a:pt x="2965" y="431"/>
                    <a:pt x="3039" y="517"/>
                  </a:cubicBezTo>
                  <a:cubicBezTo>
                    <a:pt x="3257" y="776"/>
                    <a:pt x="3402" y="1088"/>
                    <a:pt x="3456" y="1423"/>
                  </a:cubicBezTo>
                  <a:cubicBezTo>
                    <a:pt x="3469" y="1477"/>
                    <a:pt x="3516" y="1515"/>
                    <a:pt x="3570" y="1515"/>
                  </a:cubicBezTo>
                  <a:lnTo>
                    <a:pt x="4814" y="1470"/>
                  </a:lnTo>
                  <a:cubicBezTo>
                    <a:pt x="4861" y="1467"/>
                    <a:pt x="4906" y="1436"/>
                    <a:pt x="4918" y="1388"/>
                  </a:cubicBezTo>
                  <a:cubicBezTo>
                    <a:pt x="5003" y="1047"/>
                    <a:pt x="5133" y="716"/>
                    <a:pt x="5300" y="406"/>
                  </a:cubicBezTo>
                  <a:cubicBezTo>
                    <a:pt x="5341" y="330"/>
                    <a:pt x="5401" y="239"/>
                    <a:pt x="5468" y="226"/>
                  </a:cubicBezTo>
                  <a:cubicBezTo>
                    <a:pt x="5473" y="225"/>
                    <a:pt x="5477" y="225"/>
                    <a:pt x="5482" y="225"/>
                  </a:cubicBezTo>
                  <a:close/>
                  <a:moveTo>
                    <a:pt x="5483" y="1"/>
                  </a:moveTo>
                  <a:cubicBezTo>
                    <a:pt x="5465" y="1"/>
                    <a:pt x="5448" y="2"/>
                    <a:pt x="5430" y="5"/>
                  </a:cubicBezTo>
                  <a:cubicBezTo>
                    <a:pt x="5269" y="37"/>
                    <a:pt x="5174" y="179"/>
                    <a:pt x="5108" y="299"/>
                  </a:cubicBezTo>
                  <a:cubicBezTo>
                    <a:pt x="4943" y="602"/>
                    <a:pt x="4814" y="921"/>
                    <a:pt x="4726" y="1249"/>
                  </a:cubicBezTo>
                  <a:lnTo>
                    <a:pt x="3661" y="1290"/>
                  </a:lnTo>
                  <a:cubicBezTo>
                    <a:pt x="3589" y="949"/>
                    <a:pt x="3434" y="637"/>
                    <a:pt x="3206" y="371"/>
                  </a:cubicBezTo>
                  <a:cubicBezTo>
                    <a:pt x="3039" y="177"/>
                    <a:pt x="2853" y="75"/>
                    <a:pt x="2679" y="75"/>
                  </a:cubicBezTo>
                  <a:cubicBezTo>
                    <a:pt x="2649" y="75"/>
                    <a:pt x="2619" y="78"/>
                    <a:pt x="2590" y="84"/>
                  </a:cubicBezTo>
                  <a:cubicBezTo>
                    <a:pt x="2363" y="135"/>
                    <a:pt x="2227" y="343"/>
                    <a:pt x="2145" y="498"/>
                  </a:cubicBezTo>
                  <a:cubicBezTo>
                    <a:pt x="1883" y="997"/>
                    <a:pt x="1763" y="1559"/>
                    <a:pt x="1798" y="2121"/>
                  </a:cubicBezTo>
                  <a:cubicBezTo>
                    <a:pt x="1008" y="2731"/>
                    <a:pt x="177" y="3463"/>
                    <a:pt x="83" y="4424"/>
                  </a:cubicBezTo>
                  <a:cubicBezTo>
                    <a:pt x="1" y="5260"/>
                    <a:pt x="538" y="6113"/>
                    <a:pt x="1308" y="6366"/>
                  </a:cubicBezTo>
                  <a:cubicBezTo>
                    <a:pt x="1365" y="6385"/>
                    <a:pt x="1419" y="6401"/>
                    <a:pt x="1476" y="6413"/>
                  </a:cubicBezTo>
                  <a:cubicBezTo>
                    <a:pt x="1592" y="6439"/>
                    <a:pt x="1706" y="6483"/>
                    <a:pt x="1814" y="6540"/>
                  </a:cubicBezTo>
                  <a:cubicBezTo>
                    <a:pt x="2110" y="6723"/>
                    <a:pt x="2189" y="7127"/>
                    <a:pt x="2167" y="7418"/>
                  </a:cubicBezTo>
                  <a:cubicBezTo>
                    <a:pt x="2129" y="7920"/>
                    <a:pt x="1899" y="8346"/>
                    <a:pt x="1656" y="8798"/>
                  </a:cubicBezTo>
                  <a:cubicBezTo>
                    <a:pt x="1498" y="9092"/>
                    <a:pt x="1333" y="9398"/>
                    <a:pt x="1229" y="9723"/>
                  </a:cubicBezTo>
                  <a:cubicBezTo>
                    <a:pt x="910" y="10724"/>
                    <a:pt x="986" y="12026"/>
                    <a:pt x="1166" y="12910"/>
                  </a:cubicBezTo>
                  <a:cubicBezTo>
                    <a:pt x="1362" y="13873"/>
                    <a:pt x="1804" y="14745"/>
                    <a:pt x="2410" y="15370"/>
                  </a:cubicBezTo>
                  <a:cubicBezTo>
                    <a:pt x="2556" y="15522"/>
                    <a:pt x="2714" y="15661"/>
                    <a:pt x="2884" y="15784"/>
                  </a:cubicBezTo>
                  <a:lnTo>
                    <a:pt x="3108" y="15948"/>
                  </a:lnTo>
                  <a:cubicBezTo>
                    <a:pt x="3926" y="16539"/>
                    <a:pt x="4375" y="16864"/>
                    <a:pt x="4460" y="18014"/>
                  </a:cubicBezTo>
                  <a:cubicBezTo>
                    <a:pt x="4530" y="18993"/>
                    <a:pt x="4467" y="19972"/>
                    <a:pt x="4394" y="20796"/>
                  </a:cubicBezTo>
                  <a:cubicBezTo>
                    <a:pt x="4321" y="21611"/>
                    <a:pt x="4249" y="22047"/>
                    <a:pt x="3472" y="22357"/>
                  </a:cubicBezTo>
                  <a:cubicBezTo>
                    <a:pt x="3409" y="22382"/>
                    <a:pt x="3345" y="22407"/>
                    <a:pt x="3282" y="22429"/>
                  </a:cubicBezTo>
                  <a:cubicBezTo>
                    <a:pt x="2928" y="22562"/>
                    <a:pt x="2559" y="22701"/>
                    <a:pt x="2319" y="23020"/>
                  </a:cubicBezTo>
                  <a:cubicBezTo>
                    <a:pt x="2271" y="23083"/>
                    <a:pt x="2303" y="23175"/>
                    <a:pt x="2379" y="23194"/>
                  </a:cubicBezTo>
                  <a:cubicBezTo>
                    <a:pt x="2373" y="23320"/>
                    <a:pt x="2452" y="23472"/>
                    <a:pt x="2590" y="23497"/>
                  </a:cubicBezTo>
                  <a:cubicBezTo>
                    <a:pt x="2612" y="23501"/>
                    <a:pt x="2633" y="23503"/>
                    <a:pt x="2654" y="23503"/>
                  </a:cubicBezTo>
                  <a:cubicBezTo>
                    <a:pt x="2692" y="23503"/>
                    <a:pt x="2730" y="23496"/>
                    <a:pt x="2764" y="23484"/>
                  </a:cubicBezTo>
                  <a:cubicBezTo>
                    <a:pt x="2767" y="23503"/>
                    <a:pt x="2771" y="23525"/>
                    <a:pt x="2777" y="23544"/>
                  </a:cubicBezTo>
                  <a:cubicBezTo>
                    <a:pt x="2802" y="23610"/>
                    <a:pt x="2856" y="23664"/>
                    <a:pt x="2925" y="23683"/>
                  </a:cubicBezTo>
                  <a:cubicBezTo>
                    <a:pt x="2949" y="23689"/>
                    <a:pt x="2974" y="23693"/>
                    <a:pt x="2998" y="23693"/>
                  </a:cubicBezTo>
                  <a:cubicBezTo>
                    <a:pt x="3047" y="23693"/>
                    <a:pt x="3096" y="23680"/>
                    <a:pt x="3140" y="23655"/>
                  </a:cubicBezTo>
                  <a:cubicBezTo>
                    <a:pt x="3175" y="23639"/>
                    <a:pt x="3203" y="23626"/>
                    <a:pt x="3235" y="23607"/>
                  </a:cubicBezTo>
                  <a:cubicBezTo>
                    <a:pt x="3244" y="23629"/>
                    <a:pt x="3257" y="23648"/>
                    <a:pt x="3270" y="23667"/>
                  </a:cubicBezTo>
                  <a:cubicBezTo>
                    <a:pt x="3338" y="23758"/>
                    <a:pt x="3445" y="23796"/>
                    <a:pt x="3550" y="23796"/>
                  </a:cubicBezTo>
                  <a:cubicBezTo>
                    <a:pt x="3609" y="23796"/>
                    <a:pt x="3668" y="23784"/>
                    <a:pt x="3718" y="23762"/>
                  </a:cubicBezTo>
                  <a:lnTo>
                    <a:pt x="3734" y="23756"/>
                  </a:lnTo>
                  <a:cubicBezTo>
                    <a:pt x="3756" y="23847"/>
                    <a:pt x="3829" y="23917"/>
                    <a:pt x="3923" y="23939"/>
                  </a:cubicBezTo>
                  <a:cubicBezTo>
                    <a:pt x="3936" y="23939"/>
                    <a:pt x="3949" y="23942"/>
                    <a:pt x="3961" y="23942"/>
                  </a:cubicBezTo>
                  <a:cubicBezTo>
                    <a:pt x="3999" y="23939"/>
                    <a:pt x="4037" y="23933"/>
                    <a:pt x="4075" y="23920"/>
                  </a:cubicBezTo>
                  <a:cubicBezTo>
                    <a:pt x="4574" y="23765"/>
                    <a:pt x="5076" y="23610"/>
                    <a:pt x="5581" y="23456"/>
                  </a:cubicBezTo>
                  <a:cubicBezTo>
                    <a:pt x="6084" y="23298"/>
                    <a:pt x="6589" y="23146"/>
                    <a:pt x="7088" y="22988"/>
                  </a:cubicBezTo>
                  <a:cubicBezTo>
                    <a:pt x="7135" y="22972"/>
                    <a:pt x="7170" y="22928"/>
                    <a:pt x="7167" y="22878"/>
                  </a:cubicBezTo>
                  <a:cubicBezTo>
                    <a:pt x="7107" y="20897"/>
                    <a:pt x="7157" y="18914"/>
                    <a:pt x="7319" y="16937"/>
                  </a:cubicBezTo>
                  <a:cubicBezTo>
                    <a:pt x="7436" y="16946"/>
                    <a:pt x="7553" y="16951"/>
                    <a:pt x="7671" y="16951"/>
                  </a:cubicBezTo>
                  <a:cubicBezTo>
                    <a:pt x="8817" y="16951"/>
                    <a:pt x="9976" y="16510"/>
                    <a:pt x="10815" y="15740"/>
                  </a:cubicBezTo>
                  <a:cubicBezTo>
                    <a:pt x="11105" y="16871"/>
                    <a:pt x="11706" y="17793"/>
                    <a:pt x="12441" y="18226"/>
                  </a:cubicBezTo>
                  <a:cubicBezTo>
                    <a:pt x="12599" y="18320"/>
                    <a:pt x="12773" y="18364"/>
                    <a:pt x="12940" y="18402"/>
                  </a:cubicBezTo>
                  <a:cubicBezTo>
                    <a:pt x="13136" y="18450"/>
                    <a:pt x="13319" y="18494"/>
                    <a:pt x="13458" y="18611"/>
                  </a:cubicBezTo>
                  <a:cubicBezTo>
                    <a:pt x="13733" y="18845"/>
                    <a:pt x="13758" y="19290"/>
                    <a:pt x="13743" y="19735"/>
                  </a:cubicBezTo>
                  <a:cubicBezTo>
                    <a:pt x="13733" y="19940"/>
                    <a:pt x="13727" y="20174"/>
                    <a:pt x="13645" y="20370"/>
                  </a:cubicBezTo>
                  <a:cubicBezTo>
                    <a:pt x="13481" y="20765"/>
                    <a:pt x="13032" y="20967"/>
                    <a:pt x="12663" y="21100"/>
                  </a:cubicBezTo>
                  <a:lnTo>
                    <a:pt x="12571" y="21134"/>
                  </a:lnTo>
                  <a:cubicBezTo>
                    <a:pt x="12160" y="21276"/>
                    <a:pt x="11734" y="21431"/>
                    <a:pt x="11459" y="21791"/>
                  </a:cubicBezTo>
                  <a:cubicBezTo>
                    <a:pt x="11342" y="21940"/>
                    <a:pt x="11308" y="22094"/>
                    <a:pt x="11361" y="22221"/>
                  </a:cubicBezTo>
                  <a:cubicBezTo>
                    <a:pt x="11406" y="22324"/>
                    <a:pt x="11508" y="22388"/>
                    <a:pt x="11618" y="22388"/>
                  </a:cubicBezTo>
                  <a:cubicBezTo>
                    <a:pt x="11633" y="22388"/>
                    <a:pt x="11647" y="22387"/>
                    <a:pt x="11661" y="22385"/>
                  </a:cubicBezTo>
                  <a:cubicBezTo>
                    <a:pt x="11674" y="22382"/>
                    <a:pt x="11690" y="22379"/>
                    <a:pt x="11702" y="22379"/>
                  </a:cubicBezTo>
                  <a:cubicBezTo>
                    <a:pt x="11750" y="22464"/>
                    <a:pt x="11838" y="22521"/>
                    <a:pt x="11939" y="22527"/>
                  </a:cubicBezTo>
                  <a:cubicBezTo>
                    <a:pt x="12015" y="22527"/>
                    <a:pt x="12094" y="22505"/>
                    <a:pt x="12157" y="22461"/>
                  </a:cubicBezTo>
                  <a:cubicBezTo>
                    <a:pt x="12176" y="22480"/>
                    <a:pt x="12198" y="22499"/>
                    <a:pt x="12220" y="22511"/>
                  </a:cubicBezTo>
                  <a:cubicBezTo>
                    <a:pt x="12320" y="22568"/>
                    <a:pt x="12430" y="22598"/>
                    <a:pt x="12540" y="22598"/>
                  </a:cubicBezTo>
                  <a:cubicBezTo>
                    <a:pt x="12619" y="22598"/>
                    <a:pt x="12698" y="22583"/>
                    <a:pt x="12773" y="22552"/>
                  </a:cubicBezTo>
                  <a:cubicBezTo>
                    <a:pt x="12789" y="22578"/>
                    <a:pt x="12811" y="22600"/>
                    <a:pt x="12836" y="22616"/>
                  </a:cubicBezTo>
                  <a:cubicBezTo>
                    <a:pt x="12869" y="22636"/>
                    <a:pt x="12915" y="22654"/>
                    <a:pt x="12975" y="22654"/>
                  </a:cubicBezTo>
                  <a:cubicBezTo>
                    <a:pt x="13020" y="22654"/>
                    <a:pt x="13072" y="22644"/>
                    <a:pt x="13133" y="22619"/>
                  </a:cubicBezTo>
                  <a:cubicBezTo>
                    <a:pt x="13345" y="22533"/>
                    <a:pt x="13585" y="22480"/>
                    <a:pt x="13812" y="22429"/>
                  </a:cubicBezTo>
                  <a:cubicBezTo>
                    <a:pt x="13957" y="22398"/>
                    <a:pt x="14100" y="22363"/>
                    <a:pt x="14239" y="22325"/>
                  </a:cubicBezTo>
                  <a:cubicBezTo>
                    <a:pt x="14264" y="22319"/>
                    <a:pt x="14311" y="22306"/>
                    <a:pt x="14371" y="22290"/>
                  </a:cubicBezTo>
                  <a:cubicBezTo>
                    <a:pt x="15154" y="22098"/>
                    <a:pt x="15417" y="21987"/>
                    <a:pt x="15458" y="21835"/>
                  </a:cubicBezTo>
                  <a:cubicBezTo>
                    <a:pt x="15688" y="20929"/>
                    <a:pt x="15972" y="19798"/>
                    <a:pt x="15622" y="18775"/>
                  </a:cubicBezTo>
                  <a:cubicBezTo>
                    <a:pt x="15552" y="18579"/>
                    <a:pt x="15467" y="18387"/>
                    <a:pt x="15376" y="18203"/>
                  </a:cubicBezTo>
                  <a:cubicBezTo>
                    <a:pt x="15237" y="17919"/>
                    <a:pt x="15110" y="17651"/>
                    <a:pt x="15060" y="17357"/>
                  </a:cubicBezTo>
                  <a:cubicBezTo>
                    <a:pt x="15003" y="17019"/>
                    <a:pt x="15057" y="16656"/>
                    <a:pt x="15110" y="16346"/>
                  </a:cubicBezTo>
                  <a:cubicBezTo>
                    <a:pt x="15202" y="15847"/>
                    <a:pt x="15322" y="15342"/>
                    <a:pt x="15439" y="14852"/>
                  </a:cubicBezTo>
                  <a:cubicBezTo>
                    <a:pt x="15571" y="14290"/>
                    <a:pt x="15710" y="13706"/>
                    <a:pt x="15805" y="13122"/>
                  </a:cubicBezTo>
                  <a:cubicBezTo>
                    <a:pt x="16020" y="11805"/>
                    <a:pt x="15957" y="10718"/>
                    <a:pt x="15609" y="9809"/>
                  </a:cubicBezTo>
                  <a:cubicBezTo>
                    <a:pt x="15173" y="8662"/>
                    <a:pt x="14232" y="7838"/>
                    <a:pt x="13215" y="7711"/>
                  </a:cubicBezTo>
                  <a:cubicBezTo>
                    <a:pt x="13106" y="7698"/>
                    <a:pt x="12997" y="7692"/>
                    <a:pt x="12889" y="7692"/>
                  </a:cubicBezTo>
                  <a:cubicBezTo>
                    <a:pt x="12418" y="7692"/>
                    <a:pt x="11955" y="7807"/>
                    <a:pt x="11503" y="7920"/>
                  </a:cubicBezTo>
                  <a:cubicBezTo>
                    <a:pt x="11320" y="7964"/>
                    <a:pt x="11140" y="8008"/>
                    <a:pt x="10957" y="8049"/>
                  </a:cubicBezTo>
                  <a:cubicBezTo>
                    <a:pt x="10588" y="8125"/>
                    <a:pt x="9926" y="8240"/>
                    <a:pt x="9273" y="8240"/>
                  </a:cubicBezTo>
                  <a:cubicBezTo>
                    <a:pt x="8725" y="8240"/>
                    <a:pt x="8182" y="8159"/>
                    <a:pt x="7821" y="7907"/>
                  </a:cubicBezTo>
                  <a:cubicBezTo>
                    <a:pt x="7356" y="7585"/>
                    <a:pt x="7391" y="6969"/>
                    <a:pt x="7423" y="6375"/>
                  </a:cubicBezTo>
                  <a:cubicBezTo>
                    <a:pt x="7432" y="6217"/>
                    <a:pt x="7439" y="6066"/>
                    <a:pt x="7439" y="5927"/>
                  </a:cubicBezTo>
                  <a:cubicBezTo>
                    <a:pt x="7426" y="4724"/>
                    <a:pt x="7255" y="3801"/>
                    <a:pt x="6898" y="3031"/>
                  </a:cubicBezTo>
                  <a:cubicBezTo>
                    <a:pt x="6873" y="2977"/>
                    <a:pt x="6848" y="2926"/>
                    <a:pt x="6823" y="2873"/>
                  </a:cubicBezTo>
                  <a:cubicBezTo>
                    <a:pt x="6741" y="2718"/>
                    <a:pt x="6674" y="2554"/>
                    <a:pt x="6624" y="2383"/>
                  </a:cubicBezTo>
                  <a:cubicBezTo>
                    <a:pt x="6592" y="2257"/>
                    <a:pt x="6570" y="2131"/>
                    <a:pt x="6557" y="2001"/>
                  </a:cubicBezTo>
                  <a:cubicBezTo>
                    <a:pt x="6551" y="1944"/>
                    <a:pt x="6545" y="1884"/>
                    <a:pt x="6535" y="1824"/>
                  </a:cubicBezTo>
                  <a:cubicBezTo>
                    <a:pt x="6450" y="1256"/>
                    <a:pt x="6223" y="716"/>
                    <a:pt x="5878" y="255"/>
                  </a:cubicBezTo>
                  <a:cubicBezTo>
                    <a:pt x="5750" y="84"/>
                    <a:pt x="5617" y="1"/>
                    <a:pt x="54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4"/>
            <p:cNvSpPr/>
            <p:nvPr/>
          </p:nvSpPr>
          <p:spPr>
            <a:xfrm>
              <a:off x="5228175" y="2738125"/>
              <a:ext cx="368375" cy="584100"/>
            </a:xfrm>
            <a:custGeom>
              <a:avLst/>
              <a:gdLst/>
              <a:ahLst/>
              <a:cxnLst/>
              <a:rect l="l" t="t" r="r" b="b"/>
              <a:pathLst>
                <a:path w="14735" h="23364" extrusionOk="0">
                  <a:moveTo>
                    <a:pt x="4577" y="0"/>
                  </a:moveTo>
                  <a:cubicBezTo>
                    <a:pt x="4442" y="0"/>
                    <a:pt x="4308" y="114"/>
                    <a:pt x="4242" y="246"/>
                  </a:cubicBezTo>
                  <a:cubicBezTo>
                    <a:pt x="4160" y="413"/>
                    <a:pt x="4147" y="603"/>
                    <a:pt x="4081" y="777"/>
                  </a:cubicBezTo>
                  <a:cubicBezTo>
                    <a:pt x="3936" y="1171"/>
                    <a:pt x="3550" y="1418"/>
                    <a:pt x="3162" y="1535"/>
                  </a:cubicBezTo>
                  <a:cubicBezTo>
                    <a:pt x="2773" y="1655"/>
                    <a:pt x="2366" y="1674"/>
                    <a:pt x="1971" y="1775"/>
                  </a:cubicBezTo>
                  <a:cubicBezTo>
                    <a:pt x="1254" y="1958"/>
                    <a:pt x="591" y="2447"/>
                    <a:pt x="294" y="3148"/>
                  </a:cubicBezTo>
                  <a:cubicBezTo>
                    <a:pt x="0" y="3853"/>
                    <a:pt x="149" y="4762"/>
                    <a:pt x="727" y="5236"/>
                  </a:cubicBezTo>
                  <a:cubicBezTo>
                    <a:pt x="1112" y="5552"/>
                    <a:pt x="1851" y="5625"/>
                    <a:pt x="1678" y="6282"/>
                  </a:cubicBezTo>
                  <a:cubicBezTo>
                    <a:pt x="1621" y="6496"/>
                    <a:pt x="1504" y="6692"/>
                    <a:pt x="1466" y="6913"/>
                  </a:cubicBezTo>
                  <a:cubicBezTo>
                    <a:pt x="1412" y="7229"/>
                    <a:pt x="1529" y="7558"/>
                    <a:pt x="1466" y="7873"/>
                  </a:cubicBezTo>
                  <a:cubicBezTo>
                    <a:pt x="1425" y="8072"/>
                    <a:pt x="1317" y="8246"/>
                    <a:pt x="1232" y="8432"/>
                  </a:cubicBezTo>
                  <a:cubicBezTo>
                    <a:pt x="1040" y="8862"/>
                    <a:pt x="986" y="9339"/>
                    <a:pt x="1077" y="9803"/>
                  </a:cubicBezTo>
                  <a:cubicBezTo>
                    <a:pt x="1118" y="10012"/>
                    <a:pt x="1194" y="10217"/>
                    <a:pt x="1216" y="10432"/>
                  </a:cubicBezTo>
                  <a:cubicBezTo>
                    <a:pt x="1257" y="10792"/>
                    <a:pt x="1160" y="11152"/>
                    <a:pt x="1160" y="11515"/>
                  </a:cubicBezTo>
                  <a:cubicBezTo>
                    <a:pt x="1163" y="11884"/>
                    <a:pt x="1251" y="12346"/>
                    <a:pt x="1479" y="12639"/>
                  </a:cubicBezTo>
                  <a:cubicBezTo>
                    <a:pt x="1548" y="12725"/>
                    <a:pt x="1624" y="12800"/>
                    <a:pt x="1678" y="12892"/>
                  </a:cubicBezTo>
                  <a:cubicBezTo>
                    <a:pt x="1772" y="13056"/>
                    <a:pt x="1785" y="13255"/>
                    <a:pt x="1835" y="13442"/>
                  </a:cubicBezTo>
                  <a:cubicBezTo>
                    <a:pt x="1861" y="13536"/>
                    <a:pt x="1895" y="13631"/>
                    <a:pt x="1943" y="13716"/>
                  </a:cubicBezTo>
                  <a:cubicBezTo>
                    <a:pt x="2104" y="14035"/>
                    <a:pt x="2388" y="14278"/>
                    <a:pt x="2729" y="14389"/>
                  </a:cubicBezTo>
                  <a:cubicBezTo>
                    <a:pt x="2773" y="14402"/>
                    <a:pt x="2824" y="14414"/>
                    <a:pt x="2843" y="14462"/>
                  </a:cubicBezTo>
                  <a:cubicBezTo>
                    <a:pt x="2865" y="14506"/>
                    <a:pt x="2840" y="14560"/>
                    <a:pt x="2830" y="14610"/>
                  </a:cubicBezTo>
                  <a:cubicBezTo>
                    <a:pt x="2789" y="14819"/>
                    <a:pt x="3004" y="14986"/>
                    <a:pt x="3194" y="15068"/>
                  </a:cubicBezTo>
                  <a:cubicBezTo>
                    <a:pt x="3550" y="15223"/>
                    <a:pt x="3974" y="15191"/>
                    <a:pt x="4195" y="15561"/>
                  </a:cubicBezTo>
                  <a:cubicBezTo>
                    <a:pt x="4586" y="16215"/>
                    <a:pt x="4675" y="17096"/>
                    <a:pt x="4706" y="17854"/>
                  </a:cubicBezTo>
                  <a:cubicBezTo>
                    <a:pt x="4738" y="18716"/>
                    <a:pt x="4716" y="19581"/>
                    <a:pt x="4637" y="20444"/>
                  </a:cubicBezTo>
                  <a:cubicBezTo>
                    <a:pt x="4577" y="21082"/>
                    <a:pt x="4463" y="21767"/>
                    <a:pt x="4021" y="22212"/>
                  </a:cubicBezTo>
                  <a:cubicBezTo>
                    <a:pt x="3639" y="22591"/>
                    <a:pt x="3051" y="22759"/>
                    <a:pt x="2815" y="23251"/>
                  </a:cubicBezTo>
                  <a:cubicBezTo>
                    <a:pt x="2773" y="23338"/>
                    <a:pt x="2828" y="23364"/>
                    <a:pt x="2910" y="23364"/>
                  </a:cubicBezTo>
                  <a:cubicBezTo>
                    <a:pt x="3036" y="23364"/>
                    <a:pt x="3225" y="23303"/>
                    <a:pt x="3235" y="23299"/>
                  </a:cubicBezTo>
                  <a:cubicBezTo>
                    <a:pt x="3538" y="23217"/>
                    <a:pt x="3841" y="23112"/>
                    <a:pt x="4144" y="23018"/>
                  </a:cubicBezTo>
                  <a:cubicBezTo>
                    <a:pt x="4728" y="22838"/>
                    <a:pt x="5316" y="22658"/>
                    <a:pt x="5900" y="22474"/>
                  </a:cubicBezTo>
                  <a:cubicBezTo>
                    <a:pt x="5837" y="20453"/>
                    <a:pt x="5891" y="18429"/>
                    <a:pt x="6061" y="16414"/>
                  </a:cubicBezTo>
                  <a:cubicBezTo>
                    <a:pt x="6211" y="16428"/>
                    <a:pt x="6361" y="16435"/>
                    <a:pt x="6511" y="16435"/>
                  </a:cubicBezTo>
                  <a:cubicBezTo>
                    <a:pt x="7235" y="16435"/>
                    <a:pt x="7952" y="16265"/>
                    <a:pt x="8601" y="15930"/>
                  </a:cubicBezTo>
                  <a:cubicBezTo>
                    <a:pt x="8907" y="15776"/>
                    <a:pt x="9494" y="15498"/>
                    <a:pt x="9656" y="15169"/>
                  </a:cubicBezTo>
                  <a:cubicBezTo>
                    <a:pt x="9760" y="14958"/>
                    <a:pt x="9693" y="14588"/>
                    <a:pt x="9706" y="14354"/>
                  </a:cubicBezTo>
                  <a:cubicBezTo>
                    <a:pt x="9725" y="14004"/>
                    <a:pt x="9757" y="13656"/>
                    <a:pt x="9804" y="13309"/>
                  </a:cubicBezTo>
                  <a:cubicBezTo>
                    <a:pt x="9892" y="12614"/>
                    <a:pt x="10028" y="11929"/>
                    <a:pt x="10215" y="11253"/>
                  </a:cubicBezTo>
                  <a:cubicBezTo>
                    <a:pt x="10306" y="10927"/>
                    <a:pt x="10414" y="10593"/>
                    <a:pt x="10635" y="10343"/>
                  </a:cubicBezTo>
                  <a:cubicBezTo>
                    <a:pt x="10703" y="10264"/>
                    <a:pt x="10809" y="10194"/>
                    <a:pt x="10905" y="10194"/>
                  </a:cubicBezTo>
                  <a:cubicBezTo>
                    <a:pt x="10947" y="10194"/>
                    <a:pt x="10986" y="10207"/>
                    <a:pt x="11020" y="10239"/>
                  </a:cubicBezTo>
                  <a:cubicBezTo>
                    <a:pt x="11099" y="10312"/>
                    <a:pt x="11089" y="10438"/>
                    <a:pt x="11077" y="10545"/>
                  </a:cubicBezTo>
                  <a:cubicBezTo>
                    <a:pt x="10944" y="11556"/>
                    <a:pt x="10742" y="12567"/>
                    <a:pt x="10761" y="13587"/>
                  </a:cubicBezTo>
                  <a:cubicBezTo>
                    <a:pt x="10780" y="14607"/>
                    <a:pt x="11048" y="15668"/>
                    <a:pt x="11727" y="16401"/>
                  </a:cubicBezTo>
                  <a:cubicBezTo>
                    <a:pt x="12037" y="16732"/>
                    <a:pt x="12413" y="16982"/>
                    <a:pt x="12732" y="17298"/>
                  </a:cubicBezTo>
                  <a:cubicBezTo>
                    <a:pt x="13212" y="17775"/>
                    <a:pt x="13556" y="18419"/>
                    <a:pt x="13600" y="19108"/>
                  </a:cubicBezTo>
                  <a:cubicBezTo>
                    <a:pt x="13648" y="19796"/>
                    <a:pt x="13360" y="20519"/>
                    <a:pt x="12811" y="20905"/>
                  </a:cubicBezTo>
                  <a:cubicBezTo>
                    <a:pt x="12429" y="21173"/>
                    <a:pt x="11964" y="21268"/>
                    <a:pt x="11560" y="21489"/>
                  </a:cubicBezTo>
                  <a:cubicBezTo>
                    <a:pt x="11446" y="21552"/>
                    <a:pt x="11042" y="21764"/>
                    <a:pt x="11070" y="21934"/>
                  </a:cubicBezTo>
                  <a:cubicBezTo>
                    <a:pt x="11089" y="22046"/>
                    <a:pt x="11186" y="22086"/>
                    <a:pt x="11302" y="22086"/>
                  </a:cubicBezTo>
                  <a:cubicBezTo>
                    <a:pt x="11446" y="22086"/>
                    <a:pt x="11620" y="22024"/>
                    <a:pt x="11703" y="21966"/>
                  </a:cubicBezTo>
                  <a:lnTo>
                    <a:pt x="11703" y="21966"/>
                  </a:lnTo>
                  <a:cubicBezTo>
                    <a:pt x="11672" y="22008"/>
                    <a:pt x="11687" y="22089"/>
                    <a:pt x="11734" y="22117"/>
                  </a:cubicBezTo>
                  <a:cubicBezTo>
                    <a:pt x="11759" y="22132"/>
                    <a:pt x="11785" y="22138"/>
                    <a:pt x="11813" y="22138"/>
                  </a:cubicBezTo>
                  <a:cubicBezTo>
                    <a:pt x="11852" y="22138"/>
                    <a:pt x="11892" y="22126"/>
                    <a:pt x="11930" y="22111"/>
                  </a:cubicBezTo>
                  <a:cubicBezTo>
                    <a:pt x="12280" y="21966"/>
                    <a:pt x="12681" y="21919"/>
                    <a:pt x="13048" y="21814"/>
                  </a:cubicBezTo>
                  <a:cubicBezTo>
                    <a:pt x="13209" y="21767"/>
                    <a:pt x="14147" y="21565"/>
                    <a:pt x="14188" y="21404"/>
                  </a:cubicBezTo>
                  <a:cubicBezTo>
                    <a:pt x="14434" y="20421"/>
                    <a:pt x="14684" y="19363"/>
                    <a:pt x="14355" y="18406"/>
                  </a:cubicBezTo>
                  <a:cubicBezTo>
                    <a:pt x="14188" y="17920"/>
                    <a:pt x="13878" y="17481"/>
                    <a:pt x="13790" y="16973"/>
                  </a:cubicBezTo>
                  <a:cubicBezTo>
                    <a:pt x="13730" y="16625"/>
                    <a:pt x="13780" y="16268"/>
                    <a:pt x="13844" y="15924"/>
                  </a:cubicBezTo>
                  <a:cubicBezTo>
                    <a:pt x="14036" y="14841"/>
                    <a:pt x="14358" y="13786"/>
                    <a:pt x="14535" y="12699"/>
                  </a:cubicBezTo>
                  <a:cubicBezTo>
                    <a:pt x="14712" y="11613"/>
                    <a:pt x="14734" y="10466"/>
                    <a:pt x="14346" y="9446"/>
                  </a:cubicBezTo>
                  <a:cubicBezTo>
                    <a:pt x="13957" y="8423"/>
                    <a:pt x="13089" y="7548"/>
                    <a:pt x="12040" y="7415"/>
                  </a:cubicBezTo>
                  <a:cubicBezTo>
                    <a:pt x="11938" y="7403"/>
                    <a:pt x="11835" y="7397"/>
                    <a:pt x="11733" y="7397"/>
                  </a:cubicBezTo>
                  <a:cubicBezTo>
                    <a:pt x="11092" y="7397"/>
                    <a:pt x="10457" y="7620"/>
                    <a:pt x="9820" y="7753"/>
                  </a:cubicBezTo>
                  <a:cubicBezTo>
                    <a:pt x="9368" y="7848"/>
                    <a:pt x="8732" y="7949"/>
                    <a:pt x="8115" y="7949"/>
                  </a:cubicBezTo>
                  <a:cubicBezTo>
                    <a:pt x="7538" y="7949"/>
                    <a:pt x="6977" y="7861"/>
                    <a:pt x="6595" y="7595"/>
                  </a:cubicBezTo>
                  <a:cubicBezTo>
                    <a:pt x="5951" y="7144"/>
                    <a:pt x="6172" y="6203"/>
                    <a:pt x="6166" y="5524"/>
                  </a:cubicBezTo>
                  <a:cubicBezTo>
                    <a:pt x="6159" y="4551"/>
                    <a:pt x="6049" y="3559"/>
                    <a:pt x="5638" y="2675"/>
                  </a:cubicBezTo>
                  <a:cubicBezTo>
                    <a:pt x="5269" y="1869"/>
                    <a:pt x="5338" y="979"/>
                    <a:pt x="4861" y="211"/>
                  </a:cubicBezTo>
                  <a:cubicBezTo>
                    <a:pt x="4814" y="135"/>
                    <a:pt x="4754" y="56"/>
                    <a:pt x="4675" y="22"/>
                  </a:cubicBezTo>
                  <a:cubicBezTo>
                    <a:pt x="4643" y="7"/>
                    <a:pt x="4610" y="0"/>
                    <a:pt x="4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4"/>
            <p:cNvSpPr/>
            <p:nvPr/>
          </p:nvSpPr>
          <p:spPr>
            <a:xfrm>
              <a:off x="5253825" y="2885275"/>
              <a:ext cx="126775" cy="50800"/>
            </a:xfrm>
            <a:custGeom>
              <a:avLst/>
              <a:gdLst/>
              <a:ahLst/>
              <a:cxnLst/>
              <a:rect l="l" t="t" r="r" b="b"/>
              <a:pathLst>
                <a:path w="5071" h="2032" extrusionOk="0">
                  <a:moveTo>
                    <a:pt x="4840" y="1"/>
                  </a:moveTo>
                  <a:cubicBezTo>
                    <a:pt x="4846" y="168"/>
                    <a:pt x="4833" y="336"/>
                    <a:pt x="4805" y="503"/>
                  </a:cubicBezTo>
                  <a:cubicBezTo>
                    <a:pt x="4773" y="642"/>
                    <a:pt x="4694" y="803"/>
                    <a:pt x="4568" y="835"/>
                  </a:cubicBezTo>
                  <a:cubicBezTo>
                    <a:pt x="4553" y="838"/>
                    <a:pt x="4538" y="840"/>
                    <a:pt x="4523" y="840"/>
                  </a:cubicBezTo>
                  <a:cubicBezTo>
                    <a:pt x="4432" y="840"/>
                    <a:pt x="4340" y="779"/>
                    <a:pt x="4280" y="708"/>
                  </a:cubicBezTo>
                  <a:cubicBezTo>
                    <a:pt x="4258" y="683"/>
                    <a:pt x="4239" y="655"/>
                    <a:pt x="4224" y="626"/>
                  </a:cubicBezTo>
                  <a:cubicBezTo>
                    <a:pt x="4208" y="541"/>
                    <a:pt x="4176" y="459"/>
                    <a:pt x="4132" y="389"/>
                  </a:cubicBezTo>
                  <a:cubicBezTo>
                    <a:pt x="4108" y="354"/>
                    <a:pt x="4075" y="339"/>
                    <a:pt x="4042" y="339"/>
                  </a:cubicBezTo>
                  <a:cubicBezTo>
                    <a:pt x="3974" y="339"/>
                    <a:pt x="3910" y="401"/>
                    <a:pt x="3933" y="484"/>
                  </a:cubicBezTo>
                  <a:lnTo>
                    <a:pt x="3958" y="553"/>
                  </a:lnTo>
                  <a:cubicBezTo>
                    <a:pt x="3974" y="601"/>
                    <a:pt x="3990" y="648"/>
                    <a:pt x="4009" y="696"/>
                  </a:cubicBezTo>
                  <a:cubicBezTo>
                    <a:pt x="4021" y="803"/>
                    <a:pt x="4006" y="914"/>
                    <a:pt x="3955" y="1015"/>
                  </a:cubicBezTo>
                  <a:cubicBezTo>
                    <a:pt x="3870" y="1179"/>
                    <a:pt x="3731" y="1308"/>
                    <a:pt x="3557" y="1381"/>
                  </a:cubicBezTo>
                  <a:cubicBezTo>
                    <a:pt x="3430" y="1439"/>
                    <a:pt x="3297" y="1469"/>
                    <a:pt x="3170" y="1469"/>
                  </a:cubicBezTo>
                  <a:cubicBezTo>
                    <a:pt x="3064" y="1469"/>
                    <a:pt x="2961" y="1448"/>
                    <a:pt x="2869" y="1406"/>
                  </a:cubicBezTo>
                  <a:cubicBezTo>
                    <a:pt x="2701" y="1337"/>
                    <a:pt x="2575" y="1191"/>
                    <a:pt x="2524" y="1018"/>
                  </a:cubicBezTo>
                  <a:cubicBezTo>
                    <a:pt x="2524" y="964"/>
                    <a:pt x="2515" y="914"/>
                    <a:pt x="2505" y="860"/>
                  </a:cubicBezTo>
                  <a:cubicBezTo>
                    <a:pt x="2494" y="809"/>
                    <a:pt x="2450" y="773"/>
                    <a:pt x="2400" y="773"/>
                  </a:cubicBezTo>
                  <a:cubicBezTo>
                    <a:pt x="2394" y="773"/>
                    <a:pt x="2388" y="774"/>
                    <a:pt x="2382" y="775"/>
                  </a:cubicBezTo>
                  <a:cubicBezTo>
                    <a:pt x="2325" y="781"/>
                    <a:pt x="2281" y="831"/>
                    <a:pt x="2284" y="888"/>
                  </a:cubicBezTo>
                  <a:cubicBezTo>
                    <a:pt x="2284" y="942"/>
                    <a:pt x="2294" y="996"/>
                    <a:pt x="2303" y="1049"/>
                  </a:cubicBezTo>
                  <a:cubicBezTo>
                    <a:pt x="2313" y="1277"/>
                    <a:pt x="2221" y="1498"/>
                    <a:pt x="2054" y="1653"/>
                  </a:cubicBezTo>
                  <a:cubicBezTo>
                    <a:pt x="1933" y="1757"/>
                    <a:pt x="1782" y="1810"/>
                    <a:pt x="1630" y="1810"/>
                  </a:cubicBezTo>
                  <a:cubicBezTo>
                    <a:pt x="1528" y="1810"/>
                    <a:pt x="1426" y="1786"/>
                    <a:pt x="1331" y="1738"/>
                  </a:cubicBezTo>
                  <a:cubicBezTo>
                    <a:pt x="1125" y="1627"/>
                    <a:pt x="999" y="1413"/>
                    <a:pt x="1002" y="1179"/>
                  </a:cubicBezTo>
                  <a:cubicBezTo>
                    <a:pt x="1008" y="1147"/>
                    <a:pt x="1008" y="1119"/>
                    <a:pt x="1008" y="1087"/>
                  </a:cubicBezTo>
                  <a:cubicBezTo>
                    <a:pt x="1012" y="1013"/>
                    <a:pt x="955" y="974"/>
                    <a:pt x="898" y="974"/>
                  </a:cubicBezTo>
                  <a:cubicBezTo>
                    <a:pt x="848" y="974"/>
                    <a:pt x="798" y="1005"/>
                    <a:pt x="787" y="1068"/>
                  </a:cubicBezTo>
                  <a:cubicBezTo>
                    <a:pt x="784" y="1100"/>
                    <a:pt x="781" y="1131"/>
                    <a:pt x="781" y="1163"/>
                  </a:cubicBezTo>
                  <a:cubicBezTo>
                    <a:pt x="762" y="1299"/>
                    <a:pt x="712" y="1425"/>
                    <a:pt x="629" y="1536"/>
                  </a:cubicBezTo>
                  <a:cubicBezTo>
                    <a:pt x="578" y="1604"/>
                    <a:pt x="494" y="1677"/>
                    <a:pt x="413" y="1677"/>
                  </a:cubicBezTo>
                  <a:cubicBezTo>
                    <a:pt x="404" y="1677"/>
                    <a:pt x="395" y="1677"/>
                    <a:pt x="386" y="1675"/>
                  </a:cubicBezTo>
                  <a:cubicBezTo>
                    <a:pt x="329" y="1659"/>
                    <a:pt x="269" y="1586"/>
                    <a:pt x="250" y="1498"/>
                  </a:cubicBezTo>
                  <a:cubicBezTo>
                    <a:pt x="228" y="1397"/>
                    <a:pt x="244" y="1283"/>
                    <a:pt x="257" y="1172"/>
                  </a:cubicBezTo>
                  <a:lnTo>
                    <a:pt x="39" y="1141"/>
                  </a:lnTo>
                  <a:cubicBezTo>
                    <a:pt x="20" y="1264"/>
                    <a:pt x="1" y="1406"/>
                    <a:pt x="32" y="1545"/>
                  </a:cubicBezTo>
                  <a:cubicBezTo>
                    <a:pt x="70" y="1722"/>
                    <a:pt x="190" y="1855"/>
                    <a:pt x="339" y="1889"/>
                  </a:cubicBezTo>
                  <a:cubicBezTo>
                    <a:pt x="365" y="1896"/>
                    <a:pt x="391" y="1899"/>
                    <a:pt x="417" y="1899"/>
                  </a:cubicBezTo>
                  <a:cubicBezTo>
                    <a:pt x="555" y="1899"/>
                    <a:pt x="695" y="1817"/>
                    <a:pt x="806" y="1672"/>
                  </a:cubicBezTo>
                  <a:cubicBezTo>
                    <a:pt x="828" y="1640"/>
                    <a:pt x="850" y="1605"/>
                    <a:pt x="873" y="1574"/>
                  </a:cubicBezTo>
                  <a:cubicBezTo>
                    <a:pt x="1013" y="1852"/>
                    <a:pt x="1300" y="2032"/>
                    <a:pt x="1613" y="2032"/>
                  </a:cubicBezTo>
                  <a:cubicBezTo>
                    <a:pt x="1616" y="2032"/>
                    <a:pt x="1618" y="2032"/>
                    <a:pt x="1621" y="2032"/>
                  </a:cubicBezTo>
                  <a:cubicBezTo>
                    <a:pt x="1625" y="2032"/>
                    <a:pt x="1630" y="2032"/>
                    <a:pt x="1634" y="2032"/>
                  </a:cubicBezTo>
                  <a:cubicBezTo>
                    <a:pt x="1841" y="2032"/>
                    <a:pt x="2044" y="1956"/>
                    <a:pt x="2202" y="1820"/>
                  </a:cubicBezTo>
                  <a:cubicBezTo>
                    <a:pt x="2332" y="1706"/>
                    <a:pt x="2430" y="1555"/>
                    <a:pt x="2480" y="1387"/>
                  </a:cubicBezTo>
                  <a:cubicBezTo>
                    <a:pt x="2562" y="1482"/>
                    <a:pt x="2667" y="1555"/>
                    <a:pt x="2780" y="1605"/>
                  </a:cubicBezTo>
                  <a:cubicBezTo>
                    <a:pt x="2903" y="1660"/>
                    <a:pt x="3038" y="1688"/>
                    <a:pt x="3178" y="1688"/>
                  </a:cubicBezTo>
                  <a:cubicBezTo>
                    <a:pt x="3335" y="1688"/>
                    <a:pt x="3498" y="1652"/>
                    <a:pt x="3652" y="1580"/>
                  </a:cubicBezTo>
                  <a:cubicBezTo>
                    <a:pt x="3870" y="1485"/>
                    <a:pt x="4050" y="1318"/>
                    <a:pt x="4157" y="1106"/>
                  </a:cubicBezTo>
                  <a:cubicBezTo>
                    <a:pt x="4183" y="1056"/>
                    <a:pt x="4202" y="1002"/>
                    <a:pt x="4214" y="948"/>
                  </a:cubicBezTo>
                  <a:cubicBezTo>
                    <a:pt x="4304" y="1021"/>
                    <a:pt x="4414" y="1060"/>
                    <a:pt x="4525" y="1060"/>
                  </a:cubicBezTo>
                  <a:cubicBezTo>
                    <a:pt x="4558" y="1060"/>
                    <a:pt x="4592" y="1057"/>
                    <a:pt x="4625" y="1049"/>
                  </a:cubicBezTo>
                  <a:cubicBezTo>
                    <a:pt x="4817" y="999"/>
                    <a:pt x="4966" y="812"/>
                    <a:pt x="5023" y="550"/>
                  </a:cubicBezTo>
                  <a:cubicBezTo>
                    <a:pt x="5057" y="367"/>
                    <a:pt x="5070" y="184"/>
                    <a:pt x="50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4"/>
            <p:cNvSpPr/>
            <p:nvPr/>
          </p:nvSpPr>
          <p:spPr>
            <a:xfrm>
              <a:off x="5227625" y="2936125"/>
              <a:ext cx="248500" cy="186850"/>
            </a:xfrm>
            <a:custGeom>
              <a:avLst/>
              <a:gdLst/>
              <a:ahLst/>
              <a:cxnLst/>
              <a:rect l="l" t="t" r="r" b="b"/>
              <a:pathLst>
                <a:path w="9940" h="7474" extrusionOk="0">
                  <a:moveTo>
                    <a:pt x="9466" y="1"/>
                  </a:moveTo>
                  <a:lnTo>
                    <a:pt x="9292" y="140"/>
                  </a:lnTo>
                  <a:cubicBezTo>
                    <a:pt x="9659" y="598"/>
                    <a:pt x="9706" y="1292"/>
                    <a:pt x="9441" y="2262"/>
                  </a:cubicBezTo>
                  <a:cubicBezTo>
                    <a:pt x="9090" y="3551"/>
                    <a:pt x="8550" y="4628"/>
                    <a:pt x="7839" y="5458"/>
                  </a:cubicBezTo>
                  <a:cubicBezTo>
                    <a:pt x="7021" y="6418"/>
                    <a:pt x="5976" y="7038"/>
                    <a:pt x="4893" y="7202"/>
                  </a:cubicBezTo>
                  <a:cubicBezTo>
                    <a:pt x="4681" y="7235"/>
                    <a:pt x="4465" y="7251"/>
                    <a:pt x="4244" y="7251"/>
                  </a:cubicBezTo>
                  <a:cubicBezTo>
                    <a:pt x="3619" y="7251"/>
                    <a:pt x="2959" y="7119"/>
                    <a:pt x="2274" y="6857"/>
                  </a:cubicBezTo>
                  <a:cubicBezTo>
                    <a:pt x="1624" y="6611"/>
                    <a:pt x="1166" y="6324"/>
                    <a:pt x="831" y="5948"/>
                  </a:cubicBezTo>
                  <a:cubicBezTo>
                    <a:pt x="424" y="5493"/>
                    <a:pt x="234" y="4887"/>
                    <a:pt x="335" y="4369"/>
                  </a:cubicBezTo>
                  <a:lnTo>
                    <a:pt x="117" y="4324"/>
                  </a:lnTo>
                  <a:lnTo>
                    <a:pt x="117" y="4324"/>
                  </a:lnTo>
                  <a:cubicBezTo>
                    <a:pt x="0" y="4918"/>
                    <a:pt x="206" y="5582"/>
                    <a:pt x="664" y="6096"/>
                  </a:cubicBezTo>
                  <a:cubicBezTo>
                    <a:pt x="1024" y="6497"/>
                    <a:pt x="1510" y="6807"/>
                    <a:pt x="2195" y="7066"/>
                  </a:cubicBezTo>
                  <a:cubicBezTo>
                    <a:pt x="2906" y="7338"/>
                    <a:pt x="3595" y="7473"/>
                    <a:pt x="4248" y="7473"/>
                  </a:cubicBezTo>
                  <a:cubicBezTo>
                    <a:pt x="4476" y="7473"/>
                    <a:pt x="4703" y="7458"/>
                    <a:pt x="4927" y="7423"/>
                  </a:cubicBezTo>
                  <a:cubicBezTo>
                    <a:pt x="6061" y="7249"/>
                    <a:pt x="7157" y="6602"/>
                    <a:pt x="8010" y="5604"/>
                  </a:cubicBezTo>
                  <a:cubicBezTo>
                    <a:pt x="8743" y="4748"/>
                    <a:pt x="9295" y="3642"/>
                    <a:pt x="9655" y="2322"/>
                  </a:cubicBezTo>
                  <a:cubicBezTo>
                    <a:pt x="9940" y="1277"/>
                    <a:pt x="9880" y="519"/>
                    <a:pt x="9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4"/>
            <p:cNvSpPr/>
            <p:nvPr/>
          </p:nvSpPr>
          <p:spPr>
            <a:xfrm>
              <a:off x="5467575" y="2993600"/>
              <a:ext cx="28525" cy="121800"/>
            </a:xfrm>
            <a:custGeom>
              <a:avLst/>
              <a:gdLst/>
              <a:ahLst/>
              <a:cxnLst/>
              <a:rect l="l" t="t" r="r" b="b"/>
              <a:pathLst>
                <a:path w="1141" h="4872" extrusionOk="0">
                  <a:moveTo>
                    <a:pt x="935" y="1"/>
                  </a:moveTo>
                  <a:cubicBezTo>
                    <a:pt x="282" y="1536"/>
                    <a:pt x="1" y="3204"/>
                    <a:pt x="114" y="4871"/>
                  </a:cubicBezTo>
                  <a:lnTo>
                    <a:pt x="339" y="4855"/>
                  </a:lnTo>
                  <a:cubicBezTo>
                    <a:pt x="225" y="3226"/>
                    <a:pt x="503" y="1590"/>
                    <a:pt x="1141" y="86"/>
                  </a:cubicBezTo>
                  <a:lnTo>
                    <a:pt x="9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4"/>
            <p:cNvSpPr/>
            <p:nvPr/>
          </p:nvSpPr>
          <p:spPr>
            <a:xfrm>
              <a:off x="5335950" y="3135575"/>
              <a:ext cx="13050" cy="149575"/>
            </a:xfrm>
            <a:custGeom>
              <a:avLst/>
              <a:gdLst/>
              <a:ahLst/>
              <a:cxnLst/>
              <a:rect l="l" t="t" r="r" b="b"/>
              <a:pathLst>
                <a:path w="522" h="5983" extrusionOk="0">
                  <a:moveTo>
                    <a:pt x="203" y="1"/>
                  </a:moveTo>
                  <a:lnTo>
                    <a:pt x="1" y="92"/>
                  </a:lnTo>
                  <a:cubicBezTo>
                    <a:pt x="174" y="478"/>
                    <a:pt x="184" y="904"/>
                    <a:pt x="196" y="1315"/>
                  </a:cubicBezTo>
                  <a:lnTo>
                    <a:pt x="256" y="3626"/>
                  </a:lnTo>
                  <a:cubicBezTo>
                    <a:pt x="275" y="4388"/>
                    <a:pt x="297" y="5171"/>
                    <a:pt x="26" y="5904"/>
                  </a:cubicBezTo>
                  <a:lnTo>
                    <a:pt x="234" y="5983"/>
                  </a:lnTo>
                  <a:cubicBezTo>
                    <a:pt x="522" y="5209"/>
                    <a:pt x="500" y="4403"/>
                    <a:pt x="478" y="3620"/>
                  </a:cubicBezTo>
                  <a:lnTo>
                    <a:pt x="417" y="1308"/>
                  </a:lnTo>
                  <a:cubicBezTo>
                    <a:pt x="408" y="895"/>
                    <a:pt x="395" y="427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4"/>
            <p:cNvSpPr/>
            <p:nvPr/>
          </p:nvSpPr>
          <p:spPr>
            <a:xfrm>
              <a:off x="5241525" y="2905025"/>
              <a:ext cx="149875" cy="57500"/>
            </a:xfrm>
            <a:custGeom>
              <a:avLst/>
              <a:gdLst/>
              <a:ahLst/>
              <a:cxnLst/>
              <a:rect l="l" t="t" r="r" b="b"/>
              <a:pathLst>
                <a:path w="5995" h="2300" extrusionOk="0">
                  <a:moveTo>
                    <a:pt x="5167" y="1"/>
                  </a:moveTo>
                  <a:cubicBezTo>
                    <a:pt x="5159" y="1"/>
                    <a:pt x="5150" y="2"/>
                    <a:pt x="5142" y="3"/>
                  </a:cubicBezTo>
                  <a:cubicBezTo>
                    <a:pt x="5082" y="16"/>
                    <a:pt x="5044" y="76"/>
                    <a:pt x="5057" y="136"/>
                  </a:cubicBezTo>
                  <a:cubicBezTo>
                    <a:pt x="5079" y="231"/>
                    <a:pt x="5243" y="1071"/>
                    <a:pt x="4766" y="1229"/>
                  </a:cubicBezTo>
                  <a:cubicBezTo>
                    <a:pt x="4724" y="1241"/>
                    <a:pt x="4681" y="1247"/>
                    <a:pt x="4638" y="1247"/>
                  </a:cubicBezTo>
                  <a:cubicBezTo>
                    <a:pt x="4539" y="1247"/>
                    <a:pt x="4440" y="1215"/>
                    <a:pt x="4359" y="1153"/>
                  </a:cubicBezTo>
                  <a:cubicBezTo>
                    <a:pt x="4229" y="1052"/>
                    <a:pt x="4141" y="913"/>
                    <a:pt x="4103" y="755"/>
                  </a:cubicBezTo>
                  <a:cubicBezTo>
                    <a:pt x="4097" y="698"/>
                    <a:pt x="4062" y="654"/>
                    <a:pt x="4008" y="635"/>
                  </a:cubicBezTo>
                  <a:cubicBezTo>
                    <a:pt x="3994" y="629"/>
                    <a:pt x="3979" y="626"/>
                    <a:pt x="3964" y="626"/>
                  </a:cubicBezTo>
                  <a:cubicBezTo>
                    <a:pt x="3935" y="626"/>
                    <a:pt x="3906" y="637"/>
                    <a:pt x="3885" y="660"/>
                  </a:cubicBezTo>
                  <a:cubicBezTo>
                    <a:pt x="3850" y="695"/>
                    <a:pt x="3844" y="746"/>
                    <a:pt x="3866" y="790"/>
                  </a:cubicBezTo>
                  <a:cubicBezTo>
                    <a:pt x="4018" y="1084"/>
                    <a:pt x="3967" y="1491"/>
                    <a:pt x="3746" y="1753"/>
                  </a:cubicBezTo>
                  <a:cubicBezTo>
                    <a:pt x="3563" y="1961"/>
                    <a:pt x="3303" y="2078"/>
                    <a:pt x="3033" y="2078"/>
                  </a:cubicBezTo>
                  <a:cubicBezTo>
                    <a:pt x="2966" y="2078"/>
                    <a:pt x="2900" y="2071"/>
                    <a:pt x="2833" y="2056"/>
                  </a:cubicBezTo>
                  <a:cubicBezTo>
                    <a:pt x="2745" y="2041"/>
                    <a:pt x="2663" y="2006"/>
                    <a:pt x="2587" y="1959"/>
                  </a:cubicBezTo>
                  <a:cubicBezTo>
                    <a:pt x="2306" y="1763"/>
                    <a:pt x="2255" y="1390"/>
                    <a:pt x="2252" y="1200"/>
                  </a:cubicBezTo>
                  <a:lnTo>
                    <a:pt x="2252" y="1153"/>
                  </a:lnTo>
                  <a:cubicBezTo>
                    <a:pt x="2252" y="1094"/>
                    <a:pt x="2204" y="1045"/>
                    <a:pt x="2146" y="1045"/>
                  </a:cubicBezTo>
                  <a:cubicBezTo>
                    <a:pt x="2142" y="1045"/>
                    <a:pt x="2139" y="1045"/>
                    <a:pt x="2135" y="1046"/>
                  </a:cubicBezTo>
                  <a:cubicBezTo>
                    <a:pt x="2075" y="1046"/>
                    <a:pt x="2028" y="1096"/>
                    <a:pt x="2028" y="1156"/>
                  </a:cubicBezTo>
                  <a:lnTo>
                    <a:pt x="2028" y="1204"/>
                  </a:lnTo>
                  <a:cubicBezTo>
                    <a:pt x="2018" y="1409"/>
                    <a:pt x="1930" y="1605"/>
                    <a:pt x="1785" y="1750"/>
                  </a:cubicBezTo>
                  <a:cubicBezTo>
                    <a:pt x="1662" y="1878"/>
                    <a:pt x="1513" y="1948"/>
                    <a:pt x="1389" y="1948"/>
                  </a:cubicBezTo>
                  <a:cubicBezTo>
                    <a:pt x="1370" y="1948"/>
                    <a:pt x="1351" y="1946"/>
                    <a:pt x="1333" y="1943"/>
                  </a:cubicBezTo>
                  <a:cubicBezTo>
                    <a:pt x="1197" y="1914"/>
                    <a:pt x="1068" y="1788"/>
                    <a:pt x="1008" y="1621"/>
                  </a:cubicBezTo>
                  <a:cubicBezTo>
                    <a:pt x="960" y="1472"/>
                    <a:pt x="941" y="1321"/>
                    <a:pt x="951" y="1169"/>
                  </a:cubicBezTo>
                  <a:cubicBezTo>
                    <a:pt x="954" y="1131"/>
                    <a:pt x="954" y="1096"/>
                    <a:pt x="954" y="1058"/>
                  </a:cubicBezTo>
                  <a:cubicBezTo>
                    <a:pt x="954" y="998"/>
                    <a:pt x="903" y="951"/>
                    <a:pt x="843" y="948"/>
                  </a:cubicBezTo>
                  <a:cubicBezTo>
                    <a:pt x="787" y="951"/>
                    <a:pt x="736" y="995"/>
                    <a:pt x="730" y="1055"/>
                  </a:cubicBezTo>
                  <a:cubicBezTo>
                    <a:pt x="730" y="1087"/>
                    <a:pt x="727" y="1122"/>
                    <a:pt x="727" y="1156"/>
                  </a:cubicBezTo>
                  <a:cubicBezTo>
                    <a:pt x="701" y="1406"/>
                    <a:pt x="575" y="1636"/>
                    <a:pt x="382" y="1794"/>
                  </a:cubicBezTo>
                  <a:cubicBezTo>
                    <a:pt x="344" y="1829"/>
                    <a:pt x="303" y="1854"/>
                    <a:pt x="253" y="1867"/>
                  </a:cubicBezTo>
                  <a:cubicBezTo>
                    <a:pt x="247" y="1868"/>
                    <a:pt x="240" y="1869"/>
                    <a:pt x="234" y="1869"/>
                  </a:cubicBezTo>
                  <a:cubicBezTo>
                    <a:pt x="215" y="1869"/>
                    <a:pt x="198" y="1862"/>
                    <a:pt x="183" y="1848"/>
                  </a:cubicBezTo>
                  <a:lnTo>
                    <a:pt x="0" y="1974"/>
                  </a:lnTo>
                  <a:cubicBezTo>
                    <a:pt x="55" y="2050"/>
                    <a:pt x="145" y="2094"/>
                    <a:pt x="237" y="2094"/>
                  </a:cubicBezTo>
                  <a:cubicBezTo>
                    <a:pt x="256" y="2094"/>
                    <a:pt x="275" y="2092"/>
                    <a:pt x="294" y="2088"/>
                  </a:cubicBezTo>
                  <a:cubicBezTo>
                    <a:pt x="379" y="2066"/>
                    <a:pt x="458" y="2025"/>
                    <a:pt x="524" y="1965"/>
                  </a:cubicBezTo>
                  <a:cubicBezTo>
                    <a:pt x="629" y="1880"/>
                    <a:pt x="717" y="1775"/>
                    <a:pt x="787" y="1662"/>
                  </a:cubicBezTo>
                  <a:cubicBezTo>
                    <a:pt x="790" y="1674"/>
                    <a:pt x="793" y="1684"/>
                    <a:pt x="796" y="1696"/>
                  </a:cubicBezTo>
                  <a:cubicBezTo>
                    <a:pt x="888" y="1940"/>
                    <a:pt x="1068" y="2120"/>
                    <a:pt x="1286" y="2161"/>
                  </a:cubicBezTo>
                  <a:cubicBezTo>
                    <a:pt x="1320" y="2167"/>
                    <a:pt x="1354" y="2170"/>
                    <a:pt x="1390" y="2170"/>
                  </a:cubicBezTo>
                  <a:cubicBezTo>
                    <a:pt x="1579" y="2170"/>
                    <a:pt x="1777" y="2078"/>
                    <a:pt x="1943" y="1905"/>
                  </a:cubicBezTo>
                  <a:cubicBezTo>
                    <a:pt x="2009" y="1835"/>
                    <a:pt x="2066" y="1760"/>
                    <a:pt x="2113" y="1677"/>
                  </a:cubicBezTo>
                  <a:cubicBezTo>
                    <a:pt x="2179" y="1864"/>
                    <a:pt x="2299" y="2025"/>
                    <a:pt x="2461" y="2142"/>
                  </a:cubicBezTo>
                  <a:cubicBezTo>
                    <a:pt x="2558" y="2205"/>
                    <a:pt x="2669" y="2252"/>
                    <a:pt x="2786" y="2274"/>
                  </a:cubicBezTo>
                  <a:cubicBezTo>
                    <a:pt x="2865" y="2290"/>
                    <a:pt x="2947" y="2300"/>
                    <a:pt x="3029" y="2300"/>
                  </a:cubicBezTo>
                  <a:cubicBezTo>
                    <a:pt x="3370" y="2300"/>
                    <a:pt x="3692" y="2154"/>
                    <a:pt x="3913" y="1895"/>
                  </a:cubicBezTo>
                  <a:cubicBezTo>
                    <a:pt x="4059" y="1722"/>
                    <a:pt x="4147" y="1510"/>
                    <a:pt x="4169" y="1286"/>
                  </a:cubicBezTo>
                  <a:cubicBezTo>
                    <a:pt x="4188" y="1305"/>
                    <a:pt x="4207" y="1321"/>
                    <a:pt x="4229" y="1333"/>
                  </a:cubicBezTo>
                  <a:cubicBezTo>
                    <a:pt x="4349" y="1422"/>
                    <a:pt x="4493" y="1470"/>
                    <a:pt x="4639" y="1470"/>
                  </a:cubicBezTo>
                  <a:cubicBezTo>
                    <a:pt x="4705" y="1470"/>
                    <a:pt x="4771" y="1460"/>
                    <a:pt x="4836" y="1441"/>
                  </a:cubicBezTo>
                  <a:cubicBezTo>
                    <a:pt x="5148" y="1336"/>
                    <a:pt x="5287" y="1052"/>
                    <a:pt x="5319" y="717"/>
                  </a:cubicBezTo>
                  <a:cubicBezTo>
                    <a:pt x="5446" y="879"/>
                    <a:pt x="5638" y="971"/>
                    <a:pt x="5837" y="971"/>
                  </a:cubicBezTo>
                  <a:cubicBezTo>
                    <a:pt x="5889" y="971"/>
                    <a:pt x="5942" y="964"/>
                    <a:pt x="5995" y="951"/>
                  </a:cubicBezTo>
                  <a:lnTo>
                    <a:pt x="5947" y="733"/>
                  </a:lnTo>
                  <a:cubicBezTo>
                    <a:pt x="5918" y="740"/>
                    <a:pt x="5873" y="750"/>
                    <a:pt x="5820" y="750"/>
                  </a:cubicBezTo>
                  <a:cubicBezTo>
                    <a:pt x="5657" y="750"/>
                    <a:pt x="5413" y="655"/>
                    <a:pt x="5275" y="86"/>
                  </a:cubicBezTo>
                  <a:cubicBezTo>
                    <a:pt x="5264" y="34"/>
                    <a:pt x="5218" y="1"/>
                    <a:pt x="5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4"/>
            <p:cNvSpPr/>
            <p:nvPr/>
          </p:nvSpPr>
          <p:spPr>
            <a:xfrm>
              <a:off x="5228975" y="2932025"/>
              <a:ext cx="176100" cy="59325"/>
            </a:xfrm>
            <a:custGeom>
              <a:avLst/>
              <a:gdLst/>
              <a:ahLst/>
              <a:cxnLst/>
              <a:rect l="l" t="t" r="r" b="b"/>
              <a:pathLst>
                <a:path w="7044" h="2373" extrusionOk="0">
                  <a:moveTo>
                    <a:pt x="6961" y="0"/>
                  </a:moveTo>
                  <a:lnTo>
                    <a:pt x="6749" y="60"/>
                  </a:lnTo>
                  <a:cubicBezTo>
                    <a:pt x="6809" y="275"/>
                    <a:pt x="6778" y="503"/>
                    <a:pt x="6661" y="689"/>
                  </a:cubicBezTo>
                  <a:cubicBezTo>
                    <a:pt x="6551" y="858"/>
                    <a:pt x="6356" y="968"/>
                    <a:pt x="6178" y="968"/>
                  </a:cubicBezTo>
                  <a:cubicBezTo>
                    <a:pt x="6166" y="968"/>
                    <a:pt x="6155" y="968"/>
                    <a:pt x="6143" y="967"/>
                  </a:cubicBezTo>
                  <a:cubicBezTo>
                    <a:pt x="5837" y="948"/>
                    <a:pt x="5562" y="556"/>
                    <a:pt x="5439" y="203"/>
                  </a:cubicBezTo>
                  <a:cubicBezTo>
                    <a:pt x="5420" y="150"/>
                    <a:pt x="5378" y="128"/>
                    <a:pt x="5336" y="128"/>
                  </a:cubicBezTo>
                  <a:cubicBezTo>
                    <a:pt x="5267" y="128"/>
                    <a:pt x="5198" y="189"/>
                    <a:pt x="5227" y="275"/>
                  </a:cubicBezTo>
                  <a:cubicBezTo>
                    <a:pt x="5391" y="746"/>
                    <a:pt x="5331" y="1299"/>
                    <a:pt x="5085" y="1592"/>
                  </a:cubicBezTo>
                  <a:cubicBezTo>
                    <a:pt x="4954" y="1743"/>
                    <a:pt x="4785" y="1820"/>
                    <a:pt x="4574" y="1820"/>
                  </a:cubicBezTo>
                  <a:cubicBezTo>
                    <a:pt x="4524" y="1820"/>
                    <a:pt x="4472" y="1815"/>
                    <a:pt x="4419" y="1807"/>
                  </a:cubicBezTo>
                  <a:cubicBezTo>
                    <a:pt x="4059" y="1744"/>
                    <a:pt x="3866" y="1390"/>
                    <a:pt x="3806" y="1074"/>
                  </a:cubicBezTo>
                  <a:cubicBezTo>
                    <a:pt x="3793" y="1014"/>
                    <a:pt x="3745" y="986"/>
                    <a:pt x="3697" y="986"/>
                  </a:cubicBezTo>
                  <a:cubicBezTo>
                    <a:pt x="3640" y="986"/>
                    <a:pt x="3583" y="1026"/>
                    <a:pt x="3585" y="1100"/>
                  </a:cubicBezTo>
                  <a:cubicBezTo>
                    <a:pt x="3601" y="1434"/>
                    <a:pt x="3493" y="1744"/>
                    <a:pt x="3297" y="1927"/>
                  </a:cubicBezTo>
                  <a:cubicBezTo>
                    <a:pt x="3162" y="2055"/>
                    <a:pt x="2974" y="2121"/>
                    <a:pt x="2786" y="2121"/>
                  </a:cubicBezTo>
                  <a:cubicBezTo>
                    <a:pt x="2631" y="2121"/>
                    <a:pt x="2475" y="2077"/>
                    <a:pt x="2347" y="1987"/>
                  </a:cubicBezTo>
                  <a:cubicBezTo>
                    <a:pt x="2050" y="1779"/>
                    <a:pt x="1961" y="1390"/>
                    <a:pt x="1977" y="1084"/>
                  </a:cubicBezTo>
                  <a:lnTo>
                    <a:pt x="1977" y="1046"/>
                  </a:lnTo>
                  <a:cubicBezTo>
                    <a:pt x="1983" y="986"/>
                    <a:pt x="1936" y="932"/>
                    <a:pt x="1876" y="929"/>
                  </a:cubicBezTo>
                  <a:cubicBezTo>
                    <a:pt x="1871" y="928"/>
                    <a:pt x="1865" y="928"/>
                    <a:pt x="1860" y="928"/>
                  </a:cubicBezTo>
                  <a:cubicBezTo>
                    <a:pt x="1804" y="928"/>
                    <a:pt x="1756" y="972"/>
                    <a:pt x="1756" y="1030"/>
                  </a:cubicBezTo>
                  <a:cubicBezTo>
                    <a:pt x="1753" y="1046"/>
                    <a:pt x="1753" y="1059"/>
                    <a:pt x="1753" y="1071"/>
                  </a:cubicBezTo>
                  <a:cubicBezTo>
                    <a:pt x="1737" y="1299"/>
                    <a:pt x="1674" y="1520"/>
                    <a:pt x="1567" y="1725"/>
                  </a:cubicBezTo>
                  <a:cubicBezTo>
                    <a:pt x="1491" y="1877"/>
                    <a:pt x="1405" y="1978"/>
                    <a:pt x="1308" y="2038"/>
                  </a:cubicBezTo>
                  <a:cubicBezTo>
                    <a:pt x="1256" y="2071"/>
                    <a:pt x="1190" y="2093"/>
                    <a:pt x="1124" y="2093"/>
                  </a:cubicBezTo>
                  <a:cubicBezTo>
                    <a:pt x="1076" y="2093"/>
                    <a:pt x="1028" y="2081"/>
                    <a:pt x="985" y="2053"/>
                  </a:cubicBezTo>
                  <a:cubicBezTo>
                    <a:pt x="742" y="1895"/>
                    <a:pt x="695" y="1340"/>
                    <a:pt x="755" y="986"/>
                  </a:cubicBezTo>
                  <a:lnTo>
                    <a:pt x="758" y="964"/>
                  </a:lnTo>
                  <a:cubicBezTo>
                    <a:pt x="772" y="881"/>
                    <a:pt x="709" y="833"/>
                    <a:pt x="647" y="833"/>
                  </a:cubicBezTo>
                  <a:cubicBezTo>
                    <a:pt x="600" y="833"/>
                    <a:pt x="552" y="861"/>
                    <a:pt x="540" y="923"/>
                  </a:cubicBezTo>
                  <a:lnTo>
                    <a:pt x="537" y="945"/>
                  </a:lnTo>
                  <a:lnTo>
                    <a:pt x="426" y="1570"/>
                  </a:lnTo>
                  <a:cubicBezTo>
                    <a:pt x="382" y="1810"/>
                    <a:pt x="303" y="1990"/>
                    <a:pt x="183" y="2107"/>
                  </a:cubicBezTo>
                  <a:cubicBezTo>
                    <a:pt x="167" y="2126"/>
                    <a:pt x="145" y="2139"/>
                    <a:pt x="123" y="2151"/>
                  </a:cubicBezTo>
                  <a:lnTo>
                    <a:pt x="0" y="2338"/>
                  </a:lnTo>
                  <a:cubicBezTo>
                    <a:pt x="35" y="2360"/>
                    <a:pt x="76" y="2372"/>
                    <a:pt x="120" y="2372"/>
                  </a:cubicBezTo>
                  <a:cubicBezTo>
                    <a:pt x="202" y="2366"/>
                    <a:pt x="281" y="2328"/>
                    <a:pt x="341" y="2268"/>
                  </a:cubicBezTo>
                  <a:cubicBezTo>
                    <a:pt x="455" y="2148"/>
                    <a:pt x="540" y="2003"/>
                    <a:pt x="587" y="1842"/>
                  </a:cubicBezTo>
                  <a:cubicBezTo>
                    <a:pt x="644" y="2009"/>
                    <a:pt x="733" y="2154"/>
                    <a:pt x="865" y="2243"/>
                  </a:cubicBezTo>
                  <a:cubicBezTo>
                    <a:pt x="941" y="2291"/>
                    <a:pt x="1030" y="2316"/>
                    <a:pt x="1122" y="2316"/>
                  </a:cubicBezTo>
                  <a:cubicBezTo>
                    <a:pt x="1223" y="2316"/>
                    <a:pt x="1327" y="2286"/>
                    <a:pt x="1421" y="2227"/>
                  </a:cubicBezTo>
                  <a:cubicBezTo>
                    <a:pt x="1557" y="2148"/>
                    <a:pt x="1668" y="2016"/>
                    <a:pt x="1766" y="1829"/>
                  </a:cubicBezTo>
                  <a:cubicBezTo>
                    <a:pt x="1791" y="1775"/>
                    <a:pt x="1816" y="1722"/>
                    <a:pt x="1838" y="1665"/>
                  </a:cubicBezTo>
                  <a:cubicBezTo>
                    <a:pt x="1911" y="1867"/>
                    <a:pt x="2043" y="2044"/>
                    <a:pt x="2217" y="2170"/>
                  </a:cubicBezTo>
                  <a:cubicBezTo>
                    <a:pt x="2386" y="2288"/>
                    <a:pt x="2587" y="2346"/>
                    <a:pt x="2786" y="2346"/>
                  </a:cubicBezTo>
                  <a:cubicBezTo>
                    <a:pt x="3029" y="2346"/>
                    <a:pt x="3270" y="2260"/>
                    <a:pt x="3449" y="2091"/>
                  </a:cubicBezTo>
                  <a:cubicBezTo>
                    <a:pt x="3597" y="1946"/>
                    <a:pt x="3702" y="1766"/>
                    <a:pt x="3752" y="1567"/>
                  </a:cubicBezTo>
                  <a:cubicBezTo>
                    <a:pt x="3901" y="1817"/>
                    <a:pt x="4122" y="1981"/>
                    <a:pt x="4384" y="2025"/>
                  </a:cubicBezTo>
                  <a:cubicBezTo>
                    <a:pt x="4454" y="2037"/>
                    <a:pt x="4519" y="2042"/>
                    <a:pt x="4581" y="2042"/>
                  </a:cubicBezTo>
                  <a:cubicBezTo>
                    <a:pt x="4918" y="2042"/>
                    <a:pt x="5129" y="1881"/>
                    <a:pt x="5252" y="1734"/>
                  </a:cubicBezTo>
                  <a:cubicBezTo>
                    <a:pt x="5439" y="1513"/>
                    <a:pt x="5540" y="1185"/>
                    <a:pt x="5543" y="841"/>
                  </a:cubicBezTo>
                  <a:cubicBezTo>
                    <a:pt x="5698" y="1027"/>
                    <a:pt x="5894" y="1175"/>
                    <a:pt x="6130" y="1188"/>
                  </a:cubicBezTo>
                  <a:cubicBezTo>
                    <a:pt x="6139" y="1188"/>
                    <a:pt x="6148" y="1188"/>
                    <a:pt x="6157" y="1188"/>
                  </a:cubicBezTo>
                  <a:cubicBezTo>
                    <a:pt x="6435" y="1188"/>
                    <a:pt x="6694" y="1048"/>
                    <a:pt x="6847" y="812"/>
                  </a:cubicBezTo>
                  <a:cubicBezTo>
                    <a:pt x="6999" y="572"/>
                    <a:pt x="7043" y="275"/>
                    <a:pt x="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4"/>
            <p:cNvSpPr/>
            <p:nvPr/>
          </p:nvSpPr>
          <p:spPr>
            <a:xfrm>
              <a:off x="5225025" y="2935250"/>
              <a:ext cx="219375" cy="93850"/>
            </a:xfrm>
            <a:custGeom>
              <a:avLst/>
              <a:gdLst/>
              <a:ahLst/>
              <a:cxnLst/>
              <a:rect l="l" t="t" r="r" b="b"/>
              <a:pathLst>
                <a:path w="8775" h="3754" extrusionOk="0">
                  <a:moveTo>
                    <a:pt x="8465" y="1"/>
                  </a:moveTo>
                  <a:lnTo>
                    <a:pt x="8376" y="206"/>
                  </a:lnTo>
                  <a:cubicBezTo>
                    <a:pt x="8499" y="257"/>
                    <a:pt x="8543" y="440"/>
                    <a:pt x="8525" y="588"/>
                  </a:cubicBezTo>
                  <a:cubicBezTo>
                    <a:pt x="8477" y="955"/>
                    <a:pt x="8133" y="1267"/>
                    <a:pt x="7754" y="1290"/>
                  </a:cubicBezTo>
                  <a:cubicBezTo>
                    <a:pt x="7737" y="1291"/>
                    <a:pt x="7720" y="1291"/>
                    <a:pt x="7704" y="1291"/>
                  </a:cubicBezTo>
                  <a:cubicBezTo>
                    <a:pt x="7406" y="1291"/>
                    <a:pt x="7123" y="1132"/>
                    <a:pt x="6917" y="851"/>
                  </a:cubicBezTo>
                  <a:cubicBezTo>
                    <a:pt x="6895" y="816"/>
                    <a:pt x="6870" y="778"/>
                    <a:pt x="6847" y="743"/>
                  </a:cubicBezTo>
                  <a:cubicBezTo>
                    <a:pt x="6823" y="708"/>
                    <a:pt x="6791" y="694"/>
                    <a:pt x="6759" y="694"/>
                  </a:cubicBezTo>
                  <a:cubicBezTo>
                    <a:pt x="6681" y="694"/>
                    <a:pt x="6605" y="779"/>
                    <a:pt x="6661" y="866"/>
                  </a:cubicBezTo>
                  <a:cubicBezTo>
                    <a:pt x="6683" y="904"/>
                    <a:pt x="6708" y="939"/>
                    <a:pt x="6734" y="977"/>
                  </a:cubicBezTo>
                  <a:cubicBezTo>
                    <a:pt x="6870" y="1195"/>
                    <a:pt x="6942" y="1403"/>
                    <a:pt x="6948" y="1602"/>
                  </a:cubicBezTo>
                  <a:cubicBezTo>
                    <a:pt x="6955" y="1858"/>
                    <a:pt x="6851" y="2108"/>
                    <a:pt x="6658" y="2281"/>
                  </a:cubicBezTo>
                  <a:cubicBezTo>
                    <a:pt x="6529" y="2402"/>
                    <a:pt x="6356" y="2471"/>
                    <a:pt x="6179" y="2471"/>
                  </a:cubicBezTo>
                  <a:cubicBezTo>
                    <a:pt x="6148" y="2471"/>
                    <a:pt x="6117" y="2469"/>
                    <a:pt x="6086" y="2464"/>
                  </a:cubicBezTo>
                  <a:cubicBezTo>
                    <a:pt x="6017" y="2455"/>
                    <a:pt x="5950" y="2433"/>
                    <a:pt x="5887" y="2404"/>
                  </a:cubicBezTo>
                  <a:cubicBezTo>
                    <a:pt x="5584" y="2272"/>
                    <a:pt x="5357" y="2019"/>
                    <a:pt x="5218" y="1653"/>
                  </a:cubicBezTo>
                  <a:cubicBezTo>
                    <a:pt x="5198" y="1604"/>
                    <a:pt x="5158" y="1583"/>
                    <a:pt x="5118" y="1583"/>
                  </a:cubicBezTo>
                  <a:cubicBezTo>
                    <a:pt x="5054" y="1583"/>
                    <a:pt x="4989" y="1637"/>
                    <a:pt x="5006" y="1719"/>
                  </a:cubicBezTo>
                  <a:cubicBezTo>
                    <a:pt x="5063" y="1924"/>
                    <a:pt x="5095" y="2133"/>
                    <a:pt x="5095" y="2344"/>
                  </a:cubicBezTo>
                  <a:cubicBezTo>
                    <a:pt x="5091" y="2502"/>
                    <a:pt x="5057" y="2723"/>
                    <a:pt x="4924" y="2903"/>
                  </a:cubicBezTo>
                  <a:cubicBezTo>
                    <a:pt x="4787" y="3082"/>
                    <a:pt x="4561" y="3178"/>
                    <a:pt x="4325" y="3178"/>
                  </a:cubicBezTo>
                  <a:cubicBezTo>
                    <a:pt x="4185" y="3178"/>
                    <a:pt x="4043" y="3145"/>
                    <a:pt x="3913" y="3074"/>
                  </a:cubicBezTo>
                  <a:cubicBezTo>
                    <a:pt x="3616" y="2913"/>
                    <a:pt x="3414" y="2588"/>
                    <a:pt x="3310" y="2101"/>
                  </a:cubicBezTo>
                  <a:cubicBezTo>
                    <a:pt x="3297" y="2043"/>
                    <a:pt x="3250" y="2016"/>
                    <a:pt x="3204" y="2016"/>
                  </a:cubicBezTo>
                  <a:cubicBezTo>
                    <a:pt x="3149" y="2016"/>
                    <a:pt x="3094" y="2053"/>
                    <a:pt x="3092" y="2123"/>
                  </a:cubicBezTo>
                  <a:cubicBezTo>
                    <a:pt x="3086" y="2452"/>
                    <a:pt x="3057" y="2831"/>
                    <a:pt x="2877" y="3131"/>
                  </a:cubicBezTo>
                  <a:cubicBezTo>
                    <a:pt x="2751" y="3342"/>
                    <a:pt x="2507" y="3526"/>
                    <a:pt x="2258" y="3526"/>
                  </a:cubicBezTo>
                  <a:cubicBezTo>
                    <a:pt x="2208" y="3526"/>
                    <a:pt x="2159" y="3519"/>
                    <a:pt x="2110" y="3504"/>
                  </a:cubicBezTo>
                  <a:cubicBezTo>
                    <a:pt x="1886" y="3434"/>
                    <a:pt x="1702" y="3200"/>
                    <a:pt x="1570" y="2812"/>
                  </a:cubicBezTo>
                  <a:cubicBezTo>
                    <a:pt x="1522" y="2676"/>
                    <a:pt x="1488" y="2540"/>
                    <a:pt x="1466" y="2401"/>
                  </a:cubicBezTo>
                  <a:cubicBezTo>
                    <a:pt x="1475" y="2281"/>
                    <a:pt x="1475" y="2161"/>
                    <a:pt x="1462" y="2044"/>
                  </a:cubicBezTo>
                  <a:cubicBezTo>
                    <a:pt x="1456" y="1988"/>
                    <a:pt x="1409" y="1947"/>
                    <a:pt x="1355" y="1943"/>
                  </a:cubicBezTo>
                  <a:lnTo>
                    <a:pt x="1352" y="1943"/>
                  </a:lnTo>
                  <a:cubicBezTo>
                    <a:pt x="1295" y="1943"/>
                    <a:pt x="1248" y="1984"/>
                    <a:pt x="1241" y="2041"/>
                  </a:cubicBezTo>
                  <a:cubicBezTo>
                    <a:pt x="1226" y="2161"/>
                    <a:pt x="1226" y="2284"/>
                    <a:pt x="1241" y="2408"/>
                  </a:cubicBezTo>
                  <a:cubicBezTo>
                    <a:pt x="1216" y="2698"/>
                    <a:pt x="1115" y="2979"/>
                    <a:pt x="954" y="3222"/>
                  </a:cubicBezTo>
                  <a:cubicBezTo>
                    <a:pt x="858" y="3363"/>
                    <a:pt x="713" y="3501"/>
                    <a:pt x="569" y="3501"/>
                  </a:cubicBezTo>
                  <a:cubicBezTo>
                    <a:pt x="551" y="3501"/>
                    <a:pt x="533" y="3499"/>
                    <a:pt x="515" y="3494"/>
                  </a:cubicBezTo>
                  <a:cubicBezTo>
                    <a:pt x="332" y="3450"/>
                    <a:pt x="253" y="3188"/>
                    <a:pt x="237" y="2960"/>
                  </a:cubicBezTo>
                  <a:cubicBezTo>
                    <a:pt x="224" y="2701"/>
                    <a:pt x="243" y="2446"/>
                    <a:pt x="300" y="2193"/>
                  </a:cubicBezTo>
                  <a:lnTo>
                    <a:pt x="82" y="2145"/>
                  </a:lnTo>
                  <a:cubicBezTo>
                    <a:pt x="22" y="2417"/>
                    <a:pt x="0" y="2695"/>
                    <a:pt x="16" y="2973"/>
                  </a:cubicBezTo>
                  <a:cubicBezTo>
                    <a:pt x="41" y="3374"/>
                    <a:pt x="209" y="3649"/>
                    <a:pt x="461" y="3712"/>
                  </a:cubicBezTo>
                  <a:cubicBezTo>
                    <a:pt x="496" y="3721"/>
                    <a:pt x="531" y="3725"/>
                    <a:pt x="567" y="3725"/>
                  </a:cubicBezTo>
                  <a:cubicBezTo>
                    <a:pt x="765" y="3725"/>
                    <a:pt x="974" y="3593"/>
                    <a:pt x="1137" y="3349"/>
                  </a:cubicBezTo>
                  <a:cubicBezTo>
                    <a:pt x="1232" y="3210"/>
                    <a:pt x="1308" y="3055"/>
                    <a:pt x="1361" y="2897"/>
                  </a:cubicBezTo>
                  <a:cubicBezTo>
                    <a:pt x="1519" y="3349"/>
                    <a:pt x="1747" y="3624"/>
                    <a:pt x="2040" y="3718"/>
                  </a:cubicBezTo>
                  <a:cubicBezTo>
                    <a:pt x="2113" y="3740"/>
                    <a:pt x="2186" y="3753"/>
                    <a:pt x="2258" y="3753"/>
                  </a:cubicBezTo>
                  <a:cubicBezTo>
                    <a:pt x="2593" y="3753"/>
                    <a:pt x="2903" y="3519"/>
                    <a:pt x="3067" y="3241"/>
                  </a:cubicBezTo>
                  <a:cubicBezTo>
                    <a:pt x="3168" y="3068"/>
                    <a:pt x="3237" y="2875"/>
                    <a:pt x="3269" y="2673"/>
                  </a:cubicBezTo>
                  <a:cubicBezTo>
                    <a:pt x="3398" y="2945"/>
                    <a:pt x="3579" y="3144"/>
                    <a:pt x="3806" y="3267"/>
                  </a:cubicBezTo>
                  <a:cubicBezTo>
                    <a:pt x="3969" y="3354"/>
                    <a:pt x="4147" y="3397"/>
                    <a:pt x="4323" y="3397"/>
                  </a:cubicBezTo>
                  <a:cubicBezTo>
                    <a:pt x="4626" y="3397"/>
                    <a:pt x="4919" y="3269"/>
                    <a:pt x="5098" y="3033"/>
                  </a:cubicBezTo>
                  <a:cubicBezTo>
                    <a:pt x="5271" y="2809"/>
                    <a:pt x="5312" y="2534"/>
                    <a:pt x="5316" y="2348"/>
                  </a:cubicBezTo>
                  <a:lnTo>
                    <a:pt x="5316" y="2250"/>
                  </a:lnTo>
                  <a:cubicBezTo>
                    <a:pt x="5448" y="2404"/>
                    <a:pt x="5616" y="2524"/>
                    <a:pt x="5799" y="2607"/>
                  </a:cubicBezTo>
                  <a:cubicBezTo>
                    <a:pt x="5881" y="2645"/>
                    <a:pt x="5966" y="2670"/>
                    <a:pt x="6055" y="2686"/>
                  </a:cubicBezTo>
                  <a:cubicBezTo>
                    <a:pt x="6094" y="2691"/>
                    <a:pt x="6133" y="2693"/>
                    <a:pt x="6172" y="2693"/>
                  </a:cubicBezTo>
                  <a:cubicBezTo>
                    <a:pt x="6407" y="2693"/>
                    <a:pt x="6633" y="2605"/>
                    <a:pt x="6806" y="2446"/>
                  </a:cubicBezTo>
                  <a:cubicBezTo>
                    <a:pt x="7046" y="2228"/>
                    <a:pt x="7179" y="1918"/>
                    <a:pt x="7170" y="1593"/>
                  </a:cubicBezTo>
                  <a:cubicBezTo>
                    <a:pt x="7166" y="1511"/>
                    <a:pt x="7157" y="1432"/>
                    <a:pt x="7138" y="1353"/>
                  </a:cubicBezTo>
                  <a:lnTo>
                    <a:pt x="7138" y="1353"/>
                  </a:lnTo>
                  <a:cubicBezTo>
                    <a:pt x="7310" y="1456"/>
                    <a:pt x="7506" y="1512"/>
                    <a:pt x="7706" y="1512"/>
                  </a:cubicBezTo>
                  <a:cubicBezTo>
                    <a:pt x="7726" y="1512"/>
                    <a:pt x="7746" y="1512"/>
                    <a:pt x="7767" y="1511"/>
                  </a:cubicBezTo>
                  <a:cubicBezTo>
                    <a:pt x="8256" y="1482"/>
                    <a:pt x="8686" y="1091"/>
                    <a:pt x="8746" y="617"/>
                  </a:cubicBezTo>
                  <a:cubicBezTo>
                    <a:pt x="8774" y="389"/>
                    <a:pt x="8701" y="99"/>
                    <a:pt x="8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4"/>
            <p:cNvSpPr/>
            <p:nvPr/>
          </p:nvSpPr>
          <p:spPr>
            <a:xfrm>
              <a:off x="5230625" y="2961325"/>
              <a:ext cx="241800" cy="100775"/>
            </a:xfrm>
            <a:custGeom>
              <a:avLst/>
              <a:gdLst/>
              <a:ahLst/>
              <a:cxnLst/>
              <a:rect l="l" t="t" r="r" b="b"/>
              <a:pathLst>
                <a:path w="9672" h="4031" extrusionOk="0">
                  <a:moveTo>
                    <a:pt x="9450" y="0"/>
                  </a:moveTo>
                  <a:cubicBezTo>
                    <a:pt x="9425" y="231"/>
                    <a:pt x="9191" y="386"/>
                    <a:pt x="8980" y="458"/>
                  </a:cubicBezTo>
                  <a:cubicBezTo>
                    <a:pt x="8858" y="505"/>
                    <a:pt x="8728" y="527"/>
                    <a:pt x="8599" y="527"/>
                  </a:cubicBezTo>
                  <a:cubicBezTo>
                    <a:pt x="8536" y="527"/>
                    <a:pt x="8473" y="522"/>
                    <a:pt x="8411" y="512"/>
                  </a:cubicBezTo>
                  <a:cubicBezTo>
                    <a:pt x="8288" y="490"/>
                    <a:pt x="8174" y="439"/>
                    <a:pt x="8079" y="363"/>
                  </a:cubicBezTo>
                  <a:cubicBezTo>
                    <a:pt x="8032" y="303"/>
                    <a:pt x="7982" y="250"/>
                    <a:pt x="7925" y="202"/>
                  </a:cubicBezTo>
                  <a:cubicBezTo>
                    <a:pt x="7902" y="184"/>
                    <a:pt x="7878" y="176"/>
                    <a:pt x="7855" y="176"/>
                  </a:cubicBezTo>
                  <a:cubicBezTo>
                    <a:pt x="7776" y="176"/>
                    <a:pt x="7708" y="268"/>
                    <a:pt x="7764" y="351"/>
                  </a:cubicBezTo>
                  <a:cubicBezTo>
                    <a:pt x="7805" y="411"/>
                    <a:pt x="7855" y="468"/>
                    <a:pt x="7915" y="515"/>
                  </a:cubicBezTo>
                  <a:cubicBezTo>
                    <a:pt x="8319" y="1093"/>
                    <a:pt x="7931" y="1892"/>
                    <a:pt x="7227" y="1930"/>
                  </a:cubicBezTo>
                  <a:cubicBezTo>
                    <a:pt x="7214" y="1931"/>
                    <a:pt x="7202" y="1931"/>
                    <a:pt x="7189" y="1931"/>
                  </a:cubicBezTo>
                  <a:cubicBezTo>
                    <a:pt x="6922" y="1931"/>
                    <a:pt x="6643" y="1803"/>
                    <a:pt x="6453" y="1589"/>
                  </a:cubicBezTo>
                  <a:cubicBezTo>
                    <a:pt x="6431" y="1523"/>
                    <a:pt x="6402" y="1456"/>
                    <a:pt x="6371" y="1396"/>
                  </a:cubicBezTo>
                  <a:cubicBezTo>
                    <a:pt x="6348" y="1358"/>
                    <a:pt x="6310" y="1341"/>
                    <a:pt x="6273" y="1341"/>
                  </a:cubicBezTo>
                  <a:cubicBezTo>
                    <a:pt x="6224" y="1341"/>
                    <a:pt x="6176" y="1372"/>
                    <a:pt x="6165" y="1428"/>
                  </a:cubicBezTo>
                  <a:cubicBezTo>
                    <a:pt x="6143" y="1469"/>
                    <a:pt x="6140" y="1519"/>
                    <a:pt x="6159" y="1560"/>
                  </a:cubicBezTo>
                  <a:cubicBezTo>
                    <a:pt x="6188" y="1608"/>
                    <a:pt x="6222" y="1655"/>
                    <a:pt x="6257" y="1699"/>
                  </a:cubicBezTo>
                  <a:cubicBezTo>
                    <a:pt x="6345" y="2003"/>
                    <a:pt x="6295" y="2328"/>
                    <a:pt x="6118" y="2590"/>
                  </a:cubicBezTo>
                  <a:cubicBezTo>
                    <a:pt x="5939" y="2838"/>
                    <a:pt x="5642" y="2985"/>
                    <a:pt x="5350" y="2985"/>
                  </a:cubicBezTo>
                  <a:cubicBezTo>
                    <a:pt x="5281" y="2985"/>
                    <a:pt x="5212" y="2976"/>
                    <a:pt x="5145" y="2960"/>
                  </a:cubicBezTo>
                  <a:cubicBezTo>
                    <a:pt x="4785" y="2874"/>
                    <a:pt x="4510" y="2581"/>
                    <a:pt x="4450" y="2214"/>
                  </a:cubicBezTo>
                  <a:cubicBezTo>
                    <a:pt x="4438" y="2153"/>
                    <a:pt x="4390" y="2124"/>
                    <a:pt x="4342" y="2124"/>
                  </a:cubicBezTo>
                  <a:cubicBezTo>
                    <a:pt x="4284" y="2124"/>
                    <a:pt x="4226" y="2166"/>
                    <a:pt x="4229" y="2243"/>
                  </a:cubicBezTo>
                  <a:cubicBezTo>
                    <a:pt x="4248" y="2476"/>
                    <a:pt x="4270" y="2745"/>
                    <a:pt x="4185" y="2972"/>
                  </a:cubicBezTo>
                  <a:cubicBezTo>
                    <a:pt x="4072" y="3288"/>
                    <a:pt x="3729" y="3501"/>
                    <a:pt x="3376" y="3501"/>
                  </a:cubicBezTo>
                  <a:cubicBezTo>
                    <a:pt x="3305" y="3501"/>
                    <a:pt x="3234" y="3492"/>
                    <a:pt x="3165" y="3474"/>
                  </a:cubicBezTo>
                  <a:cubicBezTo>
                    <a:pt x="2777" y="3373"/>
                    <a:pt x="2445" y="3032"/>
                    <a:pt x="2306" y="2581"/>
                  </a:cubicBezTo>
                  <a:cubicBezTo>
                    <a:pt x="2289" y="2526"/>
                    <a:pt x="2245" y="2501"/>
                    <a:pt x="2201" y="2501"/>
                  </a:cubicBezTo>
                  <a:cubicBezTo>
                    <a:pt x="2143" y="2501"/>
                    <a:pt x="2084" y="2543"/>
                    <a:pt x="2088" y="2618"/>
                  </a:cubicBezTo>
                  <a:cubicBezTo>
                    <a:pt x="2097" y="2817"/>
                    <a:pt x="2107" y="3023"/>
                    <a:pt x="2069" y="3219"/>
                  </a:cubicBezTo>
                  <a:cubicBezTo>
                    <a:pt x="2031" y="3421"/>
                    <a:pt x="1943" y="3588"/>
                    <a:pt x="1823" y="3689"/>
                  </a:cubicBezTo>
                  <a:cubicBezTo>
                    <a:pt x="1721" y="3772"/>
                    <a:pt x="1598" y="3808"/>
                    <a:pt x="1472" y="3808"/>
                  </a:cubicBezTo>
                  <a:cubicBezTo>
                    <a:pt x="1272" y="3808"/>
                    <a:pt x="1065" y="3718"/>
                    <a:pt x="926" y="3585"/>
                  </a:cubicBezTo>
                  <a:cubicBezTo>
                    <a:pt x="708" y="3376"/>
                    <a:pt x="563" y="3051"/>
                    <a:pt x="480" y="2593"/>
                  </a:cubicBezTo>
                  <a:cubicBezTo>
                    <a:pt x="469" y="2531"/>
                    <a:pt x="421" y="2502"/>
                    <a:pt x="373" y="2502"/>
                  </a:cubicBezTo>
                  <a:cubicBezTo>
                    <a:pt x="317" y="2502"/>
                    <a:pt x="259" y="2542"/>
                    <a:pt x="259" y="2615"/>
                  </a:cubicBezTo>
                  <a:cubicBezTo>
                    <a:pt x="266" y="2963"/>
                    <a:pt x="237" y="3313"/>
                    <a:pt x="174" y="3658"/>
                  </a:cubicBezTo>
                  <a:cubicBezTo>
                    <a:pt x="171" y="3677"/>
                    <a:pt x="165" y="3699"/>
                    <a:pt x="155" y="3718"/>
                  </a:cubicBezTo>
                  <a:cubicBezTo>
                    <a:pt x="162" y="3712"/>
                    <a:pt x="171" y="3709"/>
                    <a:pt x="180" y="3709"/>
                  </a:cubicBezTo>
                  <a:cubicBezTo>
                    <a:pt x="186" y="3709"/>
                    <a:pt x="193" y="3710"/>
                    <a:pt x="199" y="3714"/>
                  </a:cubicBezTo>
                  <a:cubicBezTo>
                    <a:pt x="218" y="3727"/>
                    <a:pt x="228" y="3749"/>
                    <a:pt x="228" y="3771"/>
                  </a:cubicBezTo>
                  <a:lnTo>
                    <a:pt x="3" y="3752"/>
                  </a:lnTo>
                  <a:lnTo>
                    <a:pt x="3" y="3752"/>
                  </a:lnTo>
                  <a:cubicBezTo>
                    <a:pt x="0" y="3816"/>
                    <a:pt x="32" y="3876"/>
                    <a:pt x="86" y="3907"/>
                  </a:cubicBezTo>
                  <a:cubicBezTo>
                    <a:pt x="115" y="3923"/>
                    <a:pt x="146" y="3931"/>
                    <a:pt x="178" y="3931"/>
                  </a:cubicBezTo>
                  <a:cubicBezTo>
                    <a:pt x="215" y="3931"/>
                    <a:pt x="252" y="3920"/>
                    <a:pt x="285" y="3898"/>
                  </a:cubicBezTo>
                  <a:cubicBezTo>
                    <a:pt x="364" y="3841"/>
                    <a:pt x="382" y="3749"/>
                    <a:pt x="392" y="3699"/>
                  </a:cubicBezTo>
                  <a:cubicBezTo>
                    <a:pt x="417" y="3560"/>
                    <a:pt x="436" y="3421"/>
                    <a:pt x="452" y="3282"/>
                  </a:cubicBezTo>
                  <a:cubicBezTo>
                    <a:pt x="528" y="3455"/>
                    <a:pt x="638" y="3613"/>
                    <a:pt x="774" y="3746"/>
                  </a:cubicBezTo>
                  <a:cubicBezTo>
                    <a:pt x="964" y="3926"/>
                    <a:pt x="1213" y="4027"/>
                    <a:pt x="1472" y="4030"/>
                  </a:cubicBezTo>
                  <a:cubicBezTo>
                    <a:pt x="1476" y="4030"/>
                    <a:pt x="1481" y="4030"/>
                    <a:pt x="1485" y="4030"/>
                  </a:cubicBezTo>
                  <a:cubicBezTo>
                    <a:pt x="1660" y="4030"/>
                    <a:pt x="1829" y="3968"/>
                    <a:pt x="1962" y="3857"/>
                  </a:cubicBezTo>
                  <a:cubicBezTo>
                    <a:pt x="2126" y="3724"/>
                    <a:pt x="2240" y="3509"/>
                    <a:pt x="2287" y="3256"/>
                  </a:cubicBezTo>
                  <a:cubicBezTo>
                    <a:pt x="2296" y="3206"/>
                    <a:pt x="2306" y="3152"/>
                    <a:pt x="2309" y="3099"/>
                  </a:cubicBezTo>
                  <a:cubicBezTo>
                    <a:pt x="2508" y="3395"/>
                    <a:pt x="2792" y="3607"/>
                    <a:pt x="3108" y="3689"/>
                  </a:cubicBezTo>
                  <a:cubicBezTo>
                    <a:pt x="3198" y="3713"/>
                    <a:pt x="3289" y="3724"/>
                    <a:pt x="3380" y="3724"/>
                  </a:cubicBezTo>
                  <a:cubicBezTo>
                    <a:pt x="3823" y="3724"/>
                    <a:pt x="4247" y="3455"/>
                    <a:pt x="4394" y="3048"/>
                  </a:cubicBezTo>
                  <a:cubicBezTo>
                    <a:pt x="4428" y="2956"/>
                    <a:pt x="4447" y="2865"/>
                    <a:pt x="4460" y="2770"/>
                  </a:cubicBezTo>
                  <a:cubicBezTo>
                    <a:pt x="4618" y="2972"/>
                    <a:pt x="4839" y="3114"/>
                    <a:pt x="5092" y="3178"/>
                  </a:cubicBezTo>
                  <a:cubicBezTo>
                    <a:pt x="5176" y="3196"/>
                    <a:pt x="5260" y="3205"/>
                    <a:pt x="5344" y="3205"/>
                  </a:cubicBezTo>
                  <a:cubicBezTo>
                    <a:pt x="5715" y="3205"/>
                    <a:pt x="6071" y="3029"/>
                    <a:pt x="6295" y="2720"/>
                  </a:cubicBezTo>
                  <a:cubicBezTo>
                    <a:pt x="6453" y="2492"/>
                    <a:pt x="6532" y="2217"/>
                    <a:pt x="6516" y="1939"/>
                  </a:cubicBezTo>
                  <a:lnTo>
                    <a:pt x="6516" y="1939"/>
                  </a:lnTo>
                  <a:cubicBezTo>
                    <a:pt x="6716" y="2077"/>
                    <a:pt x="6952" y="2152"/>
                    <a:pt x="7193" y="2152"/>
                  </a:cubicBezTo>
                  <a:cubicBezTo>
                    <a:pt x="7208" y="2152"/>
                    <a:pt x="7222" y="2152"/>
                    <a:pt x="7236" y="2151"/>
                  </a:cubicBezTo>
                  <a:cubicBezTo>
                    <a:pt x="7681" y="2119"/>
                    <a:pt x="8070" y="1835"/>
                    <a:pt x="8231" y="1418"/>
                  </a:cubicBezTo>
                  <a:cubicBezTo>
                    <a:pt x="8313" y="1185"/>
                    <a:pt x="8319" y="935"/>
                    <a:pt x="8247" y="698"/>
                  </a:cubicBezTo>
                  <a:lnTo>
                    <a:pt x="8247" y="698"/>
                  </a:lnTo>
                  <a:cubicBezTo>
                    <a:pt x="8285" y="711"/>
                    <a:pt x="8326" y="723"/>
                    <a:pt x="8367" y="730"/>
                  </a:cubicBezTo>
                  <a:cubicBezTo>
                    <a:pt x="8443" y="743"/>
                    <a:pt x="8520" y="750"/>
                    <a:pt x="8597" y="750"/>
                  </a:cubicBezTo>
                  <a:cubicBezTo>
                    <a:pt x="8752" y="750"/>
                    <a:pt x="8906" y="723"/>
                    <a:pt x="9052" y="670"/>
                  </a:cubicBezTo>
                  <a:cubicBezTo>
                    <a:pt x="9409" y="547"/>
                    <a:pt x="9640" y="307"/>
                    <a:pt x="9671" y="25"/>
                  </a:cubicBezTo>
                  <a:lnTo>
                    <a:pt x="94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4"/>
            <p:cNvSpPr/>
            <p:nvPr/>
          </p:nvSpPr>
          <p:spPr>
            <a:xfrm>
              <a:off x="5235125" y="2971825"/>
              <a:ext cx="234925" cy="119650"/>
            </a:xfrm>
            <a:custGeom>
              <a:avLst/>
              <a:gdLst/>
              <a:ahLst/>
              <a:cxnLst/>
              <a:rect l="l" t="t" r="r" b="b"/>
              <a:pathLst>
                <a:path w="9397" h="4786" extrusionOk="0">
                  <a:moveTo>
                    <a:pt x="9134" y="0"/>
                  </a:moveTo>
                  <a:lnTo>
                    <a:pt x="8942" y="111"/>
                  </a:lnTo>
                  <a:cubicBezTo>
                    <a:pt x="9093" y="386"/>
                    <a:pt x="9150" y="714"/>
                    <a:pt x="9077" y="951"/>
                  </a:cubicBezTo>
                  <a:cubicBezTo>
                    <a:pt x="8986" y="1254"/>
                    <a:pt x="8863" y="1422"/>
                    <a:pt x="8654" y="1523"/>
                  </a:cubicBezTo>
                  <a:cubicBezTo>
                    <a:pt x="8544" y="1573"/>
                    <a:pt x="8424" y="1608"/>
                    <a:pt x="8304" y="1617"/>
                  </a:cubicBezTo>
                  <a:cubicBezTo>
                    <a:pt x="8272" y="1621"/>
                    <a:pt x="8240" y="1622"/>
                    <a:pt x="8207" y="1622"/>
                  </a:cubicBezTo>
                  <a:cubicBezTo>
                    <a:pt x="8045" y="1622"/>
                    <a:pt x="7874" y="1582"/>
                    <a:pt x="7666" y="1501"/>
                  </a:cubicBezTo>
                  <a:cubicBezTo>
                    <a:pt x="7651" y="1495"/>
                    <a:pt x="7637" y="1492"/>
                    <a:pt x="7622" y="1492"/>
                  </a:cubicBezTo>
                  <a:cubicBezTo>
                    <a:pt x="7569" y="1492"/>
                    <a:pt x="7522" y="1531"/>
                    <a:pt x="7514" y="1589"/>
                  </a:cubicBezTo>
                  <a:cubicBezTo>
                    <a:pt x="7505" y="1693"/>
                    <a:pt x="7511" y="1797"/>
                    <a:pt x="7530" y="1902"/>
                  </a:cubicBezTo>
                  <a:cubicBezTo>
                    <a:pt x="7590" y="2192"/>
                    <a:pt x="7511" y="2492"/>
                    <a:pt x="7312" y="2713"/>
                  </a:cubicBezTo>
                  <a:cubicBezTo>
                    <a:pt x="7107" y="2943"/>
                    <a:pt x="6819" y="3069"/>
                    <a:pt x="6522" y="3069"/>
                  </a:cubicBezTo>
                  <a:cubicBezTo>
                    <a:pt x="6416" y="3069"/>
                    <a:pt x="6308" y="3053"/>
                    <a:pt x="6203" y="3020"/>
                  </a:cubicBezTo>
                  <a:cubicBezTo>
                    <a:pt x="5979" y="2947"/>
                    <a:pt x="5809" y="2770"/>
                    <a:pt x="5749" y="2546"/>
                  </a:cubicBezTo>
                  <a:cubicBezTo>
                    <a:pt x="5733" y="2498"/>
                    <a:pt x="5688" y="2466"/>
                    <a:pt x="5641" y="2466"/>
                  </a:cubicBezTo>
                  <a:cubicBezTo>
                    <a:pt x="5631" y="2466"/>
                    <a:pt x="5622" y="2468"/>
                    <a:pt x="5613" y="2470"/>
                  </a:cubicBezTo>
                  <a:cubicBezTo>
                    <a:pt x="5556" y="2486"/>
                    <a:pt x="5521" y="2543"/>
                    <a:pt x="5534" y="2603"/>
                  </a:cubicBezTo>
                  <a:cubicBezTo>
                    <a:pt x="5613" y="2966"/>
                    <a:pt x="5505" y="3348"/>
                    <a:pt x="5246" y="3617"/>
                  </a:cubicBezTo>
                  <a:cubicBezTo>
                    <a:pt x="5056" y="3807"/>
                    <a:pt x="4801" y="3910"/>
                    <a:pt x="4540" y="3910"/>
                  </a:cubicBezTo>
                  <a:cubicBezTo>
                    <a:pt x="4450" y="3910"/>
                    <a:pt x="4360" y="3898"/>
                    <a:pt x="4270" y="3872"/>
                  </a:cubicBezTo>
                  <a:cubicBezTo>
                    <a:pt x="3970" y="3784"/>
                    <a:pt x="3734" y="3557"/>
                    <a:pt x="3632" y="3263"/>
                  </a:cubicBezTo>
                  <a:cubicBezTo>
                    <a:pt x="3623" y="3222"/>
                    <a:pt x="3610" y="3184"/>
                    <a:pt x="3598" y="3146"/>
                  </a:cubicBezTo>
                  <a:cubicBezTo>
                    <a:pt x="3578" y="3097"/>
                    <a:pt x="3538" y="3076"/>
                    <a:pt x="3497" y="3076"/>
                  </a:cubicBezTo>
                  <a:cubicBezTo>
                    <a:pt x="3432" y="3076"/>
                    <a:pt x="3365" y="3131"/>
                    <a:pt x="3383" y="3212"/>
                  </a:cubicBezTo>
                  <a:cubicBezTo>
                    <a:pt x="3392" y="3250"/>
                    <a:pt x="3405" y="3288"/>
                    <a:pt x="3418" y="3323"/>
                  </a:cubicBezTo>
                  <a:cubicBezTo>
                    <a:pt x="3481" y="3610"/>
                    <a:pt x="3402" y="3907"/>
                    <a:pt x="3206" y="4125"/>
                  </a:cubicBezTo>
                  <a:cubicBezTo>
                    <a:pt x="3051" y="4285"/>
                    <a:pt x="2841" y="4371"/>
                    <a:pt x="2625" y="4371"/>
                  </a:cubicBezTo>
                  <a:cubicBezTo>
                    <a:pt x="2534" y="4371"/>
                    <a:pt x="2442" y="4356"/>
                    <a:pt x="2353" y="4324"/>
                  </a:cubicBezTo>
                  <a:cubicBezTo>
                    <a:pt x="2113" y="4229"/>
                    <a:pt x="1924" y="4024"/>
                    <a:pt x="1756" y="3812"/>
                  </a:cubicBezTo>
                  <a:cubicBezTo>
                    <a:pt x="1684" y="3718"/>
                    <a:pt x="1621" y="3613"/>
                    <a:pt x="1573" y="3503"/>
                  </a:cubicBezTo>
                  <a:lnTo>
                    <a:pt x="1542" y="3440"/>
                  </a:lnTo>
                  <a:cubicBezTo>
                    <a:pt x="1520" y="3397"/>
                    <a:pt x="1482" y="3377"/>
                    <a:pt x="1444" y="3377"/>
                  </a:cubicBezTo>
                  <a:cubicBezTo>
                    <a:pt x="1387" y="3377"/>
                    <a:pt x="1330" y="3420"/>
                    <a:pt x="1330" y="3490"/>
                  </a:cubicBezTo>
                  <a:lnTo>
                    <a:pt x="1336" y="3876"/>
                  </a:lnTo>
                  <a:cubicBezTo>
                    <a:pt x="1346" y="3986"/>
                    <a:pt x="1336" y="4097"/>
                    <a:pt x="1314" y="4204"/>
                  </a:cubicBezTo>
                  <a:cubicBezTo>
                    <a:pt x="1276" y="4334"/>
                    <a:pt x="1185" y="4441"/>
                    <a:pt x="1068" y="4504"/>
                  </a:cubicBezTo>
                  <a:cubicBezTo>
                    <a:pt x="1000" y="4542"/>
                    <a:pt x="923" y="4562"/>
                    <a:pt x="845" y="4562"/>
                  </a:cubicBezTo>
                  <a:cubicBezTo>
                    <a:pt x="801" y="4562"/>
                    <a:pt x="757" y="4556"/>
                    <a:pt x="714" y="4542"/>
                  </a:cubicBezTo>
                  <a:cubicBezTo>
                    <a:pt x="490" y="4469"/>
                    <a:pt x="338" y="4236"/>
                    <a:pt x="193" y="3983"/>
                  </a:cubicBezTo>
                  <a:lnTo>
                    <a:pt x="0" y="4094"/>
                  </a:lnTo>
                  <a:cubicBezTo>
                    <a:pt x="127" y="4315"/>
                    <a:pt x="323" y="4649"/>
                    <a:pt x="645" y="4754"/>
                  </a:cubicBezTo>
                  <a:cubicBezTo>
                    <a:pt x="708" y="4776"/>
                    <a:pt x="771" y="4785"/>
                    <a:pt x="837" y="4785"/>
                  </a:cubicBezTo>
                  <a:cubicBezTo>
                    <a:pt x="954" y="4782"/>
                    <a:pt x="1071" y="4754"/>
                    <a:pt x="1175" y="4697"/>
                  </a:cubicBezTo>
                  <a:cubicBezTo>
                    <a:pt x="1346" y="4605"/>
                    <a:pt x="1475" y="4447"/>
                    <a:pt x="1529" y="4261"/>
                  </a:cubicBezTo>
                  <a:cubicBezTo>
                    <a:pt x="1557" y="4150"/>
                    <a:pt x="1567" y="4033"/>
                    <a:pt x="1561" y="3920"/>
                  </a:cubicBezTo>
                  <a:lnTo>
                    <a:pt x="1561" y="3920"/>
                  </a:lnTo>
                  <a:cubicBezTo>
                    <a:pt x="1570" y="3929"/>
                    <a:pt x="1576" y="3939"/>
                    <a:pt x="1586" y="3948"/>
                  </a:cubicBezTo>
                  <a:cubicBezTo>
                    <a:pt x="1772" y="4185"/>
                    <a:pt x="1987" y="4416"/>
                    <a:pt x="2274" y="4526"/>
                  </a:cubicBezTo>
                  <a:cubicBezTo>
                    <a:pt x="2391" y="4569"/>
                    <a:pt x="2512" y="4591"/>
                    <a:pt x="2631" y="4591"/>
                  </a:cubicBezTo>
                  <a:cubicBezTo>
                    <a:pt x="2905" y="4591"/>
                    <a:pt x="3173" y="4481"/>
                    <a:pt x="3370" y="4277"/>
                  </a:cubicBezTo>
                  <a:cubicBezTo>
                    <a:pt x="3512" y="4122"/>
                    <a:pt x="3610" y="3929"/>
                    <a:pt x="3645" y="3724"/>
                  </a:cubicBezTo>
                  <a:cubicBezTo>
                    <a:pt x="3794" y="3898"/>
                    <a:pt x="3989" y="4024"/>
                    <a:pt x="4210" y="4084"/>
                  </a:cubicBezTo>
                  <a:cubicBezTo>
                    <a:pt x="4320" y="4115"/>
                    <a:pt x="4432" y="4130"/>
                    <a:pt x="4543" y="4130"/>
                  </a:cubicBezTo>
                  <a:cubicBezTo>
                    <a:pt x="4860" y="4130"/>
                    <a:pt x="5170" y="4007"/>
                    <a:pt x="5404" y="3778"/>
                  </a:cubicBezTo>
                  <a:cubicBezTo>
                    <a:pt x="5606" y="3569"/>
                    <a:pt x="5736" y="3301"/>
                    <a:pt x="5771" y="3010"/>
                  </a:cubicBezTo>
                  <a:cubicBezTo>
                    <a:pt x="5872" y="3111"/>
                    <a:pt x="5998" y="3187"/>
                    <a:pt x="6134" y="3231"/>
                  </a:cubicBezTo>
                  <a:cubicBezTo>
                    <a:pt x="6262" y="3272"/>
                    <a:pt x="6394" y="3292"/>
                    <a:pt x="6525" y="3292"/>
                  </a:cubicBezTo>
                  <a:cubicBezTo>
                    <a:pt x="6885" y="3292"/>
                    <a:pt x="7237" y="3140"/>
                    <a:pt x="7483" y="2862"/>
                  </a:cubicBezTo>
                  <a:cubicBezTo>
                    <a:pt x="7631" y="2685"/>
                    <a:pt x="7729" y="2473"/>
                    <a:pt x="7764" y="2246"/>
                  </a:cubicBezTo>
                  <a:cubicBezTo>
                    <a:pt x="7779" y="2123"/>
                    <a:pt x="7776" y="1996"/>
                    <a:pt x="7751" y="1873"/>
                  </a:cubicBezTo>
                  <a:cubicBezTo>
                    <a:pt x="7748" y="1838"/>
                    <a:pt x="7742" y="1801"/>
                    <a:pt x="7738" y="1766"/>
                  </a:cubicBezTo>
                  <a:lnTo>
                    <a:pt x="7738" y="1766"/>
                  </a:lnTo>
                  <a:cubicBezTo>
                    <a:pt x="7891" y="1819"/>
                    <a:pt x="8051" y="1846"/>
                    <a:pt x="8211" y="1846"/>
                  </a:cubicBezTo>
                  <a:cubicBezTo>
                    <a:pt x="8249" y="1846"/>
                    <a:pt x="8288" y="1845"/>
                    <a:pt x="8326" y="1842"/>
                  </a:cubicBezTo>
                  <a:cubicBezTo>
                    <a:pt x="8474" y="1826"/>
                    <a:pt x="8620" y="1785"/>
                    <a:pt x="8752" y="1722"/>
                  </a:cubicBezTo>
                  <a:cubicBezTo>
                    <a:pt x="9090" y="1561"/>
                    <a:pt x="9213" y="1273"/>
                    <a:pt x="9292" y="1014"/>
                  </a:cubicBezTo>
                  <a:cubicBezTo>
                    <a:pt x="9396" y="660"/>
                    <a:pt x="9273" y="247"/>
                    <a:pt x="9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4"/>
            <p:cNvSpPr/>
            <p:nvPr/>
          </p:nvSpPr>
          <p:spPr>
            <a:xfrm>
              <a:off x="5256125" y="3013975"/>
              <a:ext cx="198600" cy="94225"/>
            </a:xfrm>
            <a:custGeom>
              <a:avLst/>
              <a:gdLst/>
              <a:ahLst/>
              <a:cxnLst/>
              <a:rect l="l" t="t" r="r" b="b"/>
              <a:pathLst>
                <a:path w="7944" h="3769" extrusionOk="0">
                  <a:moveTo>
                    <a:pt x="7833" y="1"/>
                  </a:moveTo>
                  <a:lnTo>
                    <a:pt x="7615" y="42"/>
                  </a:lnTo>
                  <a:cubicBezTo>
                    <a:pt x="7710" y="550"/>
                    <a:pt x="7533" y="1094"/>
                    <a:pt x="7170" y="1394"/>
                  </a:cubicBezTo>
                  <a:cubicBezTo>
                    <a:pt x="6962" y="1568"/>
                    <a:pt x="6721" y="1655"/>
                    <a:pt x="6489" y="1655"/>
                  </a:cubicBezTo>
                  <a:cubicBezTo>
                    <a:pt x="6292" y="1655"/>
                    <a:pt x="6101" y="1592"/>
                    <a:pt x="5941" y="1466"/>
                  </a:cubicBezTo>
                  <a:cubicBezTo>
                    <a:pt x="5921" y="1450"/>
                    <a:pt x="5898" y="1442"/>
                    <a:pt x="5873" y="1442"/>
                  </a:cubicBezTo>
                  <a:cubicBezTo>
                    <a:pt x="5859" y="1442"/>
                    <a:pt x="5845" y="1445"/>
                    <a:pt x="5831" y="1451"/>
                  </a:cubicBezTo>
                  <a:cubicBezTo>
                    <a:pt x="5793" y="1463"/>
                    <a:pt x="5768" y="1495"/>
                    <a:pt x="5761" y="1536"/>
                  </a:cubicBezTo>
                  <a:cubicBezTo>
                    <a:pt x="5720" y="1788"/>
                    <a:pt x="5667" y="2107"/>
                    <a:pt x="5477" y="2300"/>
                  </a:cubicBezTo>
                  <a:cubicBezTo>
                    <a:pt x="5360" y="2423"/>
                    <a:pt x="5187" y="2502"/>
                    <a:pt x="4946" y="2546"/>
                  </a:cubicBezTo>
                  <a:cubicBezTo>
                    <a:pt x="4858" y="2565"/>
                    <a:pt x="4767" y="2575"/>
                    <a:pt x="4676" y="2575"/>
                  </a:cubicBezTo>
                  <a:cubicBezTo>
                    <a:pt x="4585" y="2575"/>
                    <a:pt x="4493" y="2565"/>
                    <a:pt x="4403" y="2546"/>
                  </a:cubicBezTo>
                  <a:cubicBezTo>
                    <a:pt x="4258" y="2509"/>
                    <a:pt x="4144" y="2423"/>
                    <a:pt x="4024" y="2256"/>
                  </a:cubicBezTo>
                  <a:cubicBezTo>
                    <a:pt x="4003" y="2225"/>
                    <a:pt x="3969" y="2208"/>
                    <a:pt x="3933" y="2208"/>
                  </a:cubicBezTo>
                  <a:cubicBezTo>
                    <a:pt x="3915" y="2208"/>
                    <a:pt x="3896" y="2213"/>
                    <a:pt x="3879" y="2221"/>
                  </a:cubicBezTo>
                  <a:cubicBezTo>
                    <a:pt x="3828" y="2250"/>
                    <a:pt x="3809" y="2310"/>
                    <a:pt x="3832" y="2363"/>
                  </a:cubicBezTo>
                  <a:cubicBezTo>
                    <a:pt x="3920" y="2565"/>
                    <a:pt x="3879" y="2828"/>
                    <a:pt x="3734" y="3017"/>
                  </a:cubicBezTo>
                  <a:cubicBezTo>
                    <a:pt x="3585" y="3197"/>
                    <a:pt x="3367" y="3311"/>
                    <a:pt x="3134" y="3327"/>
                  </a:cubicBezTo>
                  <a:cubicBezTo>
                    <a:pt x="3110" y="3328"/>
                    <a:pt x="3086" y="3329"/>
                    <a:pt x="3062" y="3329"/>
                  </a:cubicBezTo>
                  <a:cubicBezTo>
                    <a:pt x="2866" y="3329"/>
                    <a:pt x="2653" y="3272"/>
                    <a:pt x="2442" y="3162"/>
                  </a:cubicBezTo>
                  <a:cubicBezTo>
                    <a:pt x="2281" y="3074"/>
                    <a:pt x="2199" y="2957"/>
                    <a:pt x="2088" y="2777"/>
                  </a:cubicBezTo>
                  <a:cubicBezTo>
                    <a:pt x="2065" y="2740"/>
                    <a:pt x="2031" y="2724"/>
                    <a:pt x="1997" y="2724"/>
                  </a:cubicBezTo>
                  <a:cubicBezTo>
                    <a:pt x="1922" y="2724"/>
                    <a:pt x="1850" y="2801"/>
                    <a:pt x="1895" y="2888"/>
                  </a:cubicBezTo>
                  <a:cubicBezTo>
                    <a:pt x="1959" y="3011"/>
                    <a:pt x="1930" y="3191"/>
                    <a:pt x="1826" y="3317"/>
                  </a:cubicBezTo>
                  <a:cubicBezTo>
                    <a:pt x="1706" y="3459"/>
                    <a:pt x="1523" y="3513"/>
                    <a:pt x="1390" y="3535"/>
                  </a:cubicBezTo>
                  <a:cubicBezTo>
                    <a:pt x="1335" y="3544"/>
                    <a:pt x="1280" y="3548"/>
                    <a:pt x="1225" y="3548"/>
                  </a:cubicBezTo>
                  <a:cubicBezTo>
                    <a:pt x="813" y="3548"/>
                    <a:pt x="404" y="3315"/>
                    <a:pt x="190" y="2944"/>
                  </a:cubicBezTo>
                  <a:lnTo>
                    <a:pt x="0" y="3058"/>
                  </a:lnTo>
                  <a:cubicBezTo>
                    <a:pt x="256" y="3494"/>
                    <a:pt x="724" y="3762"/>
                    <a:pt x="1229" y="3769"/>
                  </a:cubicBezTo>
                  <a:cubicBezTo>
                    <a:pt x="1295" y="3769"/>
                    <a:pt x="1359" y="3766"/>
                    <a:pt x="1425" y="3756"/>
                  </a:cubicBezTo>
                  <a:cubicBezTo>
                    <a:pt x="1595" y="3728"/>
                    <a:pt x="1832" y="3655"/>
                    <a:pt x="1997" y="3462"/>
                  </a:cubicBezTo>
                  <a:cubicBezTo>
                    <a:pt x="2060" y="3387"/>
                    <a:pt x="2104" y="3301"/>
                    <a:pt x="2129" y="3207"/>
                  </a:cubicBezTo>
                  <a:cubicBezTo>
                    <a:pt x="2192" y="3267"/>
                    <a:pt x="2262" y="3317"/>
                    <a:pt x="2338" y="3358"/>
                  </a:cubicBezTo>
                  <a:cubicBezTo>
                    <a:pt x="2563" y="3484"/>
                    <a:pt x="2814" y="3550"/>
                    <a:pt x="3070" y="3550"/>
                  </a:cubicBezTo>
                  <a:cubicBezTo>
                    <a:pt x="3098" y="3550"/>
                    <a:pt x="3125" y="3549"/>
                    <a:pt x="3153" y="3548"/>
                  </a:cubicBezTo>
                  <a:cubicBezTo>
                    <a:pt x="3449" y="3529"/>
                    <a:pt x="3724" y="3387"/>
                    <a:pt x="3911" y="3153"/>
                  </a:cubicBezTo>
                  <a:cubicBezTo>
                    <a:pt x="4021" y="3008"/>
                    <a:pt x="4087" y="2831"/>
                    <a:pt x="4097" y="2648"/>
                  </a:cubicBezTo>
                  <a:cubicBezTo>
                    <a:pt x="4176" y="2701"/>
                    <a:pt x="4261" y="2742"/>
                    <a:pt x="4350" y="2764"/>
                  </a:cubicBezTo>
                  <a:cubicBezTo>
                    <a:pt x="4459" y="2787"/>
                    <a:pt x="4570" y="2799"/>
                    <a:pt x="4681" y="2799"/>
                  </a:cubicBezTo>
                  <a:cubicBezTo>
                    <a:pt x="4784" y="2799"/>
                    <a:pt x="4887" y="2789"/>
                    <a:pt x="4988" y="2768"/>
                  </a:cubicBezTo>
                  <a:cubicBezTo>
                    <a:pt x="5275" y="2714"/>
                    <a:pt x="5487" y="2613"/>
                    <a:pt x="5638" y="2458"/>
                  </a:cubicBezTo>
                  <a:cubicBezTo>
                    <a:pt x="5828" y="2262"/>
                    <a:pt x="5903" y="1991"/>
                    <a:pt x="5951" y="1744"/>
                  </a:cubicBezTo>
                  <a:cubicBezTo>
                    <a:pt x="6116" y="1836"/>
                    <a:pt x="6298" y="1881"/>
                    <a:pt x="6484" y="1881"/>
                  </a:cubicBezTo>
                  <a:cubicBezTo>
                    <a:pt x="6768" y="1881"/>
                    <a:pt x="7060" y="1775"/>
                    <a:pt x="7312" y="1567"/>
                  </a:cubicBezTo>
                  <a:cubicBezTo>
                    <a:pt x="7735" y="1217"/>
                    <a:pt x="7944" y="588"/>
                    <a:pt x="78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4"/>
            <p:cNvSpPr/>
            <p:nvPr/>
          </p:nvSpPr>
          <p:spPr>
            <a:xfrm>
              <a:off x="5283200" y="3053150"/>
              <a:ext cx="155100" cy="65875"/>
            </a:xfrm>
            <a:custGeom>
              <a:avLst/>
              <a:gdLst/>
              <a:ahLst/>
              <a:cxnLst/>
              <a:rect l="l" t="t" r="r" b="b"/>
              <a:pathLst>
                <a:path w="6204" h="2635" extrusionOk="0">
                  <a:moveTo>
                    <a:pt x="5986" y="0"/>
                  </a:moveTo>
                  <a:cubicBezTo>
                    <a:pt x="5907" y="373"/>
                    <a:pt x="5673" y="692"/>
                    <a:pt x="5342" y="882"/>
                  </a:cubicBezTo>
                  <a:cubicBezTo>
                    <a:pt x="5156" y="981"/>
                    <a:pt x="4951" y="1033"/>
                    <a:pt x="4745" y="1033"/>
                  </a:cubicBezTo>
                  <a:cubicBezTo>
                    <a:pt x="4631" y="1033"/>
                    <a:pt x="4518" y="1017"/>
                    <a:pt x="4407" y="986"/>
                  </a:cubicBezTo>
                  <a:cubicBezTo>
                    <a:pt x="4397" y="961"/>
                    <a:pt x="4381" y="942"/>
                    <a:pt x="4363" y="929"/>
                  </a:cubicBezTo>
                  <a:cubicBezTo>
                    <a:pt x="4344" y="915"/>
                    <a:pt x="4319" y="908"/>
                    <a:pt x="4295" y="908"/>
                  </a:cubicBezTo>
                  <a:cubicBezTo>
                    <a:pt x="4287" y="908"/>
                    <a:pt x="4279" y="908"/>
                    <a:pt x="4271" y="910"/>
                  </a:cubicBezTo>
                  <a:cubicBezTo>
                    <a:pt x="4220" y="923"/>
                    <a:pt x="4138" y="945"/>
                    <a:pt x="4132" y="1033"/>
                  </a:cubicBezTo>
                  <a:cubicBezTo>
                    <a:pt x="4129" y="1081"/>
                    <a:pt x="4154" y="1122"/>
                    <a:pt x="4195" y="1144"/>
                  </a:cubicBezTo>
                  <a:cubicBezTo>
                    <a:pt x="4189" y="1463"/>
                    <a:pt x="4002" y="1779"/>
                    <a:pt x="3702" y="1952"/>
                  </a:cubicBezTo>
                  <a:cubicBezTo>
                    <a:pt x="3529" y="2053"/>
                    <a:pt x="3326" y="2103"/>
                    <a:pt x="3112" y="2103"/>
                  </a:cubicBezTo>
                  <a:cubicBezTo>
                    <a:pt x="2955" y="2103"/>
                    <a:pt x="2793" y="2076"/>
                    <a:pt x="2632" y="2022"/>
                  </a:cubicBezTo>
                  <a:cubicBezTo>
                    <a:pt x="2490" y="1974"/>
                    <a:pt x="2366" y="1886"/>
                    <a:pt x="2272" y="1769"/>
                  </a:cubicBezTo>
                  <a:cubicBezTo>
                    <a:pt x="2249" y="1741"/>
                    <a:pt x="2218" y="1729"/>
                    <a:pt x="2187" y="1729"/>
                  </a:cubicBezTo>
                  <a:cubicBezTo>
                    <a:pt x="2134" y="1729"/>
                    <a:pt x="2082" y="1767"/>
                    <a:pt x="2076" y="1829"/>
                  </a:cubicBezTo>
                  <a:cubicBezTo>
                    <a:pt x="2060" y="1993"/>
                    <a:pt x="1950" y="2158"/>
                    <a:pt x="1788" y="2259"/>
                  </a:cubicBezTo>
                  <a:cubicBezTo>
                    <a:pt x="1649" y="2344"/>
                    <a:pt x="1476" y="2391"/>
                    <a:pt x="1242" y="2407"/>
                  </a:cubicBezTo>
                  <a:cubicBezTo>
                    <a:pt x="1204" y="2410"/>
                    <a:pt x="1156" y="2412"/>
                    <a:pt x="1101" y="2412"/>
                  </a:cubicBezTo>
                  <a:cubicBezTo>
                    <a:pt x="838" y="2412"/>
                    <a:pt x="421" y="2360"/>
                    <a:pt x="178" y="2053"/>
                  </a:cubicBezTo>
                  <a:lnTo>
                    <a:pt x="1" y="2192"/>
                  </a:lnTo>
                  <a:cubicBezTo>
                    <a:pt x="295" y="2562"/>
                    <a:pt x="759" y="2634"/>
                    <a:pt x="1087" y="2634"/>
                  </a:cubicBezTo>
                  <a:cubicBezTo>
                    <a:pt x="1150" y="2634"/>
                    <a:pt x="1207" y="2634"/>
                    <a:pt x="1261" y="2628"/>
                  </a:cubicBezTo>
                  <a:cubicBezTo>
                    <a:pt x="1529" y="2609"/>
                    <a:pt x="1735" y="2549"/>
                    <a:pt x="1905" y="2445"/>
                  </a:cubicBezTo>
                  <a:cubicBezTo>
                    <a:pt x="2057" y="2353"/>
                    <a:pt x="2177" y="2218"/>
                    <a:pt x="2246" y="2056"/>
                  </a:cubicBezTo>
                  <a:cubicBezTo>
                    <a:pt x="2341" y="2132"/>
                    <a:pt x="2445" y="2192"/>
                    <a:pt x="2562" y="2233"/>
                  </a:cubicBezTo>
                  <a:cubicBezTo>
                    <a:pt x="2743" y="2295"/>
                    <a:pt x="2928" y="2325"/>
                    <a:pt x="3107" y="2325"/>
                  </a:cubicBezTo>
                  <a:cubicBezTo>
                    <a:pt x="3361" y="2325"/>
                    <a:pt x="3605" y="2264"/>
                    <a:pt x="3813" y="2145"/>
                  </a:cubicBezTo>
                  <a:cubicBezTo>
                    <a:pt x="4151" y="1949"/>
                    <a:pt x="4375" y="1602"/>
                    <a:pt x="4413" y="1216"/>
                  </a:cubicBezTo>
                  <a:cubicBezTo>
                    <a:pt x="4523" y="1242"/>
                    <a:pt x="4634" y="1255"/>
                    <a:pt x="4746" y="1255"/>
                  </a:cubicBezTo>
                  <a:cubicBezTo>
                    <a:pt x="4990" y="1255"/>
                    <a:pt x="5232" y="1194"/>
                    <a:pt x="5449" y="1074"/>
                  </a:cubicBezTo>
                  <a:cubicBezTo>
                    <a:pt x="5834" y="853"/>
                    <a:pt x="6109" y="480"/>
                    <a:pt x="6204" y="48"/>
                  </a:cubicBezTo>
                  <a:lnTo>
                    <a:pt x="59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4"/>
            <p:cNvSpPr/>
            <p:nvPr/>
          </p:nvSpPr>
          <p:spPr>
            <a:xfrm>
              <a:off x="5220275" y="2778775"/>
              <a:ext cx="125100" cy="41875"/>
            </a:xfrm>
            <a:custGeom>
              <a:avLst/>
              <a:gdLst/>
              <a:ahLst/>
              <a:cxnLst/>
              <a:rect l="l" t="t" r="r" b="b"/>
              <a:pathLst>
                <a:path w="5004" h="1675" extrusionOk="0">
                  <a:moveTo>
                    <a:pt x="3797" y="1"/>
                  </a:moveTo>
                  <a:cubicBezTo>
                    <a:pt x="3455" y="1"/>
                    <a:pt x="3103" y="69"/>
                    <a:pt x="2761" y="205"/>
                  </a:cubicBezTo>
                  <a:cubicBezTo>
                    <a:pt x="2221" y="420"/>
                    <a:pt x="1712" y="796"/>
                    <a:pt x="1251" y="1323"/>
                  </a:cubicBezTo>
                  <a:cubicBezTo>
                    <a:pt x="1226" y="1355"/>
                    <a:pt x="1198" y="1383"/>
                    <a:pt x="1166" y="1412"/>
                  </a:cubicBezTo>
                  <a:cubicBezTo>
                    <a:pt x="1119" y="1308"/>
                    <a:pt x="1030" y="1207"/>
                    <a:pt x="948" y="1185"/>
                  </a:cubicBezTo>
                  <a:cubicBezTo>
                    <a:pt x="922" y="1178"/>
                    <a:pt x="896" y="1175"/>
                    <a:pt x="871" y="1175"/>
                  </a:cubicBezTo>
                  <a:cubicBezTo>
                    <a:pt x="756" y="1175"/>
                    <a:pt x="651" y="1235"/>
                    <a:pt x="566" y="1308"/>
                  </a:cubicBezTo>
                  <a:cubicBezTo>
                    <a:pt x="515" y="1235"/>
                    <a:pt x="436" y="1191"/>
                    <a:pt x="348" y="1185"/>
                  </a:cubicBezTo>
                  <a:cubicBezTo>
                    <a:pt x="346" y="1184"/>
                    <a:pt x="344" y="1184"/>
                    <a:pt x="343" y="1184"/>
                  </a:cubicBezTo>
                  <a:cubicBezTo>
                    <a:pt x="184" y="1184"/>
                    <a:pt x="41" y="1325"/>
                    <a:pt x="1" y="1469"/>
                  </a:cubicBezTo>
                  <a:lnTo>
                    <a:pt x="215" y="1529"/>
                  </a:lnTo>
                  <a:cubicBezTo>
                    <a:pt x="234" y="1462"/>
                    <a:pt x="288" y="1409"/>
                    <a:pt x="339" y="1409"/>
                  </a:cubicBezTo>
                  <a:lnTo>
                    <a:pt x="342" y="1409"/>
                  </a:lnTo>
                  <a:cubicBezTo>
                    <a:pt x="361" y="1412"/>
                    <a:pt x="380" y="1425"/>
                    <a:pt x="389" y="1443"/>
                  </a:cubicBezTo>
                  <a:cubicBezTo>
                    <a:pt x="399" y="1456"/>
                    <a:pt x="402" y="1472"/>
                    <a:pt x="395" y="1485"/>
                  </a:cubicBezTo>
                  <a:cubicBezTo>
                    <a:pt x="349" y="1567"/>
                    <a:pt x="419" y="1649"/>
                    <a:pt x="495" y="1649"/>
                  </a:cubicBezTo>
                  <a:cubicBezTo>
                    <a:pt x="523" y="1649"/>
                    <a:pt x="551" y="1637"/>
                    <a:pt x="575" y="1611"/>
                  </a:cubicBezTo>
                  <a:cubicBezTo>
                    <a:pt x="632" y="1551"/>
                    <a:pt x="777" y="1398"/>
                    <a:pt x="870" y="1398"/>
                  </a:cubicBezTo>
                  <a:cubicBezTo>
                    <a:pt x="875" y="1398"/>
                    <a:pt x="880" y="1398"/>
                    <a:pt x="885" y="1399"/>
                  </a:cubicBezTo>
                  <a:cubicBezTo>
                    <a:pt x="917" y="1428"/>
                    <a:pt x="945" y="1462"/>
                    <a:pt x="964" y="1500"/>
                  </a:cubicBezTo>
                  <a:cubicBezTo>
                    <a:pt x="954" y="1513"/>
                    <a:pt x="951" y="1526"/>
                    <a:pt x="948" y="1538"/>
                  </a:cubicBezTo>
                  <a:cubicBezTo>
                    <a:pt x="935" y="1598"/>
                    <a:pt x="977" y="1658"/>
                    <a:pt x="1037" y="1671"/>
                  </a:cubicBezTo>
                  <a:cubicBezTo>
                    <a:pt x="1052" y="1674"/>
                    <a:pt x="1071" y="1674"/>
                    <a:pt x="1087" y="1674"/>
                  </a:cubicBezTo>
                  <a:cubicBezTo>
                    <a:pt x="1245" y="1674"/>
                    <a:pt x="1362" y="1541"/>
                    <a:pt x="1422" y="1469"/>
                  </a:cubicBezTo>
                  <a:cubicBezTo>
                    <a:pt x="1855" y="970"/>
                    <a:pt x="2335" y="616"/>
                    <a:pt x="2843" y="411"/>
                  </a:cubicBezTo>
                  <a:cubicBezTo>
                    <a:pt x="3159" y="286"/>
                    <a:pt x="3483" y="223"/>
                    <a:pt x="3797" y="223"/>
                  </a:cubicBezTo>
                  <a:cubicBezTo>
                    <a:pt x="4055" y="223"/>
                    <a:pt x="4306" y="265"/>
                    <a:pt x="4539" y="351"/>
                  </a:cubicBezTo>
                  <a:cubicBezTo>
                    <a:pt x="4656" y="395"/>
                    <a:pt x="4776" y="474"/>
                    <a:pt x="4773" y="569"/>
                  </a:cubicBezTo>
                  <a:lnTo>
                    <a:pt x="4994" y="578"/>
                  </a:lnTo>
                  <a:cubicBezTo>
                    <a:pt x="5003" y="392"/>
                    <a:pt x="4864" y="234"/>
                    <a:pt x="4615" y="142"/>
                  </a:cubicBezTo>
                  <a:cubicBezTo>
                    <a:pt x="4357" y="48"/>
                    <a:pt x="4081" y="1"/>
                    <a:pt x="37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4"/>
            <p:cNvSpPr/>
            <p:nvPr/>
          </p:nvSpPr>
          <p:spPr>
            <a:xfrm>
              <a:off x="5246175" y="2731850"/>
              <a:ext cx="47400" cy="51925"/>
            </a:xfrm>
            <a:custGeom>
              <a:avLst/>
              <a:gdLst/>
              <a:ahLst/>
              <a:cxnLst/>
              <a:rect l="l" t="t" r="r" b="b"/>
              <a:pathLst>
                <a:path w="1896" h="2077" extrusionOk="0">
                  <a:moveTo>
                    <a:pt x="873" y="1"/>
                  </a:moveTo>
                  <a:cubicBezTo>
                    <a:pt x="865" y="1"/>
                    <a:pt x="858" y="1"/>
                    <a:pt x="850" y="1"/>
                  </a:cubicBezTo>
                  <a:cubicBezTo>
                    <a:pt x="695" y="11"/>
                    <a:pt x="547" y="105"/>
                    <a:pt x="440" y="257"/>
                  </a:cubicBezTo>
                  <a:cubicBezTo>
                    <a:pt x="361" y="383"/>
                    <a:pt x="301" y="522"/>
                    <a:pt x="266" y="667"/>
                  </a:cubicBezTo>
                  <a:cubicBezTo>
                    <a:pt x="133" y="1119"/>
                    <a:pt x="45" y="1583"/>
                    <a:pt x="1" y="2054"/>
                  </a:cubicBezTo>
                  <a:lnTo>
                    <a:pt x="222" y="2076"/>
                  </a:lnTo>
                  <a:cubicBezTo>
                    <a:pt x="266" y="1621"/>
                    <a:pt x="351" y="1170"/>
                    <a:pt x="477" y="731"/>
                  </a:cubicBezTo>
                  <a:cubicBezTo>
                    <a:pt x="506" y="607"/>
                    <a:pt x="556" y="491"/>
                    <a:pt x="620" y="386"/>
                  </a:cubicBezTo>
                  <a:cubicBezTo>
                    <a:pt x="686" y="288"/>
                    <a:pt x="777" y="228"/>
                    <a:pt x="866" y="222"/>
                  </a:cubicBezTo>
                  <a:cubicBezTo>
                    <a:pt x="910" y="222"/>
                    <a:pt x="958" y="228"/>
                    <a:pt x="999" y="247"/>
                  </a:cubicBezTo>
                  <a:cubicBezTo>
                    <a:pt x="1188" y="314"/>
                    <a:pt x="1352" y="478"/>
                    <a:pt x="1469" y="715"/>
                  </a:cubicBezTo>
                  <a:cubicBezTo>
                    <a:pt x="1577" y="939"/>
                    <a:pt x="1627" y="1192"/>
                    <a:pt x="1678" y="1435"/>
                  </a:cubicBezTo>
                  <a:lnTo>
                    <a:pt x="1896" y="1391"/>
                  </a:lnTo>
                  <a:cubicBezTo>
                    <a:pt x="1842" y="1132"/>
                    <a:pt x="1785" y="866"/>
                    <a:pt x="1668" y="617"/>
                  </a:cubicBezTo>
                  <a:cubicBezTo>
                    <a:pt x="1529" y="330"/>
                    <a:pt x="1318" y="124"/>
                    <a:pt x="1074" y="36"/>
                  </a:cubicBezTo>
                  <a:cubicBezTo>
                    <a:pt x="1012" y="13"/>
                    <a:pt x="942" y="1"/>
                    <a:pt x="8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4"/>
            <p:cNvSpPr/>
            <p:nvPr/>
          </p:nvSpPr>
          <p:spPr>
            <a:xfrm>
              <a:off x="5261100" y="2734775"/>
              <a:ext cx="9825" cy="41325"/>
            </a:xfrm>
            <a:custGeom>
              <a:avLst/>
              <a:gdLst/>
              <a:ahLst/>
              <a:cxnLst/>
              <a:rect l="l" t="t" r="r" b="b"/>
              <a:pathLst>
                <a:path w="393" h="1653" extrusionOk="0">
                  <a:moveTo>
                    <a:pt x="209" y="1"/>
                  </a:moveTo>
                  <a:lnTo>
                    <a:pt x="0" y="70"/>
                  </a:lnTo>
                  <a:cubicBezTo>
                    <a:pt x="165" y="560"/>
                    <a:pt x="165" y="1091"/>
                    <a:pt x="4" y="1583"/>
                  </a:cubicBezTo>
                  <a:lnTo>
                    <a:pt x="215" y="1653"/>
                  </a:lnTo>
                  <a:cubicBezTo>
                    <a:pt x="392" y="1116"/>
                    <a:pt x="389" y="535"/>
                    <a:pt x="2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4"/>
            <p:cNvSpPr/>
            <p:nvPr/>
          </p:nvSpPr>
          <p:spPr>
            <a:xfrm>
              <a:off x="5202825" y="2841050"/>
              <a:ext cx="121700" cy="40475"/>
            </a:xfrm>
            <a:custGeom>
              <a:avLst/>
              <a:gdLst/>
              <a:ahLst/>
              <a:cxnLst/>
              <a:rect l="l" t="t" r="r" b="b"/>
              <a:pathLst>
                <a:path w="4868" h="1619" extrusionOk="0">
                  <a:moveTo>
                    <a:pt x="951" y="219"/>
                  </a:moveTo>
                  <a:cubicBezTo>
                    <a:pt x="967" y="219"/>
                    <a:pt x="983" y="220"/>
                    <a:pt x="999" y="222"/>
                  </a:cubicBezTo>
                  <a:cubicBezTo>
                    <a:pt x="1179" y="251"/>
                    <a:pt x="1321" y="386"/>
                    <a:pt x="1362" y="563"/>
                  </a:cubicBezTo>
                  <a:cubicBezTo>
                    <a:pt x="1371" y="607"/>
                    <a:pt x="1409" y="639"/>
                    <a:pt x="1453" y="649"/>
                  </a:cubicBezTo>
                  <a:cubicBezTo>
                    <a:pt x="1619" y="677"/>
                    <a:pt x="1784" y="687"/>
                    <a:pt x="1946" y="687"/>
                  </a:cubicBezTo>
                  <a:cubicBezTo>
                    <a:pt x="2223" y="687"/>
                    <a:pt x="2494" y="656"/>
                    <a:pt x="2761" y="626"/>
                  </a:cubicBezTo>
                  <a:cubicBezTo>
                    <a:pt x="3030" y="599"/>
                    <a:pt x="3290" y="570"/>
                    <a:pt x="3549" y="570"/>
                  </a:cubicBezTo>
                  <a:cubicBezTo>
                    <a:pt x="3705" y="570"/>
                    <a:pt x="3861" y="580"/>
                    <a:pt x="4018" y="607"/>
                  </a:cubicBezTo>
                  <a:cubicBezTo>
                    <a:pt x="4160" y="633"/>
                    <a:pt x="4340" y="677"/>
                    <a:pt x="4463" y="794"/>
                  </a:cubicBezTo>
                  <a:cubicBezTo>
                    <a:pt x="4558" y="889"/>
                    <a:pt x="4618" y="1062"/>
                    <a:pt x="4549" y="1179"/>
                  </a:cubicBezTo>
                  <a:cubicBezTo>
                    <a:pt x="4492" y="1274"/>
                    <a:pt x="4375" y="1328"/>
                    <a:pt x="4166" y="1356"/>
                  </a:cubicBezTo>
                  <a:cubicBezTo>
                    <a:pt x="3940" y="1385"/>
                    <a:pt x="3710" y="1396"/>
                    <a:pt x="3481" y="1396"/>
                  </a:cubicBezTo>
                  <a:cubicBezTo>
                    <a:pt x="3168" y="1396"/>
                    <a:pt x="2854" y="1376"/>
                    <a:pt x="2546" y="1356"/>
                  </a:cubicBezTo>
                  <a:lnTo>
                    <a:pt x="935" y="1252"/>
                  </a:lnTo>
                  <a:cubicBezTo>
                    <a:pt x="676" y="1239"/>
                    <a:pt x="569" y="1233"/>
                    <a:pt x="440" y="1015"/>
                  </a:cubicBezTo>
                  <a:cubicBezTo>
                    <a:pt x="370" y="898"/>
                    <a:pt x="316" y="772"/>
                    <a:pt x="282" y="639"/>
                  </a:cubicBezTo>
                  <a:cubicBezTo>
                    <a:pt x="279" y="620"/>
                    <a:pt x="272" y="570"/>
                    <a:pt x="266" y="513"/>
                  </a:cubicBezTo>
                  <a:cubicBezTo>
                    <a:pt x="263" y="506"/>
                    <a:pt x="263" y="500"/>
                    <a:pt x="263" y="494"/>
                  </a:cubicBezTo>
                  <a:lnTo>
                    <a:pt x="263" y="494"/>
                  </a:lnTo>
                  <a:cubicBezTo>
                    <a:pt x="303" y="509"/>
                    <a:pt x="345" y="518"/>
                    <a:pt x="385" y="518"/>
                  </a:cubicBezTo>
                  <a:cubicBezTo>
                    <a:pt x="396" y="518"/>
                    <a:pt x="407" y="517"/>
                    <a:pt x="417" y="516"/>
                  </a:cubicBezTo>
                  <a:cubicBezTo>
                    <a:pt x="496" y="506"/>
                    <a:pt x="566" y="462"/>
                    <a:pt x="607" y="399"/>
                  </a:cubicBezTo>
                  <a:cubicBezTo>
                    <a:pt x="620" y="380"/>
                    <a:pt x="632" y="364"/>
                    <a:pt x="645" y="352"/>
                  </a:cubicBezTo>
                  <a:cubicBezTo>
                    <a:pt x="725" y="268"/>
                    <a:pt x="838" y="219"/>
                    <a:pt x="951" y="219"/>
                  </a:cubicBezTo>
                  <a:close/>
                  <a:moveTo>
                    <a:pt x="956" y="0"/>
                  </a:moveTo>
                  <a:cubicBezTo>
                    <a:pt x="748" y="0"/>
                    <a:pt x="552" y="99"/>
                    <a:pt x="427" y="266"/>
                  </a:cubicBezTo>
                  <a:cubicBezTo>
                    <a:pt x="408" y="298"/>
                    <a:pt x="408" y="298"/>
                    <a:pt x="389" y="298"/>
                  </a:cubicBezTo>
                  <a:cubicBezTo>
                    <a:pt x="388" y="299"/>
                    <a:pt x="387" y="299"/>
                    <a:pt x="384" y="299"/>
                  </a:cubicBezTo>
                  <a:cubicBezTo>
                    <a:pt x="373" y="299"/>
                    <a:pt x="347" y="293"/>
                    <a:pt x="288" y="263"/>
                  </a:cubicBezTo>
                  <a:cubicBezTo>
                    <a:pt x="263" y="247"/>
                    <a:pt x="237" y="232"/>
                    <a:pt x="212" y="219"/>
                  </a:cubicBezTo>
                  <a:lnTo>
                    <a:pt x="177" y="197"/>
                  </a:lnTo>
                  <a:lnTo>
                    <a:pt x="171" y="194"/>
                  </a:lnTo>
                  <a:cubicBezTo>
                    <a:pt x="154" y="183"/>
                    <a:pt x="134" y="178"/>
                    <a:pt x="114" y="178"/>
                  </a:cubicBezTo>
                  <a:cubicBezTo>
                    <a:pt x="77" y="178"/>
                    <a:pt x="40" y="196"/>
                    <a:pt x="20" y="232"/>
                  </a:cubicBezTo>
                  <a:cubicBezTo>
                    <a:pt x="1" y="266"/>
                    <a:pt x="1" y="307"/>
                    <a:pt x="20" y="339"/>
                  </a:cubicBezTo>
                  <a:cubicBezTo>
                    <a:pt x="26" y="374"/>
                    <a:pt x="38" y="478"/>
                    <a:pt x="45" y="538"/>
                  </a:cubicBezTo>
                  <a:cubicBezTo>
                    <a:pt x="51" y="611"/>
                    <a:pt x="61" y="677"/>
                    <a:pt x="67" y="696"/>
                  </a:cubicBezTo>
                  <a:cubicBezTo>
                    <a:pt x="108" y="848"/>
                    <a:pt x="168" y="993"/>
                    <a:pt x="247" y="1129"/>
                  </a:cubicBezTo>
                  <a:cubicBezTo>
                    <a:pt x="436" y="1451"/>
                    <a:pt x="651" y="1463"/>
                    <a:pt x="926" y="1476"/>
                  </a:cubicBezTo>
                  <a:lnTo>
                    <a:pt x="2534" y="1580"/>
                  </a:lnTo>
                  <a:cubicBezTo>
                    <a:pt x="2846" y="1599"/>
                    <a:pt x="3165" y="1618"/>
                    <a:pt x="3484" y="1618"/>
                  </a:cubicBezTo>
                  <a:cubicBezTo>
                    <a:pt x="3508" y="1618"/>
                    <a:pt x="3532" y="1619"/>
                    <a:pt x="3555" y="1619"/>
                  </a:cubicBezTo>
                  <a:cubicBezTo>
                    <a:pt x="3769" y="1619"/>
                    <a:pt x="3982" y="1606"/>
                    <a:pt x="4195" y="1580"/>
                  </a:cubicBezTo>
                  <a:cubicBezTo>
                    <a:pt x="4384" y="1555"/>
                    <a:pt x="4621" y="1498"/>
                    <a:pt x="4738" y="1296"/>
                  </a:cubicBezTo>
                  <a:cubicBezTo>
                    <a:pt x="4868" y="1072"/>
                    <a:pt x="4773" y="791"/>
                    <a:pt x="4618" y="639"/>
                  </a:cubicBezTo>
                  <a:cubicBezTo>
                    <a:pt x="4451" y="478"/>
                    <a:pt x="4230" y="421"/>
                    <a:pt x="4056" y="393"/>
                  </a:cubicBezTo>
                  <a:cubicBezTo>
                    <a:pt x="3881" y="362"/>
                    <a:pt x="3707" y="350"/>
                    <a:pt x="3535" y="350"/>
                  </a:cubicBezTo>
                  <a:cubicBezTo>
                    <a:pt x="3264" y="350"/>
                    <a:pt x="2997" y="379"/>
                    <a:pt x="2736" y="408"/>
                  </a:cubicBezTo>
                  <a:cubicBezTo>
                    <a:pt x="2470" y="438"/>
                    <a:pt x="2213" y="467"/>
                    <a:pt x="1956" y="467"/>
                  </a:cubicBezTo>
                  <a:cubicBezTo>
                    <a:pt x="1824" y="467"/>
                    <a:pt x="1691" y="459"/>
                    <a:pt x="1558" y="440"/>
                  </a:cubicBezTo>
                  <a:cubicBezTo>
                    <a:pt x="1476" y="210"/>
                    <a:pt x="1270" y="39"/>
                    <a:pt x="1027" y="4"/>
                  </a:cubicBezTo>
                  <a:cubicBezTo>
                    <a:pt x="1003" y="2"/>
                    <a:pt x="980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4"/>
            <p:cNvSpPr/>
            <p:nvPr/>
          </p:nvSpPr>
          <p:spPr>
            <a:xfrm>
              <a:off x="5212225" y="2845700"/>
              <a:ext cx="27575" cy="28400"/>
            </a:xfrm>
            <a:custGeom>
              <a:avLst/>
              <a:gdLst/>
              <a:ahLst/>
              <a:cxnLst/>
              <a:rect l="l" t="t" r="r" b="b"/>
              <a:pathLst>
                <a:path w="1103" h="1136" extrusionOk="0">
                  <a:moveTo>
                    <a:pt x="559" y="222"/>
                  </a:moveTo>
                  <a:cubicBezTo>
                    <a:pt x="594" y="222"/>
                    <a:pt x="626" y="232"/>
                    <a:pt x="654" y="245"/>
                  </a:cubicBezTo>
                  <a:cubicBezTo>
                    <a:pt x="777" y="305"/>
                    <a:pt x="875" y="478"/>
                    <a:pt x="866" y="633"/>
                  </a:cubicBezTo>
                  <a:cubicBezTo>
                    <a:pt x="863" y="722"/>
                    <a:pt x="822" y="835"/>
                    <a:pt x="661" y="895"/>
                  </a:cubicBezTo>
                  <a:cubicBezTo>
                    <a:pt x="628" y="908"/>
                    <a:pt x="594" y="914"/>
                    <a:pt x="561" y="914"/>
                  </a:cubicBezTo>
                  <a:cubicBezTo>
                    <a:pt x="463" y="914"/>
                    <a:pt x="370" y="861"/>
                    <a:pt x="323" y="769"/>
                  </a:cubicBezTo>
                  <a:cubicBezTo>
                    <a:pt x="244" y="636"/>
                    <a:pt x="237" y="431"/>
                    <a:pt x="383" y="301"/>
                  </a:cubicBezTo>
                  <a:cubicBezTo>
                    <a:pt x="430" y="254"/>
                    <a:pt x="493" y="226"/>
                    <a:pt x="559" y="222"/>
                  </a:cubicBezTo>
                  <a:close/>
                  <a:moveTo>
                    <a:pt x="562" y="0"/>
                  </a:moveTo>
                  <a:cubicBezTo>
                    <a:pt x="450" y="0"/>
                    <a:pt x="339" y="45"/>
                    <a:pt x="237" y="134"/>
                  </a:cubicBezTo>
                  <a:cubicBezTo>
                    <a:pt x="0" y="346"/>
                    <a:pt x="7" y="671"/>
                    <a:pt x="133" y="883"/>
                  </a:cubicBezTo>
                  <a:cubicBezTo>
                    <a:pt x="218" y="1037"/>
                    <a:pt x="379" y="1135"/>
                    <a:pt x="556" y="1135"/>
                  </a:cubicBezTo>
                  <a:cubicBezTo>
                    <a:pt x="616" y="1135"/>
                    <a:pt x="676" y="1123"/>
                    <a:pt x="733" y="1104"/>
                  </a:cubicBezTo>
                  <a:cubicBezTo>
                    <a:pt x="948" y="1028"/>
                    <a:pt x="1077" y="860"/>
                    <a:pt x="1090" y="646"/>
                  </a:cubicBezTo>
                  <a:cubicBezTo>
                    <a:pt x="1103" y="399"/>
                    <a:pt x="954" y="144"/>
                    <a:pt x="749" y="42"/>
                  </a:cubicBezTo>
                  <a:cubicBezTo>
                    <a:pt x="688" y="14"/>
                    <a:pt x="625" y="0"/>
                    <a:pt x="5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4"/>
            <p:cNvSpPr/>
            <p:nvPr/>
          </p:nvSpPr>
          <p:spPr>
            <a:xfrm>
              <a:off x="5251550" y="2856300"/>
              <a:ext cx="6425" cy="22375"/>
            </a:xfrm>
            <a:custGeom>
              <a:avLst/>
              <a:gdLst/>
              <a:ahLst/>
              <a:cxnLst/>
              <a:rect l="l" t="t" r="r" b="b"/>
              <a:pathLst>
                <a:path w="257" h="895" extrusionOk="0">
                  <a:moveTo>
                    <a:pt x="256" y="1"/>
                  </a:moveTo>
                  <a:lnTo>
                    <a:pt x="32" y="4"/>
                  </a:lnTo>
                  <a:lnTo>
                    <a:pt x="3" y="667"/>
                  </a:lnTo>
                  <a:cubicBezTo>
                    <a:pt x="3" y="680"/>
                    <a:pt x="3" y="692"/>
                    <a:pt x="0" y="702"/>
                  </a:cubicBezTo>
                  <a:cubicBezTo>
                    <a:pt x="7" y="689"/>
                    <a:pt x="19" y="680"/>
                    <a:pt x="35" y="680"/>
                  </a:cubicBezTo>
                  <a:lnTo>
                    <a:pt x="86" y="894"/>
                  </a:lnTo>
                  <a:cubicBezTo>
                    <a:pt x="136" y="882"/>
                    <a:pt x="221" y="841"/>
                    <a:pt x="228" y="677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4"/>
            <p:cNvSpPr/>
            <p:nvPr/>
          </p:nvSpPr>
          <p:spPr>
            <a:xfrm>
              <a:off x="5268525" y="2854100"/>
              <a:ext cx="6175" cy="22525"/>
            </a:xfrm>
            <a:custGeom>
              <a:avLst/>
              <a:gdLst/>
              <a:ahLst/>
              <a:cxnLst/>
              <a:rect l="l" t="t" r="r" b="b"/>
              <a:pathLst>
                <a:path w="247" h="901" extrusionOk="0">
                  <a:moveTo>
                    <a:pt x="22" y="0"/>
                  </a:moveTo>
                  <a:lnTo>
                    <a:pt x="0" y="897"/>
                  </a:lnTo>
                  <a:lnTo>
                    <a:pt x="225" y="900"/>
                  </a:lnTo>
                  <a:lnTo>
                    <a:pt x="24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>
              <a:off x="5287225" y="2853075"/>
              <a:ext cx="9350" cy="25275"/>
            </a:xfrm>
            <a:custGeom>
              <a:avLst/>
              <a:gdLst/>
              <a:ahLst/>
              <a:cxnLst/>
              <a:rect l="l" t="t" r="r" b="b"/>
              <a:pathLst>
                <a:path w="374" h="1011" extrusionOk="0">
                  <a:moveTo>
                    <a:pt x="197" y="0"/>
                  </a:moveTo>
                  <a:lnTo>
                    <a:pt x="1" y="108"/>
                  </a:lnTo>
                  <a:cubicBezTo>
                    <a:pt x="137" y="357"/>
                    <a:pt x="143" y="657"/>
                    <a:pt x="23" y="913"/>
                  </a:cubicBezTo>
                  <a:lnTo>
                    <a:pt x="222" y="1011"/>
                  </a:lnTo>
                  <a:cubicBezTo>
                    <a:pt x="374" y="689"/>
                    <a:pt x="364" y="313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5301450" y="2853775"/>
              <a:ext cx="10050" cy="25700"/>
            </a:xfrm>
            <a:custGeom>
              <a:avLst/>
              <a:gdLst/>
              <a:ahLst/>
              <a:cxnLst/>
              <a:rect l="l" t="t" r="r" b="b"/>
              <a:pathLst>
                <a:path w="402" h="1028" extrusionOk="0">
                  <a:moveTo>
                    <a:pt x="250" y="1"/>
                  </a:moveTo>
                  <a:lnTo>
                    <a:pt x="48" y="95"/>
                  </a:lnTo>
                  <a:cubicBezTo>
                    <a:pt x="168" y="357"/>
                    <a:pt x="149" y="664"/>
                    <a:pt x="0" y="907"/>
                  </a:cubicBezTo>
                  <a:lnTo>
                    <a:pt x="187" y="1027"/>
                  </a:lnTo>
                  <a:cubicBezTo>
                    <a:pt x="376" y="718"/>
                    <a:pt x="401" y="332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4"/>
            <p:cNvSpPr/>
            <p:nvPr/>
          </p:nvSpPr>
          <p:spPr>
            <a:xfrm>
              <a:off x="5252575" y="2810225"/>
              <a:ext cx="110400" cy="80225"/>
            </a:xfrm>
            <a:custGeom>
              <a:avLst/>
              <a:gdLst/>
              <a:ahLst/>
              <a:cxnLst/>
              <a:rect l="l" t="t" r="r" b="b"/>
              <a:pathLst>
                <a:path w="4416" h="3209" extrusionOk="0">
                  <a:moveTo>
                    <a:pt x="2628" y="0"/>
                  </a:moveTo>
                  <a:cubicBezTo>
                    <a:pt x="2247" y="0"/>
                    <a:pt x="1861" y="84"/>
                    <a:pt x="1444" y="182"/>
                  </a:cubicBezTo>
                  <a:lnTo>
                    <a:pt x="1415" y="192"/>
                  </a:lnTo>
                  <a:cubicBezTo>
                    <a:pt x="1022" y="286"/>
                    <a:pt x="621" y="381"/>
                    <a:pt x="223" y="381"/>
                  </a:cubicBezTo>
                  <a:cubicBezTo>
                    <a:pt x="155" y="381"/>
                    <a:pt x="87" y="378"/>
                    <a:pt x="19" y="372"/>
                  </a:cubicBezTo>
                  <a:lnTo>
                    <a:pt x="0" y="593"/>
                  </a:lnTo>
                  <a:cubicBezTo>
                    <a:pt x="77" y="600"/>
                    <a:pt x="154" y="604"/>
                    <a:pt x="230" y="604"/>
                  </a:cubicBezTo>
                  <a:cubicBezTo>
                    <a:pt x="650" y="604"/>
                    <a:pt x="1065" y="503"/>
                    <a:pt x="1466" y="407"/>
                  </a:cubicBezTo>
                  <a:lnTo>
                    <a:pt x="1497" y="400"/>
                  </a:lnTo>
                  <a:cubicBezTo>
                    <a:pt x="1900" y="305"/>
                    <a:pt x="2272" y="224"/>
                    <a:pt x="2634" y="224"/>
                  </a:cubicBezTo>
                  <a:cubicBezTo>
                    <a:pt x="2730" y="224"/>
                    <a:pt x="2824" y="230"/>
                    <a:pt x="2919" y="242"/>
                  </a:cubicBezTo>
                  <a:cubicBezTo>
                    <a:pt x="3313" y="296"/>
                    <a:pt x="3809" y="517"/>
                    <a:pt x="4011" y="985"/>
                  </a:cubicBezTo>
                  <a:cubicBezTo>
                    <a:pt x="4179" y="1373"/>
                    <a:pt x="4103" y="1875"/>
                    <a:pt x="3819" y="2264"/>
                  </a:cubicBezTo>
                  <a:cubicBezTo>
                    <a:pt x="3509" y="2684"/>
                    <a:pt x="3039" y="2892"/>
                    <a:pt x="2698" y="2996"/>
                  </a:cubicBezTo>
                  <a:lnTo>
                    <a:pt x="2761" y="3208"/>
                  </a:lnTo>
                  <a:cubicBezTo>
                    <a:pt x="3133" y="3094"/>
                    <a:pt x="3651" y="2864"/>
                    <a:pt x="3999" y="2396"/>
                  </a:cubicBezTo>
                  <a:cubicBezTo>
                    <a:pt x="4330" y="1942"/>
                    <a:pt x="4416" y="1357"/>
                    <a:pt x="4217" y="896"/>
                  </a:cubicBezTo>
                  <a:cubicBezTo>
                    <a:pt x="4018" y="435"/>
                    <a:pt x="3531" y="100"/>
                    <a:pt x="2947" y="21"/>
                  </a:cubicBezTo>
                  <a:cubicBezTo>
                    <a:pt x="2841" y="7"/>
                    <a:pt x="2735" y="0"/>
                    <a:pt x="2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>
              <a:off x="5246575" y="2822050"/>
              <a:ext cx="102025" cy="58825"/>
            </a:xfrm>
            <a:custGeom>
              <a:avLst/>
              <a:gdLst/>
              <a:ahLst/>
              <a:cxnLst/>
              <a:rect l="l" t="t" r="r" b="b"/>
              <a:pathLst>
                <a:path w="4081" h="2353" extrusionOk="0">
                  <a:moveTo>
                    <a:pt x="2832" y="0"/>
                  </a:moveTo>
                  <a:cubicBezTo>
                    <a:pt x="2630" y="0"/>
                    <a:pt x="2423" y="28"/>
                    <a:pt x="2227" y="60"/>
                  </a:cubicBezTo>
                  <a:lnTo>
                    <a:pt x="951" y="265"/>
                  </a:lnTo>
                  <a:cubicBezTo>
                    <a:pt x="822" y="286"/>
                    <a:pt x="693" y="303"/>
                    <a:pt x="571" y="303"/>
                  </a:cubicBezTo>
                  <a:cubicBezTo>
                    <a:pt x="409" y="303"/>
                    <a:pt x="260" y="272"/>
                    <a:pt x="142" y="177"/>
                  </a:cubicBezTo>
                  <a:lnTo>
                    <a:pt x="0" y="347"/>
                  </a:lnTo>
                  <a:cubicBezTo>
                    <a:pt x="164" y="485"/>
                    <a:pt x="366" y="527"/>
                    <a:pt x="572" y="527"/>
                  </a:cubicBezTo>
                  <a:cubicBezTo>
                    <a:pt x="711" y="527"/>
                    <a:pt x="852" y="508"/>
                    <a:pt x="986" y="486"/>
                  </a:cubicBezTo>
                  <a:lnTo>
                    <a:pt x="2262" y="281"/>
                  </a:lnTo>
                  <a:cubicBezTo>
                    <a:pt x="2457" y="250"/>
                    <a:pt x="2655" y="222"/>
                    <a:pt x="2842" y="222"/>
                  </a:cubicBezTo>
                  <a:cubicBezTo>
                    <a:pt x="3093" y="222"/>
                    <a:pt x="3326" y="272"/>
                    <a:pt x="3512" y="429"/>
                  </a:cubicBezTo>
                  <a:cubicBezTo>
                    <a:pt x="3835" y="701"/>
                    <a:pt x="3819" y="1061"/>
                    <a:pt x="3778" y="1254"/>
                  </a:cubicBezTo>
                  <a:cubicBezTo>
                    <a:pt x="3696" y="1664"/>
                    <a:pt x="3383" y="2028"/>
                    <a:pt x="3020" y="2141"/>
                  </a:cubicBezTo>
                  <a:lnTo>
                    <a:pt x="3083" y="2353"/>
                  </a:lnTo>
                  <a:cubicBezTo>
                    <a:pt x="3522" y="2220"/>
                    <a:pt x="3898" y="1784"/>
                    <a:pt x="3996" y="1298"/>
                  </a:cubicBezTo>
                  <a:cubicBezTo>
                    <a:pt x="4081" y="891"/>
                    <a:pt x="3955" y="512"/>
                    <a:pt x="3655" y="259"/>
                  </a:cubicBezTo>
                  <a:cubicBezTo>
                    <a:pt x="3421" y="61"/>
                    <a:pt x="3131" y="0"/>
                    <a:pt x="28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4"/>
            <p:cNvSpPr/>
            <p:nvPr/>
          </p:nvSpPr>
          <p:spPr>
            <a:xfrm>
              <a:off x="5248150" y="2836250"/>
              <a:ext cx="85300" cy="34675"/>
            </a:xfrm>
            <a:custGeom>
              <a:avLst/>
              <a:gdLst/>
              <a:ahLst/>
              <a:cxnLst/>
              <a:rect l="l" t="t" r="r" b="b"/>
              <a:pathLst>
                <a:path w="3412" h="1387" extrusionOk="0">
                  <a:moveTo>
                    <a:pt x="79" y="0"/>
                  </a:moveTo>
                  <a:lnTo>
                    <a:pt x="0" y="206"/>
                  </a:lnTo>
                  <a:cubicBezTo>
                    <a:pt x="258" y="304"/>
                    <a:pt x="528" y="332"/>
                    <a:pt x="790" y="332"/>
                  </a:cubicBezTo>
                  <a:cubicBezTo>
                    <a:pt x="949" y="332"/>
                    <a:pt x="1104" y="322"/>
                    <a:pt x="1251" y="310"/>
                  </a:cubicBezTo>
                  <a:lnTo>
                    <a:pt x="1428" y="294"/>
                  </a:lnTo>
                  <a:cubicBezTo>
                    <a:pt x="1713" y="269"/>
                    <a:pt x="2005" y="244"/>
                    <a:pt x="2295" y="244"/>
                  </a:cubicBezTo>
                  <a:cubicBezTo>
                    <a:pt x="2371" y="244"/>
                    <a:pt x="2448" y="246"/>
                    <a:pt x="2524" y="250"/>
                  </a:cubicBezTo>
                  <a:cubicBezTo>
                    <a:pt x="2635" y="253"/>
                    <a:pt x="2745" y="272"/>
                    <a:pt x="2849" y="307"/>
                  </a:cubicBezTo>
                  <a:cubicBezTo>
                    <a:pt x="3048" y="383"/>
                    <a:pt x="3187" y="616"/>
                    <a:pt x="3181" y="856"/>
                  </a:cubicBezTo>
                  <a:cubicBezTo>
                    <a:pt x="3175" y="998"/>
                    <a:pt x="3118" y="1131"/>
                    <a:pt x="3023" y="1235"/>
                  </a:cubicBezTo>
                  <a:lnTo>
                    <a:pt x="3181" y="1387"/>
                  </a:lnTo>
                  <a:cubicBezTo>
                    <a:pt x="3317" y="1245"/>
                    <a:pt x="3396" y="1058"/>
                    <a:pt x="3402" y="863"/>
                  </a:cubicBezTo>
                  <a:cubicBezTo>
                    <a:pt x="3412" y="525"/>
                    <a:pt x="3219" y="212"/>
                    <a:pt x="2931" y="101"/>
                  </a:cubicBezTo>
                  <a:cubicBezTo>
                    <a:pt x="2805" y="57"/>
                    <a:pt x="2672" y="32"/>
                    <a:pt x="2537" y="29"/>
                  </a:cubicBezTo>
                  <a:cubicBezTo>
                    <a:pt x="2454" y="24"/>
                    <a:pt x="2371" y="22"/>
                    <a:pt x="2288" y="22"/>
                  </a:cubicBezTo>
                  <a:cubicBezTo>
                    <a:pt x="1992" y="22"/>
                    <a:pt x="1695" y="48"/>
                    <a:pt x="1409" y="73"/>
                  </a:cubicBezTo>
                  <a:lnTo>
                    <a:pt x="1232" y="89"/>
                  </a:lnTo>
                  <a:cubicBezTo>
                    <a:pt x="1091" y="100"/>
                    <a:pt x="941" y="110"/>
                    <a:pt x="788" y="110"/>
                  </a:cubicBezTo>
                  <a:cubicBezTo>
                    <a:pt x="549" y="110"/>
                    <a:pt x="305" y="85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4"/>
            <p:cNvSpPr/>
            <p:nvPr/>
          </p:nvSpPr>
          <p:spPr>
            <a:xfrm>
              <a:off x="5296150" y="2786025"/>
              <a:ext cx="33675" cy="15975"/>
            </a:xfrm>
            <a:custGeom>
              <a:avLst/>
              <a:gdLst/>
              <a:ahLst/>
              <a:cxnLst/>
              <a:rect l="l" t="t" r="r" b="b"/>
              <a:pathLst>
                <a:path w="1347" h="639" extrusionOk="0">
                  <a:moveTo>
                    <a:pt x="601" y="220"/>
                  </a:moveTo>
                  <a:cubicBezTo>
                    <a:pt x="770" y="220"/>
                    <a:pt x="942" y="275"/>
                    <a:pt x="1056" y="377"/>
                  </a:cubicBezTo>
                  <a:cubicBezTo>
                    <a:pt x="1075" y="392"/>
                    <a:pt x="1087" y="408"/>
                    <a:pt x="1094" y="411"/>
                  </a:cubicBezTo>
                  <a:cubicBezTo>
                    <a:pt x="1078" y="414"/>
                    <a:pt x="1059" y="414"/>
                    <a:pt x="1043" y="414"/>
                  </a:cubicBezTo>
                  <a:lnTo>
                    <a:pt x="500" y="392"/>
                  </a:lnTo>
                  <a:cubicBezTo>
                    <a:pt x="408" y="389"/>
                    <a:pt x="320" y="364"/>
                    <a:pt x="244" y="320"/>
                  </a:cubicBezTo>
                  <a:cubicBezTo>
                    <a:pt x="276" y="298"/>
                    <a:pt x="310" y="279"/>
                    <a:pt x="345" y="266"/>
                  </a:cubicBezTo>
                  <a:cubicBezTo>
                    <a:pt x="424" y="235"/>
                    <a:pt x="512" y="220"/>
                    <a:pt x="601" y="220"/>
                  </a:cubicBezTo>
                  <a:close/>
                  <a:moveTo>
                    <a:pt x="599" y="0"/>
                  </a:moveTo>
                  <a:cubicBezTo>
                    <a:pt x="484" y="0"/>
                    <a:pt x="368" y="20"/>
                    <a:pt x="263" y="61"/>
                  </a:cubicBezTo>
                  <a:cubicBezTo>
                    <a:pt x="29" y="152"/>
                    <a:pt x="1" y="269"/>
                    <a:pt x="13" y="348"/>
                  </a:cubicBezTo>
                  <a:cubicBezTo>
                    <a:pt x="42" y="531"/>
                    <a:pt x="323" y="610"/>
                    <a:pt x="490" y="617"/>
                  </a:cubicBezTo>
                  <a:lnTo>
                    <a:pt x="1034" y="639"/>
                  </a:lnTo>
                  <a:lnTo>
                    <a:pt x="1062" y="639"/>
                  </a:lnTo>
                  <a:cubicBezTo>
                    <a:pt x="1125" y="639"/>
                    <a:pt x="1236" y="623"/>
                    <a:pt x="1289" y="525"/>
                  </a:cubicBezTo>
                  <a:cubicBezTo>
                    <a:pt x="1346" y="430"/>
                    <a:pt x="1311" y="307"/>
                    <a:pt x="1204" y="209"/>
                  </a:cubicBezTo>
                  <a:cubicBezTo>
                    <a:pt x="1048" y="74"/>
                    <a:pt x="823" y="0"/>
                    <a:pt x="5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4"/>
            <p:cNvSpPr/>
            <p:nvPr/>
          </p:nvSpPr>
          <p:spPr>
            <a:xfrm>
              <a:off x="5334125" y="2730050"/>
              <a:ext cx="16550" cy="58225"/>
            </a:xfrm>
            <a:custGeom>
              <a:avLst/>
              <a:gdLst/>
              <a:ahLst/>
              <a:cxnLst/>
              <a:rect l="l" t="t" r="r" b="b"/>
              <a:pathLst>
                <a:path w="662" h="2329" extrusionOk="0">
                  <a:moveTo>
                    <a:pt x="190" y="0"/>
                  </a:moveTo>
                  <a:lnTo>
                    <a:pt x="1" y="117"/>
                  </a:lnTo>
                  <a:cubicBezTo>
                    <a:pt x="430" y="790"/>
                    <a:pt x="329" y="1662"/>
                    <a:pt x="171" y="2274"/>
                  </a:cubicBezTo>
                  <a:lnTo>
                    <a:pt x="386" y="2328"/>
                  </a:lnTo>
                  <a:cubicBezTo>
                    <a:pt x="557" y="1674"/>
                    <a:pt x="661" y="739"/>
                    <a:pt x="1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5239625" y="2860575"/>
              <a:ext cx="79775" cy="9725"/>
            </a:xfrm>
            <a:custGeom>
              <a:avLst/>
              <a:gdLst/>
              <a:ahLst/>
              <a:cxnLst/>
              <a:rect l="l" t="t" r="r" b="b"/>
              <a:pathLst>
                <a:path w="3191" h="389" extrusionOk="0">
                  <a:moveTo>
                    <a:pt x="26" y="0"/>
                  </a:moveTo>
                  <a:lnTo>
                    <a:pt x="0" y="221"/>
                  </a:lnTo>
                  <a:cubicBezTo>
                    <a:pt x="673" y="303"/>
                    <a:pt x="1362" y="389"/>
                    <a:pt x="2053" y="389"/>
                  </a:cubicBezTo>
                  <a:cubicBezTo>
                    <a:pt x="2071" y="389"/>
                    <a:pt x="2088" y="389"/>
                    <a:pt x="2105" y="389"/>
                  </a:cubicBezTo>
                  <a:cubicBezTo>
                    <a:pt x="2467" y="389"/>
                    <a:pt x="2832" y="357"/>
                    <a:pt x="3190" y="300"/>
                  </a:cubicBezTo>
                  <a:lnTo>
                    <a:pt x="3149" y="79"/>
                  </a:lnTo>
                  <a:cubicBezTo>
                    <a:pt x="2785" y="143"/>
                    <a:pt x="2416" y="168"/>
                    <a:pt x="2046" y="168"/>
                  </a:cubicBezTo>
                  <a:cubicBezTo>
                    <a:pt x="1369" y="168"/>
                    <a:pt x="690" y="84"/>
                    <a:pt x="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5208125" y="2858425"/>
              <a:ext cx="6725" cy="5950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44" y="1"/>
                  </a:moveTo>
                  <a:lnTo>
                    <a:pt x="0" y="219"/>
                  </a:lnTo>
                  <a:cubicBezTo>
                    <a:pt x="63" y="231"/>
                    <a:pt x="130" y="238"/>
                    <a:pt x="196" y="238"/>
                  </a:cubicBezTo>
                  <a:cubicBezTo>
                    <a:pt x="221" y="238"/>
                    <a:pt x="243" y="238"/>
                    <a:pt x="269" y="235"/>
                  </a:cubicBezTo>
                  <a:lnTo>
                    <a:pt x="253" y="14"/>
                  </a:lnTo>
                  <a:cubicBezTo>
                    <a:pt x="233" y="15"/>
                    <a:pt x="214" y="16"/>
                    <a:pt x="195" y="16"/>
                  </a:cubicBezTo>
                  <a:cubicBezTo>
                    <a:pt x="143" y="16"/>
                    <a:pt x="93" y="10"/>
                    <a:pt x="44" y="1"/>
                  </a:cubicBezTo>
                  <a:close/>
                </a:path>
              </a:pathLst>
            </a:custGeom>
            <a:solidFill>
              <a:srgbClr val="B2A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4"/>
            <p:cNvSpPr/>
            <p:nvPr/>
          </p:nvSpPr>
          <p:spPr>
            <a:xfrm>
              <a:off x="5220825" y="2773950"/>
              <a:ext cx="44550" cy="37600"/>
            </a:xfrm>
            <a:custGeom>
              <a:avLst/>
              <a:gdLst/>
              <a:ahLst/>
              <a:cxnLst/>
              <a:rect l="l" t="t" r="r" b="b"/>
              <a:pathLst>
                <a:path w="1782" h="1504" extrusionOk="0">
                  <a:moveTo>
                    <a:pt x="1668" y="0"/>
                  </a:moveTo>
                  <a:cubicBezTo>
                    <a:pt x="1056" y="361"/>
                    <a:pt x="424" y="765"/>
                    <a:pt x="1" y="1378"/>
                  </a:cubicBezTo>
                  <a:lnTo>
                    <a:pt x="184" y="1504"/>
                  </a:lnTo>
                  <a:cubicBezTo>
                    <a:pt x="582" y="929"/>
                    <a:pt x="1191" y="541"/>
                    <a:pt x="1782" y="190"/>
                  </a:cubicBezTo>
                  <a:lnTo>
                    <a:pt x="16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4"/>
            <p:cNvSpPr/>
            <p:nvPr/>
          </p:nvSpPr>
          <p:spPr>
            <a:xfrm>
              <a:off x="5210875" y="2817450"/>
              <a:ext cx="10600" cy="7225"/>
            </a:xfrm>
            <a:custGeom>
              <a:avLst/>
              <a:gdLst/>
              <a:ahLst/>
              <a:cxnLst/>
              <a:rect l="l" t="t" r="r" b="b"/>
              <a:pathLst>
                <a:path w="424" h="289" extrusionOk="0">
                  <a:moveTo>
                    <a:pt x="190" y="1"/>
                  </a:moveTo>
                  <a:lnTo>
                    <a:pt x="1" y="118"/>
                  </a:lnTo>
                  <a:cubicBezTo>
                    <a:pt x="67" y="222"/>
                    <a:pt x="184" y="288"/>
                    <a:pt x="310" y="288"/>
                  </a:cubicBezTo>
                  <a:cubicBezTo>
                    <a:pt x="348" y="288"/>
                    <a:pt x="386" y="282"/>
                    <a:pt x="424" y="269"/>
                  </a:cubicBezTo>
                  <a:lnTo>
                    <a:pt x="348" y="61"/>
                  </a:lnTo>
                  <a:cubicBezTo>
                    <a:pt x="335" y="64"/>
                    <a:pt x="323" y="66"/>
                    <a:pt x="310" y="66"/>
                  </a:cubicBezTo>
                  <a:cubicBezTo>
                    <a:pt x="263" y="66"/>
                    <a:pt x="218" y="43"/>
                    <a:pt x="1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4"/>
            <p:cNvSpPr/>
            <p:nvPr/>
          </p:nvSpPr>
          <p:spPr>
            <a:xfrm>
              <a:off x="5205975" y="2826775"/>
              <a:ext cx="11250" cy="6900"/>
            </a:xfrm>
            <a:custGeom>
              <a:avLst/>
              <a:gdLst/>
              <a:ahLst/>
              <a:cxnLst/>
              <a:rect l="l" t="t" r="r" b="b"/>
              <a:pathLst>
                <a:path w="450" h="276" extrusionOk="0">
                  <a:moveTo>
                    <a:pt x="273" y="0"/>
                  </a:moveTo>
                  <a:cubicBezTo>
                    <a:pt x="244" y="35"/>
                    <a:pt x="203" y="53"/>
                    <a:pt x="159" y="53"/>
                  </a:cubicBezTo>
                  <a:cubicBezTo>
                    <a:pt x="139" y="53"/>
                    <a:pt x="119" y="49"/>
                    <a:pt x="99" y="41"/>
                  </a:cubicBezTo>
                  <a:lnTo>
                    <a:pt x="1" y="240"/>
                  </a:lnTo>
                  <a:cubicBezTo>
                    <a:pt x="51" y="263"/>
                    <a:pt x="105" y="275"/>
                    <a:pt x="159" y="275"/>
                  </a:cubicBezTo>
                  <a:cubicBezTo>
                    <a:pt x="273" y="275"/>
                    <a:pt x="380" y="225"/>
                    <a:pt x="449" y="136"/>
                  </a:cubicBezTo>
                  <a:lnTo>
                    <a:pt x="2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4"/>
            <p:cNvSpPr/>
            <p:nvPr/>
          </p:nvSpPr>
          <p:spPr>
            <a:xfrm>
              <a:off x="5205200" y="2835925"/>
              <a:ext cx="11950" cy="7925"/>
            </a:xfrm>
            <a:custGeom>
              <a:avLst/>
              <a:gdLst/>
              <a:ahLst/>
              <a:cxnLst/>
              <a:rect l="l" t="t" r="r" b="b"/>
              <a:pathLst>
                <a:path w="478" h="317" extrusionOk="0">
                  <a:moveTo>
                    <a:pt x="322" y="1"/>
                  </a:moveTo>
                  <a:cubicBezTo>
                    <a:pt x="260" y="60"/>
                    <a:pt x="179" y="94"/>
                    <a:pt x="95" y="94"/>
                  </a:cubicBezTo>
                  <a:cubicBezTo>
                    <a:pt x="76" y="94"/>
                    <a:pt x="57" y="93"/>
                    <a:pt x="38" y="89"/>
                  </a:cubicBezTo>
                  <a:lnTo>
                    <a:pt x="0" y="307"/>
                  </a:lnTo>
                  <a:cubicBezTo>
                    <a:pt x="29" y="313"/>
                    <a:pt x="60" y="317"/>
                    <a:pt x="92" y="317"/>
                  </a:cubicBezTo>
                  <a:cubicBezTo>
                    <a:pt x="237" y="317"/>
                    <a:pt x="373" y="260"/>
                    <a:pt x="477" y="159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8" name="Google Shape;858;p44"/>
          <p:cNvGrpSpPr/>
          <p:nvPr/>
        </p:nvGrpSpPr>
        <p:grpSpPr>
          <a:xfrm>
            <a:off x="198622" y="2552030"/>
            <a:ext cx="1289296" cy="2072512"/>
            <a:chOff x="612652" y="2554169"/>
            <a:chExt cx="1289296" cy="2072512"/>
          </a:xfrm>
        </p:grpSpPr>
        <p:grpSp>
          <p:nvGrpSpPr>
            <p:cNvPr id="859" name="Google Shape;859;p44"/>
            <p:cNvGrpSpPr/>
            <p:nvPr/>
          </p:nvGrpSpPr>
          <p:grpSpPr>
            <a:xfrm>
              <a:off x="612652" y="2554169"/>
              <a:ext cx="1289296" cy="2072512"/>
              <a:chOff x="134286" y="287643"/>
              <a:chExt cx="678042" cy="1089935"/>
            </a:xfrm>
          </p:grpSpPr>
          <p:grpSp>
            <p:nvGrpSpPr>
              <p:cNvPr id="860" name="Google Shape;860;p44"/>
              <p:cNvGrpSpPr/>
              <p:nvPr/>
            </p:nvGrpSpPr>
            <p:grpSpPr>
              <a:xfrm>
                <a:off x="134286" y="287643"/>
                <a:ext cx="678042" cy="1089935"/>
                <a:chOff x="134286" y="287643"/>
                <a:chExt cx="678042" cy="1089935"/>
              </a:xfrm>
            </p:grpSpPr>
            <p:sp>
              <p:nvSpPr>
                <p:cNvPr id="861" name="Google Shape;861;p44"/>
                <p:cNvSpPr/>
                <p:nvPr/>
              </p:nvSpPr>
              <p:spPr>
                <a:xfrm>
                  <a:off x="216384" y="287643"/>
                  <a:ext cx="382329" cy="1089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4" h="38351" extrusionOk="0">
                      <a:moveTo>
                        <a:pt x="13454" y="0"/>
                      </a:moveTo>
                      <a:cubicBezTo>
                        <a:pt x="12097" y="3112"/>
                        <a:pt x="10885" y="6272"/>
                        <a:pt x="9688" y="9432"/>
                      </a:cubicBezTo>
                      <a:cubicBezTo>
                        <a:pt x="9081" y="11012"/>
                        <a:pt x="8507" y="12608"/>
                        <a:pt x="7916" y="14204"/>
                      </a:cubicBezTo>
                      <a:lnTo>
                        <a:pt x="6208" y="18992"/>
                      </a:lnTo>
                      <a:lnTo>
                        <a:pt x="4565" y="23795"/>
                      </a:lnTo>
                      <a:cubicBezTo>
                        <a:pt x="4022" y="25407"/>
                        <a:pt x="3479" y="27003"/>
                        <a:pt x="2969" y="28615"/>
                      </a:cubicBezTo>
                      <a:cubicBezTo>
                        <a:pt x="1915" y="31839"/>
                        <a:pt x="910" y="35078"/>
                        <a:pt x="0" y="38350"/>
                      </a:cubicBezTo>
                      <a:cubicBezTo>
                        <a:pt x="1325" y="35222"/>
                        <a:pt x="2538" y="32062"/>
                        <a:pt x="3735" y="28886"/>
                      </a:cubicBezTo>
                      <a:cubicBezTo>
                        <a:pt x="4341" y="27306"/>
                        <a:pt x="4916" y="25710"/>
                        <a:pt x="5490" y="24115"/>
                      </a:cubicBezTo>
                      <a:lnTo>
                        <a:pt x="7198" y="19327"/>
                      </a:lnTo>
                      <a:lnTo>
                        <a:pt x="8858" y="14523"/>
                      </a:lnTo>
                      <a:cubicBezTo>
                        <a:pt x="9384" y="12911"/>
                        <a:pt x="9927" y="11315"/>
                        <a:pt x="10454" y="9703"/>
                      </a:cubicBezTo>
                      <a:cubicBezTo>
                        <a:pt x="11507" y="6496"/>
                        <a:pt x="12512" y="3256"/>
                        <a:pt x="1345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44"/>
                <p:cNvSpPr/>
                <p:nvPr/>
              </p:nvSpPr>
              <p:spPr>
                <a:xfrm>
                  <a:off x="134286" y="591964"/>
                  <a:ext cx="587333" cy="262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68" h="9220" extrusionOk="0">
                      <a:moveTo>
                        <a:pt x="1836" y="1"/>
                      </a:moveTo>
                      <a:cubicBezTo>
                        <a:pt x="1501" y="33"/>
                        <a:pt x="1341" y="160"/>
                        <a:pt x="1389" y="543"/>
                      </a:cubicBezTo>
                      <a:cubicBezTo>
                        <a:pt x="1437" y="1054"/>
                        <a:pt x="1772" y="1756"/>
                        <a:pt x="2091" y="2219"/>
                      </a:cubicBezTo>
                      <a:cubicBezTo>
                        <a:pt x="2139" y="2299"/>
                        <a:pt x="2203" y="2363"/>
                        <a:pt x="2219" y="2458"/>
                      </a:cubicBezTo>
                      <a:cubicBezTo>
                        <a:pt x="1724" y="2538"/>
                        <a:pt x="1262" y="2682"/>
                        <a:pt x="815" y="2889"/>
                      </a:cubicBezTo>
                      <a:cubicBezTo>
                        <a:pt x="336" y="3129"/>
                        <a:pt x="1" y="3512"/>
                        <a:pt x="368" y="3863"/>
                      </a:cubicBezTo>
                      <a:cubicBezTo>
                        <a:pt x="715" y="4187"/>
                        <a:pt x="1550" y="4276"/>
                        <a:pt x="2226" y="4276"/>
                      </a:cubicBezTo>
                      <a:cubicBezTo>
                        <a:pt x="2482" y="4276"/>
                        <a:pt x="2714" y="4263"/>
                        <a:pt x="2889" y="4246"/>
                      </a:cubicBezTo>
                      <a:cubicBezTo>
                        <a:pt x="3369" y="4185"/>
                        <a:pt x="3542" y="4115"/>
                        <a:pt x="3660" y="4115"/>
                      </a:cubicBezTo>
                      <a:cubicBezTo>
                        <a:pt x="3883" y="4115"/>
                        <a:pt x="3908" y="4367"/>
                        <a:pt x="5443" y="5411"/>
                      </a:cubicBezTo>
                      <a:cubicBezTo>
                        <a:pt x="5682" y="5571"/>
                        <a:pt x="5922" y="5730"/>
                        <a:pt x="6209" y="5874"/>
                      </a:cubicBezTo>
                      <a:cubicBezTo>
                        <a:pt x="8619" y="7214"/>
                        <a:pt x="11380" y="7996"/>
                        <a:pt x="14045" y="8619"/>
                      </a:cubicBezTo>
                      <a:cubicBezTo>
                        <a:pt x="15018" y="8874"/>
                        <a:pt x="16024" y="9066"/>
                        <a:pt x="17029" y="9193"/>
                      </a:cubicBezTo>
                      <a:cubicBezTo>
                        <a:pt x="17195" y="9211"/>
                        <a:pt x="17370" y="9220"/>
                        <a:pt x="17549" y="9220"/>
                      </a:cubicBezTo>
                      <a:cubicBezTo>
                        <a:pt x="18697" y="9220"/>
                        <a:pt x="20042" y="8847"/>
                        <a:pt x="20636" y="7853"/>
                      </a:cubicBezTo>
                      <a:cubicBezTo>
                        <a:pt x="20668" y="7805"/>
                        <a:pt x="20668" y="7741"/>
                        <a:pt x="20636" y="7693"/>
                      </a:cubicBezTo>
                      <a:cubicBezTo>
                        <a:pt x="20429" y="7342"/>
                        <a:pt x="20157" y="7039"/>
                        <a:pt x="19822" y="6783"/>
                      </a:cubicBezTo>
                      <a:cubicBezTo>
                        <a:pt x="17285" y="4773"/>
                        <a:pt x="11890" y="3480"/>
                        <a:pt x="8683" y="2969"/>
                      </a:cubicBezTo>
                      <a:cubicBezTo>
                        <a:pt x="4788" y="2347"/>
                        <a:pt x="4581" y="2666"/>
                        <a:pt x="4453" y="2411"/>
                      </a:cubicBezTo>
                      <a:cubicBezTo>
                        <a:pt x="3975" y="1581"/>
                        <a:pt x="3129" y="496"/>
                        <a:pt x="2251" y="97"/>
                      </a:cubicBezTo>
                      <a:cubicBezTo>
                        <a:pt x="2123" y="33"/>
                        <a:pt x="1980" y="1"/>
                        <a:pt x="18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" name="Google Shape;863;p44"/>
                <p:cNvSpPr/>
                <p:nvPr/>
              </p:nvSpPr>
              <p:spPr>
                <a:xfrm>
                  <a:off x="260829" y="663327"/>
                  <a:ext cx="372809" cy="12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" h="4336" extrusionOk="0">
                      <a:moveTo>
                        <a:pt x="120" y="1"/>
                      </a:moveTo>
                      <a:cubicBezTo>
                        <a:pt x="0" y="1"/>
                        <a:pt x="0" y="58"/>
                        <a:pt x="0" y="235"/>
                      </a:cubicBezTo>
                      <a:lnTo>
                        <a:pt x="0" y="251"/>
                      </a:lnTo>
                      <a:cubicBezTo>
                        <a:pt x="0" y="506"/>
                        <a:pt x="64" y="777"/>
                        <a:pt x="192" y="1001"/>
                      </a:cubicBezTo>
                      <a:cubicBezTo>
                        <a:pt x="320" y="1272"/>
                        <a:pt x="527" y="1480"/>
                        <a:pt x="798" y="1607"/>
                      </a:cubicBezTo>
                      <a:cubicBezTo>
                        <a:pt x="925" y="1658"/>
                        <a:pt x="1027" y="1677"/>
                        <a:pt x="1118" y="1677"/>
                      </a:cubicBezTo>
                      <a:cubicBezTo>
                        <a:pt x="1313" y="1677"/>
                        <a:pt x="1463" y="1592"/>
                        <a:pt x="1724" y="1559"/>
                      </a:cubicBezTo>
                      <a:cubicBezTo>
                        <a:pt x="1787" y="1549"/>
                        <a:pt x="1854" y="1544"/>
                        <a:pt x="1923" y="1544"/>
                      </a:cubicBezTo>
                      <a:cubicBezTo>
                        <a:pt x="2274" y="1544"/>
                        <a:pt x="2671" y="1681"/>
                        <a:pt x="2777" y="1974"/>
                      </a:cubicBezTo>
                      <a:cubicBezTo>
                        <a:pt x="3064" y="2656"/>
                        <a:pt x="3723" y="3082"/>
                        <a:pt x="4436" y="3082"/>
                      </a:cubicBezTo>
                      <a:cubicBezTo>
                        <a:pt x="4558" y="3082"/>
                        <a:pt x="4681" y="3069"/>
                        <a:pt x="4804" y="3044"/>
                      </a:cubicBezTo>
                      <a:cubicBezTo>
                        <a:pt x="5441" y="2922"/>
                        <a:pt x="5606" y="2559"/>
                        <a:pt x="6100" y="2559"/>
                      </a:cubicBezTo>
                      <a:cubicBezTo>
                        <a:pt x="6188" y="2559"/>
                        <a:pt x="6286" y="2570"/>
                        <a:pt x="6400" y="2597"/>
                      </a:cubicBezTo>
                      <a:cubicBezTo>
                        <a:pt x="6671" y="2629"/>
                        <a:pt x="6895" y="2820"/>
                        <a:pt x="6943" y="3091"/>
                      </a:cubicBezTo>
                      <a:cubicBezTo>
                        <a:pt x="7055" y="3688"/>
                        <a:pt x="7525" y="4130"/>
                        <a:pt x="8097" y="4130"/>
                      </a:cubicBezTo>
                      <a:cubicBezTo>
                        <a:pt x="8259" y="4130"/>
                        <a:pt x="8430" y="4095"/>
                        <a:pt x="8602" y="4017"/>
                      </a:cubicBezTo>
                      <a:cubicBezTo>
                        <a:pt x="8746" y="3953"/>
                        <a:pt x="8874" y="3857"/>
                        <a:pt x="9001" y="3746"/>
                      </a:cubicBezTo>
                      <a:cubicBezTo>
                        <a:pt x="9219" y="3569"/>
                        <a:pt x="9505" y="3460"/>
                        <a:pt x="9767" y="3460"/>
                      </a:cubicBezTo>
                      <a:cubicBezTo>
                        <a:pt x="10023" y="3460"/>
                        <a:pt x="10255" y="3565"/>
                        <a:pt x="10374" y="3810"/>
                      </a:cubicBezTo>
                      <a:cubicBezTo>
                        <a:pt x="10497" y="4106"/>
                        <a:pt x="10821" y="4335"/>
                        <a:pt x="11272" y="4335"/>
                      </a:cubicBezTo>
                      <a:cubicBezTo>
                        <a:pt x="11404" y="4335"/>
                        <a:pt x="11547" y="4316"/>
                        <a:pt x="11698" y="4272"/>
                      </a:cubicBezTo>
                      <a:cubicBezTo>
                        <a:pt x="12321" y="4097"/>
                        <a:pt x="12832" y="3650"/>
                        <a:pt x="13087" y="3060"/>
                      </a:cubicBezTo>
                      <a:cubicBezTo>
                        <a:pt x="13119" y="2964"/>
                        <a:pt x="13103" y="2948"/>
                        <a:pt x="12943" y="2868"/>
                      </a:cubicBezTo>
                      <a:cubicBezTo>
                        <a:pt x="9720" y="1432"/>
                        <a:pt x="4549" y="315"/>
                        <a:pt x="1405" y="91"/>
                      </a:cubicBezTo>
                      <a:cubicBezTo>
                        <a:pt x="1245" y="91"/>
                        <a:pt x="1086" y="91"/>
                        <a:pt x="926" y="59"/>
                      </a:cubicBezTo>
                      <a:cubicBezTo>
                        <a:pt x="703" y="27"/>
                        <a:pt x="479" y="27"/>
                        <a:pt x="240" y="11"/>
                      </a:cubicBezTo>
                      <a:cubicBezTo>
                        <a:pt x="190" y="5"/>
                        <a:pt x="151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4" name="Google Shape;864;p44"/>
                <p:cNvSpPr/>
                <p:nvPr/>
              </p:nvSpPr>
              <p:spPr>
                <a:xfrm>
                  <a:off x="649950" y="792979"/>
                  <a:ext cx="17704" cy="19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" h="680" extrusionOk="0">
                      <a:moveTo>
                        <a:pt x="342" y="0"/>
                      </a:moveTo>
                      <a:cubicBezTo>
                        <a:pt x="296" y="0"/>
                        <a:pt x="250" y="14"/>
                        <a:pt x="208" y="46"/>
                      </a:cubicBezTo>
                      <a:cubicBezTo>
                        <a:pt x="32" y="173"/>
                        <a:pt x="0" y="397"/>
                        <a:pt x="96" y="572"/>
                      </a:cubicBezTo>
                      <a:cubicBezTo>
                        <a:pt x="152" y="644"/>
                        <a:pt x="232" y="680"/>
                        <a:pt x="312" y="680"/>
                      </a:cubicBezTo>
                      <a:cubicBezTo>
                        <a:pt x="391" y="680"/>
                        <a:pt x="471" y="644"/>
                        <a:pt x="527" y="572"/>
                      </a:cubicBezTo>
                      <a:cubicBezTo>
                        <a:pt x="607" y="445"/>
                        <a:pt x="623" y="285"/>
                        <a:pt x="559" y="157"/>
                      </a:cubicBezTo>
                      <a:cubicBezTo>
                        <a:pt x="527" y="61"/>
                        <a:pt x="437" y="0"/>
                        <a:pt x="34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5" name="Google Shape;865;p44"/>
                <p:cNvSpPr/>
                <p:nvPr/>
              </p:nvSpPr>
              <p:spPr>
                <a:xfrm>
                  <a:off x="606869" y="789284"/>
                  <a:ext cx="13640" cy="3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" h="1229" extrusionOk="0">
                      <a:moveTo>
                        <a:pt x="479" y="0"/>
                      </a:moveTo>
                      <a:lnTo>
                        <a:pt x="479" y="0"/>
                      </a:lnTo>
                      <a:cubicBezTo>
                        <a:pt x="367" y="32"/>
                        <a:pt x="272" y="112"/>
                        <a:pt x="192" y="207"/>
                      </a:cubicBezTo>
                      <a:cubicBezTo>
                        <a:pt x="96" y="303"/>
                        <a:pt x="48" y="415"/>
                        <a:pt x="16" y="559"/>
                      </a:cubicBezTo>
                      <a:cubicBezTo>
                        <a:pt x="0" y="686"/>
                        <a:pt x="16" y="814"/>
                        <a:pt x="64" y="926"/>
                      </a:cubicBezTo>
                      <a:cubicBezTo>
                        <a:pt x="96" y="1053"/>
                        <a:pt x="176" y="1149"/>
                        <a:pt x="288" y="1229"/>
                      </a:cubicBezTo>
                      <a:cubicBezTo>
                        <a:pt x="256" y="1021"/>
                        <a:pt x="256" y="798"/>
                        <a:pt x="288" y="591"/>
                      </a:cubicBezTo>
                      <a:cubicBezTo>
                        <a:pt x="335" y="383"/>
                        <a:pt x="399" y="192"/>
                        <a:pt x="47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6" name="Google Shape;866;p44"/>
                <p:cNvSpPr/>
                <p:nvPr/>
              </p:nvSpPr>
              <p:spPr>
                <a:xfrm>
                  <a:off x="480780" y="730767"/>
                  <a:ext cx="43109" cy="20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713" extrusionOk="0">
                      <a:moveTo>
                        <a:pt x="1517" y="0"/>
                      </a:moveTo>
                      <a:cubicBezTo>
                        <a:pt x="1245" y="128"/>
                        <a:pt x="1022" y="240"/>
                        <a:pt x="767" y="335"/>
                      </a:cubicBezTo>
                      <a:cubicBezTo>
                        <a:pt x="495" y="431"/>
                        <a:pt x="240" y="559"/>
                        <a:pt x="1" y="702"/>
                      </a:cubicBezTo>
                      <a:cubicBezTo>
                        <a:pt x="62" y="709"/>
                        <a:pt x="124" y="712"/>
                        <a:pt x="184" y="712"/>
                      </a:cubicBezTo>
                      <a:cubicBezTo>
                        <a:pt x="420" y="712"/>
                        <a:pt x="646" y="664"/>
                        <a:pt x="862" y="575"/>
                      </a:cubicBezTo>
                      <a:cubicBezTo>
                        <a:pt x="1150" y="479"/>
                        <a:pt x="1389" y="272"/>
                        <a:pt x="15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7" name="Google Shape;867;p44"/>
                <p:cNvSpPr/>
                <p:nvPr/>
              </p:nvSpPr>
              <p:spPr>
                <a:xfrm>
                  <a:off x="372396" y="701722"/>
                  <a:ext cx="38108" cy="20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716" extrusionOk="0">
                      <a:moveTo>
                        <a:pt x="1341" y="1"/>
                      </a:moveTo>
                      <a:lnTo>
                        <a:pt x="1341" y="1"/>
                      </a:lnTo>
                      <a:cubicBezTo>
                        <a:pt x="1086" y="145"/>
                        <a:pt x="894" y="256"/>
                        <a:pt x="671" y="352"/>
                      </a:cubicBezTo>
                      <a:cubicBezTo>
                        <a:pt x="575" y="400"/>
                        <a:pt x="463" y="448"/>
                        <a:pt x="351" y="496"/>
                      </a:cubicBezTo>
                      <a:lnTo>
                        <a:pt x="176" y="575"/>
                      </a:lnTo>
                      <a:cubicBezTo>
                        <a:pt x="96" y="623"/>
                        <a:pt x="64" y="671"/>
                        <a:pt x="0" y="687"/>
                      </a:cubicBezTo>
                      <a:cubicBezTo>
                        <a:pt x="24" y="699"/>
                        <a:pt x="52" y="702"/>
                        <a:pt x="80" y="702"/>
                      </a:cubicBezTo>
                      <a:cubicBezTo>
                        <a:pt x="111" y="702"/>
                        <a:pt x="142" y="698"/>
                        <a:pt x="169" y="698"/>
                      </a:cubicBezTo>
                      <a:cubicBezTo>
                        <a:pt x="184" y="698"/>
                        <a:pt x="197" y="699"/>
                        <a:pt x="208" y="703"/>
                      </a:cubicBezTo>
                      <a:cubicBezTo>
                        <a:pt x="240" y="711"/>
                        <a:pt x="272" y="715"/>
                        <a:pt x="304" y="715"/>
                      </a:cubicBezTo>
                      <a:cubicBezTo>
                        <a:pt x="335" y="715"/>
                        <a:pt x="367" y="711"/>
                        <a:pt x="399" y="703"/>
                      </a:cubicBezTo>
                      <a:cubicBezTo>
                        <a:pt x="543" y="687"/>
                        <a:pt x="671" y="655"/>
                        <a:pt x="798" y="591"/>
                      </a:cubicBezTo>
                      <a:cubicBezTo>
                        <a:pt x="1054" y="480"/>
                        <a:pt x="1245" y="272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8" name="Google Shape;868;p44"/>
                <p:cNvSpPr/>
                <p:nvPr/>
              </p:nvSpPr>
              <p:spPr>
                <a:xfrm>
                  <a:off x="574217" y="749809"/>
                  <a:ext cx="34954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" h="697" extrusionOk="0">
                      <a:moveTo>
                        <a:pt x="1229" y="1"/>
                      </a:moveTo>
                      <a:lnTo>
                        <a:pt x="1229" y="1"/>
                      </a:lnTo>
                      <a:cubicBezTo>
                        <a:pt x="1006" y="128"/>
                        <a:pt x="814" y="224"/>
                        <a:pt x="623" y="320"/>
                      </a:cubicBezTo>
                      <a:cubicBezTo>
                        <a:pt x="399" y="431"/>
                        <a:pt x="192" y="543"/>
                        <a:pt x="0" y="687"/>
                      </a:cubicBezTo>
                      <a:cubicBezTo>
                        <a:pt x="52" y="693"/>
                        <a:pt x="104" y="697"/>
                        <a:pt x="156" y="697"/>
                      </a:cubicBezTo>
                      <a:cubicBezTo>
                        <a:pt x="358" y="697"/>
                        <a:pt x="556" y="648"/>
                        <a:pt x="734" y="559"/>
                      </a:cubicBezTo>
                      <a:cubicBezTo>
                        <a:pt x="974" y="447"/>
                        <a:pt x="1149" y="256"/>
                        <a:pt x="122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9" name="Google Shape;869;p44"/>
                <p:cNvSpPr/>
                <p:nvPr/>
              </p:nvSpPr>
              <p:spPr>
                <a:xfrm>
                  <a:off x="285780" y="676798"/>
                  <a:ext cx="33589" cy="13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459" extrusionOk="0">
                      <a:moveTo>
                        <a:pt x="1181" y="0"/>
                      </a:moveTo>
                      <a:lnTo>
                        <a:pt x="1181" y="0"/>
                      </a:lnTo>
                      <a:cubicBezTo>
                        <a:pt x="974" y="32"/>
                        <a:pt x="766" y="96"/>
                        <a:pt x="575" y="160"/>
                      </a:cubicBezTo>
                      <a:cubicBezTo>
                        <a:pt x="367" y="208"/>
                        <a:pt x="176" y="303"/>
                        <a:pt x="0" y="399"/>
                      </a:cubicBezTo>
                      <a:cubicBezTo>
                        <a:pt x="104" y="439"/>
                        <a:pt x="212" y="459"/>
                        <a:pt x="321" y="459"/>
                      </a:cubicBezTo>
                      <a:cubicBezTo>
                        <a:pt x="431" y="459"/>
                        <a:pt x="543" y="439"/>
                        <a:pt x="654" y="399"/>
                      </a:cubicBezTo>
                      <a:cubicBezTo>
                        <a:pt x="878" y="335"/>
                        <a:pt x="1053" y="192"/>
                        <a:pt x="118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0" name="Google Shape;870;p44"/>
                <p:cNvSpPr/>
                <p:nvPr/>
              </p:nvSpPr>
              <p:spPr>
                <a:xfrm>
                  <a:off x="689848" y="815118"/>
                  <a:ext cx="29071" cy="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3" h="313" extrusionOk="0">
                      <a:moveTo>
                        <a:pt x="1022" y="1"/>
                      </a:moveTo>
                      <a:lnTo>
                        <a:pt x="1022" y="1"/>
                      </a:lnTo>
                      <a:cubicBezTo>
                        <a:pt x="926" y="17"/>
                        <a:pt x="847" y="17"/>
                        <a:pt x="751" y="33"/>
                      </a:cubicBezTo>
                      <a:lnTo>
                        <a:pt x="511" y="49"/>
                      </a:lnTo>
                      <a:cubicBezTo>
                        <a:pt x="336" y="65"/>
                        <a:pt x="176" y="96"/>
                        <a:pt x="1" y="144"/>
                      </a:cubicBezTo>
                      <a:cubicBezTo>
                        <a:pt x="120" y="250"/>
                        <a:pt x="283" y="312"/>
                        <a:pt x="444" y="312"/>
                      </a:cubicBezTo>
                      <a:cubicBezTo>
                        <a:pt x="477" y="312"/>
                        <a:pt x="511" y="309"/>
                        <a:pt x="543" y="304"/>
                      </a:cubicBezTo>
                      <a:cubicBezTo>
                        <a:pt x="639" y="304"/>
                        <a:pt x="735" y="272"/>
                        <a:pt x="831" y="224"/>
                      </a:cubicBezTo>
                      <a:cubicBezTo>
                        <a:pt x="910" y="176"/>
                        <a:pt x="990" y="96"/>
                        <a:pt x="102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1" name="Google Shape;871;p44"/>
                <p:cNvSpPr/>
                <p:nvPr/>
              </p:nvSpPr>
              <p:spPr>
                <a:xfrm>
                  <a:off x="188251" y="610124"/>
                  <a:ext cx="36772" cy="4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1613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76" y="319"/>
                        <a:pt x="368" y="591"/>
                        <a:pt x="607" y="862"/>
                      </a:cubicBezTo>
                      <a:cubicBezTo>
                        <a:pt x="719" y="990"/>
                        <a:pt x="831" y="1117"/>
                        <a:pt x="958" y="1245"/>
                      </a:cubicBezTo>
                      <a:cubicBezTo>
                        <a:pt x="1070" y="1373"/>
                        <a:pt x="1182" y="1484"/>
                        <a:pt x="1294" y="1612"/>
                      </a:cubicBezTo>
                      <a:cubicBezTo>
                        <a:pt x="1230" y="1261"/>
                        <a:pt x="1054" y="942"/>
                        <a:pt x="815" y="686"/>
                      </a:cubicBezTo>
                      <a:cubicBezTo>
                        <a:pt x="687" y="559"/>
                        <a:pt x="575" y="431"/>
                        <a:pt x="432" y="319"/>
                      </a:cubicBezTo>
                      <a:cubicBezTo>
                        <a:pt x="304" y="192"/>
                        <a:pt x="160" y="96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44"/>
                <p:cNvSpPr/>
                <p:nvPr/>
              </p:nvSpPr>
              <p:spPr>
                <a:xfrm>
                  <a:off x="155144" y="686318"/>
                  <a:ext cx="64906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370" extrusionOk="0">
                      <a:moveTo>
                        <a:pt x="2283" y="0"/>
                      </a:moveTo>
                      <a:lnTo>
                        <a:pt x="2283" y="0"/>
                      </a:lnTo>
                      <a:cubicBezTo>
                        <a:pt x="2187" y="8"/>
                        <a:pt x="2092" y="8"/>
                        <a:pt x="1996" y="8"/>
                      </a:cubicBezTo>
                      <a:cubicBezTo>
                        <a:pt x="1900" y="8"/>
                        <a:pt x="1804" y="8"/>
                        <a:pt x="1708" y="16"/>
                      </a:cubicBezTo>
                      <a:cubicBezTo>
                        <a:pt x="1517" y="16"/>
                        <a:pt x="1325" y="32"/>
                        <a:pt x="1134" y="64"/>
                      </a:cubicBezTo>
                      <a:cubicBezTo>
                        <a:pt x="751" y="112"/>
                        <a:pt x="368" y="192"/>
                        <a:pt x="1" y="335"/>
                      </a:cubicBezTo>
                      <a:cubicBezTo>
                        <a:pt x="179" y="358"/>
                        <a:pt x="360" y="370"/>
                        <a:pt x="541" y="370"/>
                      </a:cubicBezTo>
                      <a:cubicBezTo>
                        <a:pt x="751" y="370"/>
                        <a:pt x="961" y="354"/>
                        <a:pt x="1166" y="319"/>
                      </a:cubicBezTo>
                      <a:cubicBezTo>
                        <a:pt x="1357" y="304"/>
                        <a:pt x="1549" y="256"/>
                        <a:pt x="1724" y="208"/>
                      </a:cubicBezTo>
                      <a:cubicBezTo>
                        <a:pt x="1932" y="176"/>
                        <a:pt x="2107" y="96"/>
                        <a:pt x="22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3" name="Google Shape;873;p44"/>
                <p:cNvSpPr/>
                <p:nvPr/>
              </p:nvSpPr>
              <p:spPr>
                <a:xfrm>
                  <a:off x="190069" y="462710"/>
                  <a:ext cx="587788" cy="262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4" h="9220" extrusionOk="0">
                      <a:moveTo>
                        <a:pt x="1836" y="0"/>
                      </a:moveTo>
                      <a:cubicBezTo>
                        <a:pt x="1517" y="32"/>
                        <a:pt x="1341" y="160"/>
                        <a:pt x="1389" y="543"/>
                      </a:cubicBezTo>
                      <a:cubicBezTo>
                        <a:pt x="1453" y="1054"/>
                        <a:pt x="1788" y="1756"/>
                        <a:pt x="2091" y="2219"/>
                      </a:cubicBezTo>
                      <a:cubicBezTo>
                        <a:pt x="2139" y="2299"/>
                        <a:pt x="2219" y="2346"/>
                        <a:pt x="2235" y="2458"/>
                      </a:cubicBezTo>
                      <a:cubicBezTo>
                        <a:pt x="1740" y="2538"/>
                        <a:pt x="1261" y="2682"/>
                        <a:pt x="815" y="2889"/>
                      </a:cubicBezTo>
                      <a:cubicBezTo>
                        <a:pt x="352" y="3128"/>
                        <a:pt x="1" y="3511"/>
                        <a:pt x="384" y="3863"/>
                      </a:cubicBezTo>
                      <a:cubicBezTo>
                        <a:pt x="709" y="4177"/>
                        <a:pt x="1500" y="4270"/>
                        <a:pt x="2162" y="4270"/>
                      </a:cubicBezTo>
                      <a:cubicBezTo>
                        <a:pt x="2442" y="4270"/>
                        <a:pt x="2700" y="4253"/>
                        <a:pt x="2889" y="4230"/>
                      </a:cubicBezTo>
                      <a:cubicBezTo>
                        <a:pt x="3366" y="4175"/>
                        <a:pt x="3545" y="4110"/>
                        <a:pt x="3664" y="4110"/>
                      </a:cubicBezTo>
                      <a:cubicBezTo>
                        <a:pt x="3897" y="4110"/>
                        <a:pt x="3904" y="4357"/>
                        <a:pt x="5443" y="5411"/>
                      </a:cubicBezTo>
                      <a:cubicBezTo>
                        <a:pt x="5682" y="5570"/>
                        <a:pt x="5954" y="5730"/>
                        <a:pt x="6225" y="5873"/>
                      </a:cubicBezTo>
                      <a:cubicBezTo>
                        <a:pt x="8619" y="7214"/>
                        <a:pt x="11380" y="7996"/>
                        <a:pt x="14061" y="8618"/>
                      </a:cubicBezTo>
                      <a:cubicBezTo>
                        <a:pt x="15034" y="8874"/>
                        <a:pt x="16024" y="9065"/>
                        <a:pt x="17029" y="9193"/>
                      </a:cubicBezTo>
                      <a:cubicBezTo>
                        <a:pt x="17197" y="9210"/>
                        <a:pt x="17374" y="9219"/>
                        <a:pt x="17554" y="9219"/>
                      </a:cubicBezTo>
                      <a:cubicBezTo>
                        <a:pt x="18713" y="9219"/>
                        <a:pt x="20058" y="8846"/>
                        <a:pt x="20652" y="7852"/>
                      </a:cubicBezTo>
                      <a:cubicBezTo>
                        <a:pt x="20684" y="7804"/>
                        <a:pt x="20684" y="7741"/>
                        <a:pt x="20652" y="7693"/>
                      </a:cubicBezTo>
                      <a:cubicBezTo>
                        <a:pt x="20444" y="7342"/>
                        <a:pt x="20157" y="7038"/>
                        <a:pt x="19838" y="6783"/>
                      </a:cubicBezTo>
                      <a:cubicBezTo>
                        <a:pt x="17301" y="4772"/>
                        <a:pt x="11906" y="3480"/>
                        <a:pt x="8683" y="2969"/>
                      </a:cubicBezTo>
                      <a:cubicBezTo>
                        <a:pt x="4804" y="2346"/>
                        <a:pt x="4597" y="2666"/>
                        <a:pt x="4453" y="2410"/>
                      </a:cubicBezTo>
                      <a:cubicBezTo>
                        <a:pt x="3975" y="1580"/>
                        <a:pt x="3145" y="495"/>
                        <a:pt x="2267" y="96"/>
                      </a:cubicBezTo>
                      <a:cubicBezTo>
                        <a:pt x="2123" y="32"/>
                        <a:pt x="1980" y="0"/>
                        <a:pt x="183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4" name="Google Shape;874;p44"/>
                <p:cNvSpPr/>
                <p:nvPr/>
              </p:nvSpPr>
              <p:spPr>
                <a:xfrm>
                  <a:off x="316783" y="534073"/>
                  <a:ext cx="373093" cy="123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9" h="4329" extrusionOk="0">
                      <a:moveTo>
                        <a:pt x="123" y="0"/>
                      </a:moveTo>
                      <a:cubicBezTo>
                        <a:pt x="0" y="0"/>
                        <a:pt x="10" y="57"/>
                        <a:pt x="10" y="234"/>
                      </a:cubicBezTo>
                      <a:lnTo>
                        <a:pt x="10" y="250"/>
                      </a:lnTo>
                      <a:cubicBezTo>
                        <a:pt x="10" y="506"/>
                        <a:pt x="74" y="777"/>
                        <a:pt x="186" y="1000"/>
                      </a:cubicBezTo>
                      <a:cubicBezTo>
                        <a:pt x="314" y="1272"/>
                        <a:pt x="537" y="1479"/>
                        <a:pt x="808" y="1607"/>
                      </a:cubicBezTo>
                      <a:cubicBezTo>
                        <a:pt x="935" y="1658"/>
                        <a:pt x="1035" y="1676"/>
                        <a:pt x="1124" y="1676"/>
                      </a:cubicBezTo>
                      <a:cubicBezTo>
                        <a:pt x="1314" y="1676"/>
                        <a:pt x="1457" y="1592"/>
                        <a:pt x="1718" y="1559"/>
                      </a:cubicBezTo>
                      <a:cubicBezTo>
                        <a:pt x="1784" y="1548"/>
                        <a:pt x="1853" y="1543"/>
                        <a:pt x="1923" y="1543"/>
                      </a:cubicBezTo>
                      <a:cubicBezTo>
                        <a:pt x="2280" y="1543"/>
                        <a:pt x="2667" y="1681"/>
                        <a:pt x="2787" y="1974"/>
                      </a:cubicBezTo>
                      <a:cubicBezTo>
                        <a:pt x="3060" y="2656"/>
                        <a:pt x="3729" y="3081"/>
                        <a:pt x="4445" y="3081"/>
                      </a:cubicBezTo>
                      <a:cubicBezTo>
                        <a:pt x="4567" y="3081"/>
                        <a:pt x="4691" y="3069"/>
                        <a:pt x="4814" y="3043"/>
                      </a:cubicBezTo>
                      <a:cubicBezTo>
                        <a:pt x="5450" y="2921"/>
                        <a:pt x="5616" y="2558"/>
                        <a:pt x="6110" y="2558"/>
                      </a:cubicBezTo>
                      <a:cubicBezTo>
                        <a:pt x="6198" y="2558"/>
                        <a:pt x="6296" y="2570"/>
                        <a:pt x="6410" y="2596"/>
                      </a:cubicBezTo>
                      <a:cubicBezTo>
                        <a:pt x="6681" y="2628"/>
                        <a:pt x="6889" y="2820"/>
                        <a:pt x="6937" y="3091"/>
                      </a:cubicBezTo>
                      <a:cubicBezTo>
                        <a:pt x="7061" y="3688"/>
                        <a:pt x="7534" y="4130"/>
                        <a:pt x="8099" y="4130"/>
                      </a:cubicBezTo>
                      <a:cubicBezTo>
                        <a:pt x="8260" y="4130"/>
                        <a:pt x="8427" y="4094"/>
                        <a:pt x="8596" y="4017"/>
                      </a:cubicBezTo>
                      <a:cubicBezTo>
                        <a:pt x="8740" y="3953"/>
                        <a:pt x="8884" y="3857"/>
                        <a:pt x="8995" y="3745"/>
                      </a:cubicBezTo>
                      <a:cubicBezTo>
                        <a:pt x="9221" y="3568"/>
                        <a:pt x="9511" y="3460"/>
                        <a:pt x="9773" y="3460"/>
                      </a:cubicBezTo>
                      <a:cubicBezTo>
                        <a:pt x="10029" y="3460"/>
                        <a:pt x="10257" y="3564"/>
                        <a:pt x="10368" y="3809"/>
                      </a:cubicBezTo>
                      <a:cubicBezTo>
                        <a:pt x="10505" y="4108"/>
                        <a:pt x="10825" y="4329"/>
                        <a:pt x="11285" y="4329"/>
                      </a:cubicBezTo>
                      <a:cubicBezTo>
                        <a:pt x="11415" y="4329"/>
                        <a:pt x="11557" y="4311"/>
                        <a:pt x="11708" y="4272"/>
                      </a:cubicBezTo>
                      <a:cubicBezTo>
                        <a:pt x="12331" y="4097"/>
                        <a:pt x="12842" y="3650"/>
                        <a:pt x="13097" y="3059"/>
                      </a:cubicBezTo>
                      <a:cubicBezTo>
                        <a:pt x="13129" y="2963"/>
                        <a:pt x="13113" y="2947"/>
                        <a:pt x="12937" y="2868"/>
                      </a:cubicBezTo>
                      <a:cubicBezTo>
                        <a:pt x="9729" y="1431"/>
                        <a:pt x="4559" y="314"/>
                        <a:pt x="1399" y="91"/>
                      </a:cubicBezTo>
                      <a:cubicBezTo>
                        <a:pt x="1239" y="91"/>
                        <a:pt x="1080" y="91"/>
                        <a:pt x="920" y="59"/>
                      </a:cubicBezTo>
                      <a:cubicBezTo>
                        <a:pt x="697" y="27"/>
                        <a:pt x="489" y="27"/>
                        <a:pt x="250" y="11"/>
                      </a:cubicBezTo>
                      <a:cubicBezTo>
                        <a:pt x="197" y="4"/>
                        <a:pt x="156" y="0"/>
                        <a:pt x="1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5" name="Google Shape;875;p44"/>
                <p:cNvSpPr/>
                <p:nvPr/>
              </p:nvSpPr>
              <p:spPr>
                <a:xfrm>
                  <a:off x="705733" y="663696"/>
                  <a:ext cx="18159" cy="19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681" extrusionOk="0">
                      <a:moveTo>
                        <a:pt x="343" y="1"/>
                      </a:moveTo>
                      <a:cubicBezTo>
                        <a:pt x="296" y="1"/>
                        <a:pt x="250" y="15"/>
                        <a:pt x="208" y="46"/>
                      </a:cubicBezTo>
                      <a:cubicBezTo>
                        <a:pt x="48" y="174"/>
                        <a:pt x="0" y="397"/>
                        <a:pt x="112" y="573"/>
                      </a:cubicBezTo>
                      <a:cubicBezTo>
                        <a:pt x="160" y="645"/>
                        <a:pt x="240" y="681"/>
                        <a:pt x="320" y="681"/>
                      </a:cubicBezTo>
                      <a:cubicBezTo>
                        <a:pt x="399" y="681"/>
                        <a:pt x="479" y="645"/>
                        <a:pt x="527" y="573"/>
                      </a:cubicBezTo>
                      <a:cubicBezTo>
                        <a:pt x="607" y="445"/>
                        <a:pt x="639" y="286"/>
                        <a:pt x="575" y="158"/>
                      </a:cubicBezTo>
                      <a:cubicBezTo>
                        <a:pt x="532" y="61"/>
                        <a:pt x="438" y="1"/>
                        <a:pt x="34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44"/>
                <p:cNvSpPr/>
                <p:nvPr/>
              </p:nvSpPr>
              <p:spPr>
                <a:xfrm>
                  <a:off x="663107" y="660002"/>
                  <a:ext cx="13612" cy="34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" h="1230" extrusionOk="0">
                      <a:moveTo>
                        <a:pt x="479" y="1"/>
                      </a:moveTo>
                      <a:lnTo>
                        <a:pt x="479" y="1"/>
                      </a:lnTo>
                      <a:cubicBezTo>
                        <a:pt x="367" y="33"/>
                        <a:pt x="271" y="112"/>
                        <a:pt x="192" y="208"/>
                      </a:cubicBezTo>
                      <a:cubicBezTo>
                        <a:pt x="96" y="304"/>
                        <a:pt x="48" y="416"/>
                        <a:pt x="16" y="559"/>
                      </a:cubicBezTo>
                      <a:cubicBezTo>
                        <a:pt x="0" y="671"/>
                        <a:pt x="16" y="815"/>
                        <a:pt x="64" y="926"/>
                      </a:cubicBezTo>
                      <a:cubicBezTo>
                        <a:pt x="96" y="1054"/>
                        <a:pt x="176" y="1150"/>
                        <a:pt x="287" y="1230"/>
                      </a:cubicBezTo>
                      <a:cubicBezTo>
                        <a:pt x="256" y="1022"/>
                        <a:pt x="256" y="799"/>
                        <a:pt x="287" y="591"/>
                      </a:cubicBezTo>
                      <a:cubicBezTo>
                        <a:pt x="335" y="384"/>
                        <a:pt x="399" y="192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44"/>
                <p:cNvSpPr/>
                <p:nvPr/>
              </p:nvSpPr>
              <p:spPr>
                <a:xfrm>
                  <a:off x="537019" y="601485"/>
                  <a:ext cx="43109" cy="20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713" extrusionOk="0">
                      <a:moveTo>
                        <a:pt x="1517" y="1"/>
                      </a:moveTo>
                      <a:lnTo>
                        <a:pt x="1517" y="1"/>
                      </a:lnTo>
                      <a:cubicBezTo>
                        <a:pt x="1245" y="129"/>
                        <a:pt x="1022" y="240"/>
                        <a:pt x="767" y="336"/>
                      </a:cubicBezTo>
                      <a:cubicBezTo>
                        <a:pt x="495" y="432"/>
                        <a:pt x="240" y="559"/>
                        <a:pt x="1" y="703"/>
                      </a:cubicBezTo>
                      <a:cubicBezTo>
                        <a:pt x="59" y="710"/>
                        <a:pt x="118" y="713"/>
                        <a:pt x="178" y="713"/>
                      </a:cubicBezTo>
                      <a:cubicBezTo>
                        <a:pt x="410" y="713"/>
                        <a:pt x="646" y="664"/>
                        <a:pt x="862" y="575"/>
                      </a:cubicBezTo>
                      <a:cubicBezTo>
                        <a:pt x="1150" y="480"/>
                        <a:pt x="1373" y="272"/>
                        <a:pt x="15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44"/>
                <p:cNvSpPr/>
                <p:nvPr/>
              </p:nvSpPr>
              <p:spPr>
                <a:xfrm>
                  <a:off x="428180" y="572468"/>
                  <a:ext cx="38108" cy="20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715" extrusionOk="0">
                      <a:moveTo>
                        <a:pt x="1341" y="1"/>
                      </a:moveTo>
                      <a:cubicBezTo>
                        <a:pt x="1101" y="128"/>
                        <a:pt x="910" y="256"/>
                        <a:pt x="671" y="352"/>
                      </a:cubicBezTo>
                      <a:cubicBezTo>
                        <a:pt x="575" y="400"/>
                        <a:pt x="463" y="447"/>
                        <a:pt x="351" y="495"/>
                      </a:cubicBezTo>
                      <a:lnTo>
                        <a:pt x="176" y="575"/>
                      </a:lnTo>
                      <a:cubicBezTo>
                        <a:pt x="96" y="623"/>
                        <a:pt x="64" y="655"/>
                        <a:pt x="0" y="687"/>
                      </a:cubicBezTo>
                      <a:cubicBezTo>
                        <a:pt x="32" y="703"/>
                        <a:pt x="72" y="707"/>
                        <a:pt x="110" y="707"/>
                      </a:cubicBezTo>
                      <a:cubicBezTo>
                        <a:pt x="148" y="707"/>
                        <a:pt x="184" y="703"/>
                        <a:pt x="208" y="703"/>
                      </a:cubicBezTo>
                      <a:cubicBezTo>
                        <a:pt x="240" y="711"/>
                        <a:pt x="272" y="715"/>
                        <a:pt x="304" y="715"/>
                      </a:cubicBezTo>
                      <a:cubicBezTo>
                        <a:pt x="335" y="715"/>
                        <a:pt x="367" y="711"/>
                        <a:pt x="399" y="703"/>
                      </a:cubicBezTo>
                      <a:cubicBezTo>
                        <a:pt x="543" y="687"/>
                        <a:pt x="671" y="655"/>
                        <a:pt x="798" y="591"/>
                      </a:cubicBezTo>
                      <a:cubicBezTo>
                        <a:pt x="1054" y="479"/>
                        <a:pt x="1245" y="272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44"/>
                <p:cNvSpPr/>
                <p:nvPr/>
              </p:nvSpPr>
              <p:spPr>
                <a:xfrm>
                  <a:off x="630455" y="620555"/>
                  <a:ext cx="34925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697" extrusionOk="0">
                      <a:moveTo>
                        <a:pt x="1229" y="0"/>
                      </a:moveTo>
                      <a:lnTo>
                        <a:pt x="1229" y="0"/>
                      </a:lnTo>
                      <a:cubicBezTo>
                        <a:pt x="1006" y="128"/>
                        <a:pt x="814" y="224"/>
                        <a:pt x="623" y="319"/>
                      </a:cubicBezTo>
                      <a:cubicBezTo>
                        <a:pt x="399" y="431"/>
                        <a:pt x="192" y="543"/>
                        <a:pt x="0" y="686"/>
                      </a:cubicBezTo>
                      <a:cubicBezTo>
                        <a:pt x="52" y="693"/>
                        <a:pt x="104" y="696"/>
                        <a:pt x="156" y="696"/>
                      </a:cubicBezTo>
                      <a:cubicBezTo>
                        <a:pt x="358" y="696"/>
                        <a:pt x="556" y="648"/>
                        <a:pt x="734" y="559"/>
                      </a:cubicBezTo>
                      <a:cubicBezTo>
                        <a:pt x="974" y="447"/>
                        <a:pt x="1149" y="240"/>
                        <a:pt x="122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44"/>
                <p:cNvSpPr/>
                <p:nvPr/>
              </p:nvSpPr>
              <p:spPr>
                <a:xfrm>
                  <a:off x="341563" y="547515"/>
                  <a:ext cx="33589" cy="13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460" extrusionOk="0">
                      <a:moveTo>
                        <a:pt x="1181" y="1"/>
                      </a:moveTo>
                      <a:lnTo>
                        <a:pt x="1181" y="1"/>
                      </a:lnTo>
                      <a:cubicBezTo>
                        <a:pt x="974" y="33"/>
                        <a:pt x="782" y="97"/>
                        <a:pt x="575" y="160"/>
                      </a:cubicBezTo>
                      <a:cubicBezTo>
                        <a:pt x="383" y="208"/>
                        <a:pt x="192" y="304"/>
                        <a:pt x="0" y="400"/>
                      </a:cubicBezTo>
                      <a:cubicBezTo>
                        <a:pt x="112" y="440"/>
                        <a:pt x="224" y="460"/>
                        <a:pt x="335" y="460"/>
                      </a:cubicBezTo>
                      <a:cubicBezTo>
                        <a:pt x="447" y="460"/>
                        <a:pt x="559" y="440"/>
                        <a:pt x="670" y="400"/>
                      </a:cubicBezTo>
                      <a:cubicBezTo>
                        <a:pt x="878" y="336"/>
                        <a:pt x="1069" y="192"/>
                        <a:pt x="118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44"/>
                <p:cNvSpPr/>
                <p:nvPr/>
              </p:nvSpPr>
              <p:spPr>
                <a:xfrm>
                  <a:off x="244489" y="480842"/>
                  <a:ext cx="36318" cy="4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1629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60" y="304"/>
                        <a:pt x="368" y="591"/>
                        <a:pt x="591" y="863"/>
                      </a:cubicBezTo>
                      <a:cubicBezTo>
                        <a:pt x="703" y="990"/>
                        <a:pt x="831" y="1102"/>
                        <a:pt x="942" y="1246"/>
                      </a:cubicBezTo>
                      <a:cubicBezTo>
                        <a:pt x="1054" y="1373"/>
                        <a:pt x="1166" y="1485"/>
                        <a:pt x="1278" y="1629"/>
                      </a:cubicBezTo>
                      <a:cubicBezTo>
                        <a:pt x="1214" y="1262"/>
                        <a:pt x="1038" y="942"/>
                        <a:pt x="799" y="687"/>
                      </a:cubicBezTo>
                      <a:cubicBezTo>
                        <a:pt x="687" y="559"/>
                        <a:pt x="559" y="432"/>
                        <a:pt x="432" y="320"/>
                      </a:cubicBezTo>
                      <a:cubicBezTo>
                        <a:pt x="288" y="192"/>
                        <a:pt x="144" y="97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44"/>
                <p:cNvSpPr/>
                <p:nvPr/>
              </p:nvSpPr>
              <p:spPr>
                <a:xfrm>
                  <a:off x="211383" y="557036"/>
                  <a:ext cx="64422" cy="1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7" h="371" extrusionOk="0">
                      <a:moveTo>
                        <a:pt x="2267" y="1"/>
                      </a:moveTo>
                      <a:lnTo>
                        <a:pt x="2267" y="1"/>
                      </a:lnTo>
                      <a:cubicBezTo>
                        <a:pt x="2171" y="9"/>
                        <a:pt x="2075" y="9"/>
                        <a:pt x="1980" y="9"/>
                      </a:cubicBezTo>
                      <a:cubicBezTo>
                        <a:pt x="1884" y="9"/>
                        <a:pt x="1788" y="9"/>
                        <a:pt x="1692" y="17"/>
                      </a:cubicBezTo>
                      <a:cubicBezTo>
                        <a:pt x="1501" y="17"/>
                        <a:pt x="1325" y="49"/>
                        <a:pt x="1118" y="65"/>
                      </a:cubicBezTo>
                      <a:cubicBezTo>
                        <a:pt x="735" y="113"/>
                        <a:pt x="368" y="192"/>
                        <a:pt x="1" y="336"/>
                      </a:cubicBezTo>
                      <a:cubicBezTo>
                        <a:pt x="179" y="358"/>
                        <a:pt x="356" y="370"/>
                        <a:pt x="534" y="370"/>
                      </a:cubicBezTo>
                      <a:cubicBezTo>
                        <a:pt x="739" y="370"/>
                        <a:pt x="945" y="354"/>
                        <a:pt x="1150" y="320"/>
                      </a:cubicBezTo>
                      <a:cubicBezTo>
                        <a:pt x="1341" y="304"/>
                        <a:pt x="1533" y="256"/>
                        <a:pt x="1724" y="208"/>
                      </a:cubicBezTo>
                      <a:cubicBezTo>
                        <a:pt x="1916" y="176"/>
                        <a:pt x="2107" y="97"/>
                        <a:pt x="226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44"/>
                <p:cNvSpPr/>
                <p:nvPr/>
              </p:nvSpPr>
              <p:spPr>
                <a:xfrm>
                  <a:off x="224540" y="316205"/>
                  <a:ext cx="587788" cy="262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4" h="9220" extrusionOk="0">
                      <a:moveTo>
                        <a:pt x="1836" y="1"/>
                      </a:moveTo>
                      <a:cubicBezTo>
                        <a:pt x="1517" y="32"/>
                        <a:pt x="1357" y="160"/>
                        <a:pt x="1389" y="543"/>
                      </a:cubicBezTo>
                      <a:cubicBezTo>
                        <a:pt x="1453" y="1054"/>
                        <a:pt x="1788" y="1756"/>
                        <a:pt x="2091" y="2219"/>
                      </a:cubicBezTo>
                      <a:cubicBezTo>
                        <a:pt x="2139" y="2299"/>
                        <a:pt x="2219" y="2347"/>
                        <a:pt x="2235" y="2442"/>
                      </a:cubicBezTo>
                      <a:cubicBezTo>
                        <a:pt x="1740" y="2538"/>
                        <a:pt x="1261" y="2682"/>
                        <a:pt x="815" y="2889"/>
                      </a:cubicBezTo>
                      <a:cubicBezTo>
                        <a:pt x="352" y="3129"/>
                        <a:pt x="1" y="3512"/>
                        <a:pt x="384" y="3863"/>
                      </a:cubicBezTo>
                      <a:cubicBezTo>
                        <a:pt x="709" y="4177"/>
                        <a:pt x="1500" y="4270"/>
                        <a:pt x="2162" y="4270"/>
                      </a:cubicBezTo>
                      <a:cubicBezTo>
                        <a:pt x="2442" y="4270"/>
                        <a:pt x="2700" y="4253"/>
                        <a:pt x="2889" y="4230"/>
                      </a:cubicBezTo>
                      <a:cubicBezTo>
                        <a:pt x="3366" y="4176"/>
                        <a:pt x="3545" y="4110"/>
                        <a:pt x="3664" y="4110"/>
                      </a:cubicBezTo>
                      <a:cubicBezTo>
                        <a:pt x="3896" y="4110"/>
                        <a:pt x="3904" y="4357"/>
                        <a:pt x="5443" y="5411"/>
                      </a:cubicBezTo>
                      <a:cubicBezTo>
                        <a:pt x="5698" y="5570"/>
                        <a:pt x="5937" y="5730"/>
                        <a:pt x="6225" y="5874"/>
                      </a:cubicBezTo>
                      <a:cubicBezTo>
                        <a:pt x="8619" y="7214"/>
                        <a:pt x="11380" y="7996"/>
                        <a:pt x="14061" y="8619"/>
                      </a:cubicBezTo>
                      <a:cubicBezTo>
                        <a:pt x="15034" y="8874"/>
                        <a:pt x="16024" y="9065"/>
                        <a:pt x="17029" y="9193"/>
                      </a:cubicBezTo>
                      <a:cubicBezTo>
                        <a:pt x="17197" y="9210"/>
                        <a:pt x="17373" y="9219"/>
                        <a:pt x="17554" y="9219"/>
                      </a:cubicBezTo>
                      <a:cubicBezTo>
                        <a:pt x="18712" y="9219"/>
                        <a:pt x="20058" y="8846"/>
                        <a:pt x="20652" y="7853"/>
                      </a:cubicBezTo>
                      <a:cubicBezTo>
                        <a:pt x="20684" y="7805"/>
                        <a:pt x="20684" y="7741"/>
                        <a:pt x="20652" y="7693"/>
                      </a:cubicBezTo>
                      <a:cubicBezTo>
                        <a:pt x="20444" y="7342"/>
                        <a:pt x="20157" y="7023"/>
                        <a:pt x="19838" y="6783"/>
                      </a:cubicBezTo>
                      <a:cubicBezTo>
                        <a:pt x="17300" y="4772"/>
                        <a:pt x="11906" y="3480"/>
                        <a:pt x="8682" y="2969"/>
                      </a:cubicBezTo>
                      <a:cubicBezTo>
                        <a:pt x="4804" y="2347"/>
                        <a:pt x="4597" y="2666"/>
                        <a:pt x="4453" y="2410"/>
                      </a:cubicBezTo>
                      <a:cubicBezTo>
                        <a:pt x="3974" y="1581"/>
                        <a:pt x="3145" y="495"/>
                        <a:pt x="2267" y="96"/>
                      </a:cubicBezTo>
                      <a:cubicBezTo>
                        <a:pt x="2123" y="17"/>
                        <a:pt x="1980" y="1"/>
                        <a:pt x="18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44"/>
                <p:cNvSpPr/>
                <p:nvPr/>
              </p:nvSpPr>
              <p:spPr>
                <a:xfrm>
                  <a:off x="351253" y="387567"/>
                  <a:ext cx="373093" cy="12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9" h="4336" extrusionOk="0">
                      <a:moveTo>
                        <a:pt x="123" y="1"/>
                      </a:moveTo>
                      <a:cubicBezTo>
                        <a:pt x="0" y="1"/>
                        <a:pt x="10" y="57"/>
                        <a:pt x="10" y="235"/>
                      </a:cubicBezTo>
                      <a:lnTo>
                        <a:pt x="10" y="251"/>
                      </a:lnTo>
                      <a:cubicBezTo>
                        <a:pt x="10" y="506"/>
                        <a:pt x="74" y="777"/>
                        <a:pt x="186" y="1001"/>
                      </a:cubicBezTo>
                      <a:cubicBezTo>
                        <a:pt x="313" y="1272"/>
                        <a:pt x="537" y="1479"/>
                        <a:pt x="808" y="1607"/>
                      </a:cubicBezTo>
                      <a:cubicBezTo>
                        <a:pt x="935" y="1658"/>
                        <a:pt x="1035" y="1676"/>
                        <a:pt x="1124" y="1676"/>
                      </a:cubicBezTo>
                      <a:cubicBezTo>
                        <a:pt x="1314" y="1676"/>
                        <a:pt x="1457" y="1592"/>
                        <a:pt x="1718" y="1559"/>
                      </a:cubicBezTo>
                      <a:cubicBezTo>
                        <a:pt x="1783" y="1549"/>
                        <a:pt x="1852" y="1543"/>
                        <a:pt x="1923" y="1543"/>
                      </a:cubicBezTo>
                      <a:cubicBezTo>
                        <a:pt x="2280" y="1543"/>
                        <a:pt x="2667" y="1681"/>
                        <a:pt x="2787" y="1974"/>
                      </a:cubicBezTo>
                      <a:cubicBezTo>
                        <a:pt x="3060" y="2656"/>
                        <a:pt x="3729" y="3081"/>
                        <a:pt x="4445" y="3081"/>
                      </a:cubicBezTo>
                      <a:cubicBezTo>
                        <a:pt x="4567" y="3081"/>
                        <a:pt x="4691" y="3069"/>
                        <a:pt x="4814" y="3043"/>
                      </a:cubicBezTo>
                      <a:cubicBezTo>
                        <a:pt x="5450" y="2922"/>
                        <a:pt x="5616" y="2558"/>
                        <a:pt x="6109" y="2558"/>
                      </a:cubicBezTo>
                      <a:cubicBezTo>
                        <a:pt x="6198" y="2558"/>
                        <a:pt x="6296" y="2570"/>
                        <a:pt x="6410" y="2597"/>
                      </a:cubicBezTo>
                      <a:cubicBezTo>
                        <a:pt x="6681" y="2628"/>
                        <a:pt x="6889" y="2820"/>
                        <a:pt x="6937" y="3091"/>
                      </a:cubicBezTo>
                      <a:cubicBezTo>
                        <a:pt x="7061" y="3688"/>
                        <a:pt x="7534" y="4130"/>
                        <a:pt x="8099" y="4130"/>
                      </a:cubicBezTo>
                      <a:cubicBezTo>
                        <a:pt x="8259" y="4130"/>
                        <a:pt x="8427" y="4094"/>
                        <a:pt x="8596" y="4017"/>
                      </a:cubicBezTo>
                      <a:cubicBezTo>
                        <a:pt x="8740" y="3953"/>
                        <a:pt x="8884" y="3857"/>
                        <a:pt x="8995" y="3746"/>
                      </a:cubicBezTo>
                      <a:cubicBezTo>
                        <a:pt x="9221" y="3568"/>
                        <a:pt x="9511" y="3460"/>
                        <a:pt x="9773" y="3460"/>
                      </a:cubicBezTo>
                      <a:cubicBezTo>
                        <a:pt x="10029" y="3460"/>
                        <a:pt x="10257" y="3564"/>
                        <a:pt x="10368" y="3809"/>
                      </a:cubicBezTo>
                      <a:cubicBezTo>
                        <a:pt x="10504" y="4106"/>
                        <a:pt x="10821" y="4335"/>
                        <a:pt x="11275" y="4335"/>
                      </a:cubicBezTo>
                      <a:cubicBezTo>
                        <a:pt x="11408" y="4335"/>
                        <a:pt x="11553" y="4316"/>
                        <a:pt x="11708" y="4272"/>
                      </a:cubicBezTo>
                      <a:cubicBezTo>
                        <a:pt x="12331" y="4097"/>
                        <a:pt x="12841" y="3650"/>
                        <a:pt x="13097" y="3059"/>
                      </a:cubicBezTo>
                      <a:cubicBezTo>
                        <a:pt x="13129" y="2964"/>
                        <a:pt x="13113" y="2948"/>
                        <a:pt x="12937" y="2868"/>
                      </a:cubicBezTo>
                      <a:cubicBezTo>
                        <a:pt x="9729" y="1431"/>
                        <a:pt x="4559" y="314"/>
                        <a:pt x="1399" y="91"/>
                      </a:cubicBezTo>
                      <a:cubicBezTo>
                        <a:pt x="1239" y="91"/>
                        <a:pt x="1079" y="91"/>
                        <a:pt x="936" y="59"/>
                      </a:cubicBezTo>
                      <a:cubicBezTo>
                        <a:pt x="696" y="27"/>
                        <a:pt x="489" y="27"/>
                        <a:pt x="250" y="11"/>
                      </a:cubicBezTo>
                      <a:cubicBezTo>
                        <a:pt x="197" y="5"/>
                        <a:pt x="155" y="1"/>
                        <a:pt x="1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44"/>
                <p:cNvSpPr/>
                <p:nvPr/>
              </p:nvSpPr>
              <p:spPr>
                <a:xfrm>
                  <a:off x="697123" y="513496"/>
                  <a:ext cx="13612" cy="34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" h="1230" extrusionOk="0">
                      <a:moveTo>
                        <a:pt x="479" y="1"/>
                      </a:moveTo>
                      <a:lnTo>
                        <a:pt x="479" y="1"/>
                      </a:lnTo>
                      <a:cubicBezTo>
                        <a:pt x="367" y="33"/>
                        <a:pt x="271" y="113"/>
                        <a:pt x="192" y="208"/>
                      </a:cubicBezTo>
                      <a:cubicBezTo>
                        <a:pt x="96" y="304"/>
                        <a:pt x="48" y="416"/>
                        <a:pt x="16" y="559"/>
                      </a:cubicBezTo>
                      <a:cubicBezTo>
                        <a:pt x="0" y="671"/>
                        <a:pt x="16" y="815"/>
                        <a:pt x="64" y="926"/>
                      </a:cubicBezTo>
                      <a:cubicBezTo>
                        <a:pt x="96" y="1054"/>
                        <a:pt x="176" y="1150"/>
                        <a:pt x="287" y="1230"/>
                      </a:cubicBezTo>
                      <a:cubicBezTo>
                        <a:pt x="255" y="1022"/>
                        <a:pt x="255" y="799"/>
                        <a:pt x="287" y="591"/>
                      </a:cubicBezTo>
                      <a:cubicBezTo>
                        <a:pt x="335" y="384"/>
                        <a:pt x="399" y="192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44"/>
                <p:cNvSpPr/>
                <p:nvPr/>
              </p:nvSpPr>
              <p:spPr>
                <a:xfrm>
                  <a:off x="571489" y="454553"/>
                  <a:ext cx="43109" cy="20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723" extrusionOk="0">
                      <a:moveTo>
                        <a:pt x="1517" y="0"/>
                      </a:moveTo>
                      <a:cubicBezTo>
                        <a:pt x="1245" y="144"/>
                        <a:pt x="1022" y="255"/>
                        <a:pt x="766" y="351"/>
                      </a:cubicBezTo>
                      <a:cubicBezTo>
                        <a:pt x="495" y="431"/>
                        <a:pt x="240" y="559"/>
                        <a:pt x="0" y="718"/>
                      </a:cubicBezTo>
                      <a:cubicBezTo>
                        <a:pt x="48" y="721"/>
                        <a:pt x="96" y="722"/>
                        <a:pt x="143" y="722"/>
                      </a:cubicBezTo>
                      <a:cubicBezTo>
                        <a:pt x="394" y="722"/>
                        <a:pt x="634" y="685"/>
                        <a:pt x="862" y="591"/>
                      </a:cubicBezTo>
                      <a:cubicBezTo>
                        <a:pt x="1149" y="479"/>
                        <a:pt x="1389" y="271"/>
                        <a:pt x="15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44"/>
                <p:cNvSpPr/>
                <p:nvPr/>
              </p:nvSpPr>
              <p:spPr>
                <a:xfrm>
                  <a:off x="462650" y="425963"/>
                  <a:ext cx="38108" cy="20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715" extrusionOk="0">
                      <a:moveTo>
                        <a:pt x="1341" y="1"/>
                      </a:moveTo>
                      <a:cubicBezTo>
                        <a:pt x="1101" y="128"/>
                        <a:pt x="910" y="256"/>
                        <a:pt x="670" y="352"/>
                      </a:cubicBezTo>
                      <a:cubicBezTo>
                        <a:pt x="575" y="400"/>
                        <a:pt x="463" y="448"/>
                        <a:pt x="351" y="495"/>
                      </a:cubicBezTo>
                      <a:lnTo>
                        <a:pt x="176" y="575"/>
                      </a:lnTo>
                      <a:cubicBezTo>
                        <a:pt x="96" y="623"/>
                        <a:pt x="64" y="671"/>
                        <a:pt x="0" y="687"/>
                      </a:cubicBezTo>
                      <a:cubicBezTo>
                        <a:pt x="32" y="703"/>
                        <a:pt x="72" y="707"/>
                        <a:pt x="110" y="707"/>
                      </a:cubicBezTo>
                      <a:cubicBezTo>
                        <a:pt x="148" y="707"/>
                        <a:pt x="184" y="703"/>
                        <a:pt x="208" y="703"/>
                      </a:cubicBezTo>
                      <a:cubicBezTo>
                        <a:pt x="240" y="711"/>
                        <a:pt x="272" y="715"/>
                        <a:pt x="303" y="715"/>
                      </a:cubicBezTo>
                      <a:cubicBezTo>
                        <a:pt x="335" y="715"/>
                        <a:pt x="367" y="711"/>
                        <a:pt x="399" y="703"/>
                      </a:cubicBezTo>
                      <a:cubicBezTo>
                        <a:pt x="543" y="687"/>
                        <a:pt x="670" y="655"/>
                        <a:pt x="798" y="591"/>
                      </a:cubicBezTo>
                      <a:cubicBezTo>
                        <a:pt x="1054" y="479"/>
                        <a:pt x="1245" y="272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44"/>
                <p:cNvSpPr/>
                <p:nvPr/>
              </p:nvSpPr>
              <p:spPr>
                <a:xfrm>
                  <a:off x="664471" y="474049"/>
                  <a:ext cx="34925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697" extrusionOk="0">
                      <a:moveTo>
                        <a:pt x="1229" y="0"/>
                      </a:moveTo>
                      <a:lnTo>
                        <a:pt x="1229" y="0"/>
                      </a:lnTo>
                      <a:cubicBezTo>
                        <a:pt x="1021" y="112"/>
                        <a:pt x="830" y="224"/>
                        <a:pt x="622" y="320"/>
                      </a:cubicBezTo>
                      <a:cubicBezTo>
                        <a:pt x="399" y="431"/>
                        <a:pt x="192" y="543"/>
                        <a:pt x="0" y="687"/>
                      </a:cubicBezTo>
                      <a:cubicBezTo>
                        <a:pt x="52" y="693"/>
                        <a:pt x="104" y="696"/>
                        <a:pt x="156" y="696"/>
                      </a:cubicBezTo>
                      <a:cubicBezTo>
                        <a:pt x="358" y="696"/>
                        <a:pt x="556" y="648"/>
                        <a:pt x="734" y="559"/>
                      </a:cubicBezTo>
                      <a:cubicBezTo>
                        <a:pt x="974" y="447"/>
                        <a:pt x="1149" y="240"/>
                        <a:pt x="122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44"/>
                <p:cNvSpPr/>
                <p:nvPr/>
              </p:nvSpPr>
              <p:spPr>
                <a:xfrm>
                  <a:off x="376005" y="401010"/>
                  <a:ext cx="33589" cy="13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460" extrusionOk="0">
                      <a:moveTo>
                        <a:pt x="1182" y="1"/>
                      </a:moveTo>
                      <a:lnTo>
                        <a:pt x="1182" y="1"/>
                      </a:lnTo>
                      <a:cubicBezTo>
                        <a:pt x="975" y="33"/>
                        <a:pt x="783" y="97"/>
                        <a:pt x="576" y="161"/>
                      </a:cubicBezTo>
                      <a:cubicBezTo>
                        <a:pt x="384" y="208"/>
                        <a:pt x="193" y="304"/>
                        <a:pt x="1" y="400"/>
                      </a:cubicBezTo>
                      <a:cubicBezTo>
                        <a:pt x="113" y="440"/>
                        <a:pt x="224" y="460"/>
                        <a:pt x="336" y="460"/>
                      </a:cubicBezTo>
                      <a:cubicBezTo>
                        <a:pt x="448" y="460"/>
                        <a:pt x="560" y="440"/>
                        <a:pt x="671" y="400"/>
                      </a:cubicBezTo>
                      <a:cubicBezTo>
                        <a:pt x="879" y="336"/>
                        <a:pt x="1070" y="192"/>
                        <a:pt x="118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0" name="Google Shape;890;p44"/>
                <p:cNvSpPr/>
                <p:nvPr/>
              </p:nvSpPr>
              <p:spPr>
                <a:xfrm>
                  <a:off x="278959" y="334337"/>
                  <a:ext cx="36772" cy="4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1629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60" y="304"/>
                        <a:pt x="368" y="591"/>
                        <a:pt x="591" y="863"/>
                      </a:cubicBezTo>
                      <a:cubicBezTo>
                        <a:pt x="703" y="990"/>
                        <a:pt x="831" y="1118"/>
                        <a:pt x="942" y="1246"/>
                      </a:cubicBezTo>
                      <a:cubicBezTo>
                        <a:pt x="1054" y="1373"/>
                        <a:pt x="1166" y="1485"/>
                        <a:pt x="1293" y="1629"/>
                      </a:cubicBezTo>
                      <a:cubicBezTo>
                        <a:pt x="1214" y="1262"/>
                        <a:pt x="1038" y="943"/>
                        <a:pt x="799" y="687"/>
                      </a:cubicBezTo>
                      <a:cubicBezTo>
                        <a:pt x="687" y="560"/>
                        <a:pt x="559" y="432"/>
                        <a:pt x="432" y="320"/>
                      </a:cubicBezTo>
                      <a:cubicBezTo>
                        <a:pt x="288" y="192"/>
                        <a:pt x="144" y="97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1" name="Google Shape;891;p44"/>
                <p:cNvSpPr/>
                <p:nvPr/>
              </p:nvSpPr>
              <p:spPr>
                <a:xfrm>
                  <a:off x="245853" y="410559"/>
                  <a:ext cx="64877" cy="10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365" extrusionOk="0">
                      <a:moveTo>
                        <a:pt x="2283" y="0"/>
                      </a:moveTo>
                      <a:lnTo>
                        <a:pt x="2283" y="0"/>
                      </a:lnTo>
                      <a:cubicBezTo>
                        <a:pt x="2187" y="8"/>
                        <a:pt x="2091" y="8"/>
                        <a:pt x="1996" y="8"/>
                      </a:cubicBezTo>
                      <a:cubicBezTo>
                        <a:pt x="1900" y="8"/>
                        <a:pt x="1804" y="8"/>
                        <a:pt x="1708" y="16"/>
                      </a:cubicBezTo>
                      <a:cubicBezTo>
                        <a:pt x="1517" y="16"/>
                        <a:pt x="1325" y="32"/>
                        <a:pt x="1134" y="64"/>
                      </a:cubicBezTo>
                      <a:cubicBezTo>
                        <a:pt x="751" y="112"/>
                        <a:pt x="368" y="192"/>
                        <a:pt x="1" y="335"/>
                      </a:cubicBezTo>
                      <a:cubicBezTo>
                        <a:pt x="161" y="355"/>
                        <a:pt x="324" y="364"/>
                        <a:pt x="488" y="364"/>
                      </a:cubicBezTo>
                      <a:cubicBezTo>
                        <a:pt x="715" y="364"/>
                        <a:pt x="943" y="347"/>
                        <a:pt x="1166" y="319"/>
                      </a:cubicBezTo>
                      <a:cubicBezTo>
                        <a:pt x="1357" y="287"/>
                        <a:pt x="1549" y="255"/>
                        <a:pt x="1724" y="208"/>
                      </a:cubicBezTo>
                      <a:cubicBezTo>
                        <a:pt x="1932" y="176"/>
                        <a:pt x="2107" y="96"/>
                        <a:pt x="22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92" name="Google Shape;892;p44"/>
              <p:cNvSpPr/>
              <p:nvPr/>
            </p:nvSpPr>
            <p:spPr>
              <a:xfrm>
                <a:off x="746086" y="685864"/>
                <a:ext cx="29071" cy="8867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312" extrusionOk="0">
                    <a:moveTo>
                      <a:pt x="1022" y="0"/>
                    </a:moveTo>
                    <a:cubicBezTo>
                      <a:pt x="926" y="0"/>
                      <a:pt x="831" y="16"/>
                      <a:pt x="751" y="32"/>
                    </a:cubicBezTo>
                    <a:lnTo>
                      <a:pt x="511" y="48"/>
                    </a:lnTo>
                    <a:cubicBezTo>
                      <a:pt x="336" y="64"/>
                      <a:pt x="160" y="96"/>
                      <a:pt x="1" y="144"/>
                    </a:cubicBezTo>
                    <a:cubicBezTo>
                      <a:pt x="120" y="250"/>
                      <a:pt x="272" y="312"/>
                      <a:pt x="438" y="312"/>
                    </a:cubicBezTo>
                    <a:cubicBezTo>
                      <a:pt x="473" y="312"/>
                      <a:pt x="508" y="309"/>
                      <a:pt x="543" y="304"/>
                    </a:cubicBezTo>
                    <a:cubicBezTo>
                      <a:pt x="639" y="288"/>
                      <a:pt x="735" y="272"/>
                      <a:pt x="815" y="224"/>
                    </a:cubicBezTo>
                    <a:cubicBezTo>
                      <a:pt x="910" y="176"/>
                      <a:pt x="974" y="96"/>
                      <a:pt x="10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4"/>
              <p:cNvSpPr/>
              <p:nvPr/>
            </p:nvSpPr>
            <p:spPr>
              <a:xfrm>
                <a:off x="740204" y="517106"/>
                <a:ext cx="18159" cy="19439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84" extrusionOk="0">
                    <a:moveTo>
                      <a:pt x="351" y="0"/>
                    </a:moveTo>
                    <a:cubicBezTo>
                      <a:pt x="302" y="0"/>
                      <a:pt x="252" y="16"/>
                      <a:pt x="208" y="49"/>
                    </a:cubicBezTo>
                    <a:cubicBezTo>
                      <a:pt x="48" y="177"/>
                      <a:pt x="0" y="400"/>
                      <a:pt x="112" y="576"/>
                    </a:cubicBezTo>
                    <a:cubicBezTo>
                      <a:pt x="160" y="648"/>
                      <a:pt x="240" y="684"/>
                      <a:pt x="319" y="684"/>
                    </a:cubicBezTo>
                    <a:cubicBezTo>
                      <a:pt x="399" y="684"/>
                      <a:pt x="479" y="648"/>
                      <a:pt x="527" y="576"/>
                    </a:cubicBezTo>
                    <a:cubicBezTo>
                      <a:pt x="607" y="448"/>
                      <a:pt x="639" y="289"/>
                      <a:pt x="575" y="161"/>
                    </a:cubicBezTo>
                    <a:cubicBezTo>
                      <a:pt x="533" y="57"/>
                      <a:pt x="444" y="0"/>
                      <a:pt x="3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4"/>
              <p:cNvSpPr/>
              <p:nvPr/>
            </p:nvSpPr>
            <p:spPr>
              <a:xfrm>
                <a:off x="780557" y="539359"/>
                <a:ext cx="29071" cy="8867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312" extrusionOk="0">
                    <a:moveTo>
                      <a:pt x="1022" y="1"/>
                    </a:moveTo>
                    <a:cubicBezTo>
                      <a:pt x="926" y="1"/>
                      <a:pt x="831" y="16"/>
                      <a:pt x="751" y="32"/>
                    </a:cubicBezTo>
                    <a:lnTo>
                      <a:pt x="511" y="48"/>
                    </a:lnTo>
                    <a:cubicBezTo>
                      <a:pt x="336" y="64"/>
                      <a:pt x="160" y="96"/>
                      <a:pt x="1" y="144"/>
                    </a:cubicBezTo>
                    <a:cubicBezTo>
                      <a:pt x="120" y="250"/>
                      <a:pt x="271" y="312"/>
                      <a:pt x="438" y="312"/>
                    </a:cubicBezTo>
                    <a:cubicBezTo>
                      <a:pt x="473" y="312"/>
                      <a:pt x="508" y="309"/>
                      <a:pt x="543" y="304"/>
                    </a:cubicBezTo>
                    <a:cubicBezTo>
                      <a:pt x="639" y="288"/>
                      <a:pt x="735" y="272"/>
                      <a:pt x="815" y="224"/>
                    </a:cubicBezTo>
                    <a:cubicBezTo>
                      <a:pt x="910" y="176"/>
                      <a:pt x="974" y="96"/>
                      <a:pt x="10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5" name="Google Shape;895;p44"/>
            <p:cNvGrpSpPr/>
            <p:nvPr/>
          </p:nvGrpSpPr>
          <p:grpSpPr>
            <a:xfrm>
              <a:off x="1100758" y="3783593"/>
              <a:ext cx="654591" cy="754894"/>
              <a:chOff x="1100758" y="3783593"/>
              <a:chExt cx="654591" cy="754894"/>
            </a:xfrm>
          </p:grpSpPr>
          <p:sp>
            <p:nvSpPr>
              <p:cNvPr id="896" name="Google Shape;896;p44"/>
              <p:cNvSpPr/>
              <p:nvPr/>
            </p:nvSpPr>
            <p:spPr>
              <a:xfrm>
                <a:off x="1100758" y="3783593"/>
                <a:ext cx="654591" cy="754840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3968" extrusionOk="0">
                    <a:moveTo>
                      <a:pt x="4645" y="1"/>
                    </a:moveTo>
                    <a:cubicBezTo>
                      <a:pt x="4601" y="1"/>
                      <a:pt x="4552" y="25"/>
                      <a:pt x="4485" y="72"/>
                    </a:cubicBezTo>
                    <a:cubicBezTo>
                      <a:pt x="4118" y="311"/>
                      <a:pt x="3783" y="583"/>
                      <a:pt x="3464" y="886"/>
                    </a:cubicBezTo>
                    <a:cubicBezTo>
                      <a:pt x="336" y="3774"/>
                      <a:pt x="1" y="8482"/>
                      <a:pt x="2410" y="11403"/>
                    </a:cubicBezTo>
                    <a:cubicBezTo>
                      <a:pt x="2554" y="11594"/>
                      <a:pt x="2714" y="11754"/>
                      <a:pt x="2889" y="11930"/>
                    </a:cubicBezTo>
                    <a:cubicBezTo>
                      <a:pt x="4286" y="13267"/>
                      <a:pt x="6306" y="13968"/>
                      <a:pt x="8291" y="13968"/>
                    </a:cubicBezTo>
                    <a:cubicBezTo>
                      <a:pt x="8438" y="13968"/>
                      <a:pt x="8584" y="13964"/>
                      <a:pt x="8730" y="13956"/>
                    </a:cubicBezTo>
                    <a:cubicBezTo>
                      <a:pt x="9768" y="13908"/>
                      <a:pt x="10789" y="13637"/>
                      <a:pt x="11715" y="13158"/>
                    </a:cubicBezTo>
                    <a:cubicBezTo>
                      <a:pt x="11890" y="13095"/>
                      <a:pt x="12002" y="12935"/>
                      <a:pt x="12034" y="12743"/>
                    </a:cubicBezTo>
                    <a:cubicBezTo>
                      <a:pt x="12114" y="12009"/>
                      <a:pt x="12098" y="12089"/>
                      <a:pt x="12018" y="11307"/>
                    </a:cubicBezTo>
                    <a:cubicBezTo>
                      <a:pt x="12002" y="11227"/>
                      <a:pt x="12002" y="11163"/>
                      <a:pt x="11970" y="11100"/>
                    </a:cubicBezTo>
                    <a:cubicBezTo>
                      <a:pt x="11922" y="10940"/>
                      <a:pt x="11779" y="10669"/>
                      <a:pt x="11284" y="9919"/>
                    </a:cubicBezTo>
                    <a:cubicBezTo>
                      <a:pt x="10869" y="9280"/>
                      <a:pt x="10215" y="8307"/>
                      <a:pt x="9193" y="6775"/>
                    </a:cubicBezTo>
                    <a:lnTo>
                      <a:pt x="7581" y="4333"/>
                    </a:lnTo>
                    <a:lnTo>
                      <a:pt x="6608" y="2865"/>
                    </a:lnTo>
                    <a:lnTo>
                      <a:pt x="5155" y="678"/>
                    </a:lnTo>
                    <a:lnTo>
                      <a:pt x="4820" y="152"/>
                    </a:lnTo>
                    <a:cubicBezTo>
                      <a:pt x="4755" y="49"/>
                      <a:pt x="4706" y="1"/>
                      <a:pt x="46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4"/>
              <p:cNvSpPr/>
              <p:nvPr/>
            </p:nvSpPr>
            <p:spPr>
              <a:xfrm>
                <a:off x="1478469" y="4017697"/>
                <a:ext cx="119095" cy="14331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652" extrusionOk="0">
                    <a:moveTo>
                      <a:pt x="575" y="1"/>
                    </a:moveTo>
                    <a:cubicBezTo>
                      <a:pt x="256" y="288"/>
                      <a:pt x="49" y="687"/>
                      <a:pt x="1" y="1118"/>
                    </a:cubicBezTo>
                    <a:cubicBezTo>
                      <a:pt x="13" y="2099"/>
                      <a:pt x="620" y="2651"/>
                      <a:pt x="1375" y="2651"/>
                    </a:cubicBezTo>
                    <a:cubicBezTo>
                      <a:pt x="1639" y="2651"/>
                      <a:pt x="1922" y="2583"/>
                      <a:pt x="2203" y="2443"/>
                    </a:cubicBezTo>
                    <a:lnTo>
                      <a:pt x="5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4"/>
              <p:cNvSpPr/>
              <p:nvPr/>
            </p:nvSpPr>
            <p:spPr>
              <a:xfrm>
                <a:off x="1100758" y="3783593"/>
                <a:ext cx="654591" cy="754894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3969" extrusionOk="0">
                    <a:moveTo>
                      <a:pt x="4645" y="1"/>
                    </a:moveTo>
                    <a:cubicBezTo>
                      <a:pt x="4601" y="1"/>
                      <a:pt x="4552" y="25"/>
                      <a:pt x="4485" y="72"/>
                    </a:cubicBezTo>
                    <a:cubicBezTo>
                      <a:pt x="4118" y="311"/>
                      <a:pt x="3783" y="583"/>
                      <a:pt x="3464" y="886"/>
                    </a:cubicBezTo>
                    <a:cubicBezTo>
                      <a:pt x="336" y="3774"/>
                      <a:pt x="1" y="8482"/>
                      <a:pt x="2410" y="11403"/>
                    </a:cubicBezTo>
                    <a:cubicBezTo>
                      <a:pt x="3787" y="13078"/>
                      <a:pt x="6060" y="13968"/>
                      <a:pt x="8285" y="13968"/>
                    </a:cubicBezTo>
                    <a:cubicBezTo>
                      <a:pt x="8433" y="13968"/>
                      <a:pt x="8582" y="13964"/>
                      <a:pt x="8730" y="13956"/>
                    </a:cubicBezTo>
                    <a:cubicBezTo>
                      <a:pt x="9768" y="13908"/>
                      <a:pt x="10789" y="13637"/>
                      <a:pt x="11715" y="13158"/>
                    </a:cubicBezTo>
                    <a:cubicBezTo>
                      <a:pt x="11890" y="13095"/>
                      <a:pt x="12002" y="12935"/>
                      <a:pt x="12034" y="12743"/>
                    </a:cubicBezTo>
                    <a:cubicBezTo>
                      <a:pt x="12114" y="12009"/>
                      <a:pt x="12098" y="12089"/>
                      <a:pt x="12018" y="11307"/>
                    </a:cubicBezTo>
                    <a:cubicBezTo>
                      <a:pt x="11986" y="11068"/>
                      <a:pt x="12002" y="11020"/>
                      <a:pt x="11268" y="9919"/>
                    </a:cubicBezTo>
                    <a:cubicBezTo>
                      <a:pt x="10709" y="10429"/>
                      <a:pt x="10071" y="10844"/>
                      <a:pt x="9369" y="11148"/>
                    </a:cubicBezTo>
                    <a:cubicBezTo>
                      <a:pt x="8587" y="11499"/>
                      <a:pt x="7757" y="11674"/>
                      <a:pt x="6911" y="11706"/>
                    </a:cubicBezTo>
                    <a:cubicBezTo>
                      <a:pt x="6672" y="11706"/>
                      <a:pt x="6416" y="11690"/>
                      <a:pt x="6193" y="11642"/>
                    </a:cubicBezTo>
                    <a:cubicBezTo>
                      <a:pt x="1325" y="10956"/>
                      <a:pt x="687" y="4285"/>
                      <a:pt x="4900" y="870"/>
                    </a:cubicBezTo>
                    <a:cubicBezTo>
                      <a:pt x="5028" y="774"/>
                      <a:pt x="5108" y="710"/>
                      <a:pt x="5155" y="678"/>
                    </a:cubicBezTo>
                    <a:lnTo>
                      <a:pt x="4820" y="152"/>
                    </a:lnTo>
                    <a:cubicBezTo>
                      <a:pt x="4755" y="49"/>
                      <a:pt x="4706" y="1"/>
                      <a:pt x="46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4"/>
              <p:cNvSpPr/>
              <p:nvPr/>
            </p:nvSpPr>
            <p:spPr>
              <a:xfrm>
                <a:off x="1256868" y="4384255"/>
                <a:ext cx="498481" cy="154178"/>
              </a:xfrm>
              <a:custGeom>
                <a:avLst/>
                <a:gdLst/>
                <a:ahLst/>
                <a:cxnLst/>
                <a:rect l="l" t="t" r="r" b="b"/>
                <a:pathLst>
                  <a:path w="9225" h="2853" extrusionOk="0">
                    <a:moveTo>
                      <a:pt x="9081" y="1"/>
                    </a:moveTo>
                    <a:cubicBezTo>
                      <a:pt x="8666" y="336"/>
                      <a:pt x="8203" y="639"/>
                      <a:pt x="7725" y="894"/>
                    </a:cubicBezTo>
                    <a:cubicBezTo>
                      <a:pt x="6544" y="1490"/>
                      <a:pt x="5236" y="1804"/>
                      <a:pt x="3925" y="1804"/>
                    </a:cubicBezTo>
                    <a:cubicBezTo>
                      <a:pt x="3445" y="1804"/>
                      <a:pt x="2964" y="1762"/>
                      <a:pt x="2490" y="1676"/>
                    </a:cubicBezTo>
                    <a:cubicBezTo>
                      <a:pt x="1612" y="1533"/>
                      <a:pt x="766" y="1245"/>
                      <a:pt x="0" y="815"/>
                    </a:cubicBezTo>
                    <a:lnTo>
                      <a:pt x="0" y="815"/>
                    </a:lnTo>
                    <a:cubicBezTo>
                      <a:pt x="1397" y="2152"/>
                      <a:pt x="3417" y="2853"/>
                      <a:pt x="5402" y="2853"/>
                    </a:cubicBezTo>
                    <a:cubicBezTo>
                      <a:pt x="5549" y="2853"/>
                      <a:pt x="5695" y="2849"/>
                      <a:pt x="5841" y="2841"/>
                    </a:cubicBezTo>
                    <a:cubicBezTo>
                      <a:pt x="6879" y="2793"/>
                      <a:pt x="7900" y="2522"/>
                      <a:pt x="8826" y="2043"/>
                    </a:cubicBezTo>
                    <a:cubicBezTo>
                      <a:pt x="9001" y="1980"/>
                      <a:pt x="9113" y="1820"/>
                      <a:pt x="9145" y="1628"/>
                    </a:cubicBezTo>
                    <a:cubicBezTo>
                      <a:pt x="9225" y="894"/>
                      <a:pt x="9209" y="974"/>
                      <a:pt x="9129" y="192"/>
                    </a:cubicBezTo>
                    <a:cubicBezTo>
                      <a:pt x="9113" y="128"/>
                      <a:pt x="9097" y="64"/>
                      <a:pt x="90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4"/>
              <p:cNvSpPr/>
              <p:nvPr/>
            </p:nvSpPr>
            <p:spPr>
              <a:xfrm>
                <a:off x="1351701" y="3913345"/>
                <a:ext cx="79433" cy="128563"/>
              </a:xfrm>
              <a:custGeom>
                <a:avLst/>
                <a:gdLst/>
                <a:ahLst/>
                <a:cxnLst/>
                <a:rect l="l" t="t" r="r" b="b"/>
                <a:pathLst>
                  <a:path w="1470" h="237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44" y="448"/>
                      <a:pt x="336" y="879"/>
                      <a:pt x="591" y="1278"/>
                    </a:cubicBezTo>
                    <a:cubicBezTo>
                      <a:pt x="831" y="1677"/>
                      <a:pt x="1134" y="2044"/>
                      <a:pt x="1469" y="2379"/>
                    </a:cubicBezTo>
                    <a:cubicBezTo>
                      <a:pt x="1325" y="1932"/>
                      <a:pt x="1118" y="1501"/>
                      <a:pt x="863" y="1102"/>
                    </a:cubicBezTo>
                    <a:cubicBezTo>
                      <a:pt x="623" y="703"/>
                      <a:pt x="336" y="336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4"/>
              <p:cNvSpPr/>
              <p:nvPr/>
            </p:nvSpPr>
            <p:spPr>
              <a:xfrm>
                <a:off x="1272376" y="4050500"/>
                <a:ext cx="156164" cy="48366"/>
              </a:xfrm>
              <a:custGeom>
                <a:avLst/>
                <a:gdLst/>
                <a:ahLst/>
                <a:cxnLst/>
                <a:rect l="l" t="t" r="r" b="b"/>
                <a:pathLst>
                  <a:path w="2890" h="895" extrusionOk="0">
                    <a:moveTo>
                      <a:pt x="1" y="0"/>
                    </a:moveTo>
                    <a:cubicBezTo>
                      <a:pt x="431" y="256"/>
                      <a:pt x="894" y="447"/>
                      <a:pt x="1389" y="591"/>
                    </a:cubicBezTo>
                    <a:cubicBezTo>
                      <a:pt x="1868" y="750"/>
                      <a:pt x="2378" y="846"/>
                      <a:pt x="2889" y="894"/>
                    </a:cubicBezTo>
                    <a:cubicBezTo>
                      <a:pt x="2442" y="639"/>
                      <a:pt x="1979" y="431"/>
                      <a:pt x="1485" y="288"/>
                    </a:cubicBezTo>
                    <a:cubicBezTo>
                      <a:pt x="1006" y="144"/>
                      <a:pt x="495" y="3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4"/>
              <p:cNvSpPr/>
              <p:nvPr/>
            </p:nvSpPr>
            <p:spPr>
              <a:xfrm>
                <a:off x="1262866" y="4155717"/>
                <a:ext cx="190639" cy="74198"/>
              </a:xfrm>
              <a:custGeom>
                <a:avLst/>
                <a:gdLst/>
                <a:ahLst/>
                <a:cxnLst/>
                <a:rect l="l" t="t" r="r" b="b"/>
                <a:pathLst>
                  <a:path w="3528" h="1373" extrusionOk="0">
                    <a:moveTo>
                      <a:pt x="3528" y="0"/>
                    </a:moveTo>
                    <a:lnTo>
                      <a:pt x="3528" y="0"/>
                    </a:lnTo>
                    <a:cubicBezTo>
                      <a:pt x="2906" y="112"/>
                      <a:pt x="2299" y="304"/>
                      <a:pt x="1709" y="543"/>
                    </a:cubicBezTo>
                    <a:cubicBezTo>
                      <a:pt x="1118" y="750"/>
                      <a:pt x="544" y="1038"/>
                      <a:pt x="1" y="1373"/>
                    </a:cubicBezTo>
                    <a:cubicBezTo>
                      <a:pt x="623" y="1245"/>
                      <a:pt x="1246" y="1070"/>
                      <a:pt x="1836" y="830"/>
                    </a:cubicBezTo>
                    <a:cubicBezTo>
                      <a:pt x="2427" y="607"/>
                      <a:pt x="2985" y="336"/>
                      <a:pt x="35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4"/>
              <p:cNvSpPr/>
              <p:nvPr/>
            </p:nvSpPr>
            <p:spPr>
              <a:xfrm>
                <a:off x="1377584" y="4184196"/>
                <a:ext cx="121635" cy="167364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3097" extrusionOk="0">
                    <a:moveTo>
                      <a:pt x="2251" y="0"/>
                    </a:moveTo>
                    <a:cubicBezTo>
                      <a:pt x="1788" y="447"/>
                      <a:pt x="1373" y="942"/>
                      <a:pt x="990" y="1452"/>
                    </a:cubicBezTo>
                    <a:cubicBezTo>
                      <a:pt x="607" y="1979"/>
                      <a:pt x="272" y="2522"/>
                      <a:pt x="1" y="3096"/>
                    </a:cubicBezTo>
                    <a:cubicBezTo>
                      <a:pt x="463" y="2665"/>
                      <a:pt x="878" y="2170"/>
                      <a:pt x="1261" y="1644"/>
                    </a:cubicBezTo>
                    <a:cubicBezTo>
                      <a:pt x="1644" y="1133"/>
                      <a:pt x="1980" y="575"/>
                      <a:pt x="22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4"/>
              <p:cNvSpPr/>
              <p:nvPr/>
            </p:nvSpPr>
            <p:spPr>
              <a:xfrm>
                <a:off x="1547473" y="4197977"/>
                <a:ext cx="48362" cy="133751"/>
              </a:xfrm>
              <a:custGeom>
                <a:avLst/>
                <a:gdLst/>
                <a:ahLst/>
                <a:cxnLst/>
                <a:rect l="l" t="t" r="r" b="b"/>
                <a:pathLst>
                  <a:path w="895" h="247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447"/>
                      <a:pt x="144" y="878"/>
                      <a:pt x="304" y="1293"/>
                    </a:cubicBezTo>
                    <a:cubicBezTo>
                      <a:pt x="447" y="1724"/>
                      <a:pt x="639" y="2107"/>
                      <a:pt x="894" y="2474"/>
                    </a:cubicBezTo>
                    <a:cubicBezTo>
                      <a:pt x="862" y="2043"/>
                      <a:pt x="751" y="1596"/>
                      <a:pt x="591" y="1197"/>
                    </a:cubicBezTo>
                    <a:cubicBezTo>
                      <a:pt x="447" y="766"/>
                      <a:pt x="256" y="367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120" t="20207" r="28" b="35565"/>
          <a:stretch/>
        </p:blipFill>
        <p:spPr>
          <a:xfrm>
            <a:off x="6117219" y="183730"/>
            <a:ext cx="2205215" cy="1926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926" y="1814312"/>
            <a:ext cx="2040825" cy="2646551"/>
          </a:xfrm>
          <a:prstGeom prst="rect">
            <a:avLst/>
          </a:prstGeom>
          <a:ln w="190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5167" b="27007"/>
          <a:stretch/>
        </p:blipFill>
        <p:spPr>
          <a:xfrm>
            <a:off x="2797946" y="223213"/>
            <a:ext cx="1570356" cy="135509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01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VENDREDI 20 MAI</a:t>
            </a:r>
          </a:p>
        </p:txBody>
      </p:sp>
      <p:sp>
        <p:nvSpPr>
          <p:cNvPr id="2255" name="Google Shape;2255;p56"/>
          <p:cNvSpPr txBox="1"/>
          <p:nvPr/>
        </p:nvSpPr>
        <p:spPr>
          <a:xfrm>
            <a:off x="354987" y="1271686"/>
            <a:ext cx="8116389" cy="3547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-Cours avec les élèves espagnols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-Entretien avec des agents de la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fr-FR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POLICÍA NACIONAL : «Le défi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fr-FR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d'Internet»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-Activités sportives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-Évaluation des activités. Remise des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ro-RO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atestations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672" y="107249"/>
            <a:ext cx="2737341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2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1" name="Google Shape;1451;p50"/>
          <p:cNvGrpSpPr/>
          <p:nvPr/>
        </p:nvGrpSpPr>
        <p:grpSpPr>
          <a:xfrm>
            <a:off x="2284086" y="3679634"/>
            <a:ext cx="1636599" cy="1251312"/>
            <a:chOff x="2360286" y="3679634"/>
            <a:chExt cx="1636599" cy="1251312"/>
          </a:xfrm>
        </p:grpSpPr>
        <p:grpSp>
          <p:nvGrpSpPr>
            <p:cNvPr id="1452" name="Google Shape;1452;p50"/>
            <p:cNvGrpSpPr/>
            <p:nvPr/>
          </p:nvGrpSpPr>
          <p:grpSpPr>
            <a:xfrm>
              <a:off x="2360286" y="3679634"/>
              <a:ext cx="1636599" cy="1240625"/>
              <a:chOff x="2360286" y="3679634"/>
              <a:chExt cx="1636599" cy="1240625"/>
            </a:xfrm>
          </p:grpSpPr>
          <p:sp>
            <p:nvSpPr>
              <p:cNvPr id="1453" name="Google Shape;1453;p50"/>
              <p:cNvSpPr/>
              <p:nvPr/>
            </p:nvSpPr>
            <p:spPr>
              <a:xfrm>
                <a:off x="2360286" y="4043396"/>
                <a:ext cx="998000" cy="876863"/>
              </a:xfrm>
              <a:custGeom>
                <a:avLst/>
                <a:gdLst/>
                <a:ahLst/>
                <a:cxnLst/>
                <a:rect l="l" t="t" r="r" b="b"/>
                <a:pathLst>
                  <a:path w="19996" h="17568" extrusionOk="0">
                    <a:moveTo>
                      <a:pt x="15099" y="0"/>
                    </a:moveTo>
                    <a:cubicBezTo>
                      <a:pt x="14675" y="0"/>
                      <a:pt x="14253" y="74"/>
                      <a:pt x="13856" y="232"/>
                    </a:cubicBezTo>
                    <a:cubicBezTo>
                      <a:pt x="12849" y="633"/>
                      <a:pt x="12097" y="1499"/>
                      <a:pt x="11213" y="2137"/>
                    </a:cubicBezTo>
                    <a:cubicBezTo>
                      <a:pt x="10535" y="2626"/>
                      <a:pt x="9919" y="2767"/>
                      <a:pt x="9280" y="2767"/>
                    </a:cubicBezTo>
                    <a:cubicBezTo>
                      <a:pt x="8705" y="2767"/>
                      <a:pt x="8112" y="2654"/>
                      <a:pt x="7438" y="2576"/>
                    </a:cubicBezTo>
                    <a:cubicBezTo>
                      <a:pt x="7092" y="2535"/>
                      <a:pt x="6757" y="2513"/>
                      <a:pt x="6429" y="2513"/>
                    </a:cubicBezTo>
                    <a:cubicBezTo>
                      <a:pt x="5379" y="2513"/>
                      <a:pt x="4409" y="2745"/>
                      <a:pt x="3446" y="3369"/>
                    </a:cubicBezTo>
                    <a:cubicBezTo>
                      <a:pt x="2031" y="4281"/>
                      <a:pt x="964" y="5747"/>
                      <a:pt x="512" y="7399"/>
                    </a:cubicBezTo>
                    <a:cubicBezTo>
                      <a:pt x="0" y="9256"/>
                      <a:pt x="275" y="11309"/>
                      <a:pt x="1159" y="13005"/>
                    </a:cubicBezTo>
                    <a:cubicBezTo>
                      <a:pt x="2047" y="14704"/>
                      <a:pt x="3528" y="16049"/>
                      <a:pt x="5240" y="16845"/>
                    </a:cubicBezTo>
                    <a:cubicBezTo>
                      <a:pt x="6197" y="17290"/>
                      <a:pt x="7248" y="17568"/>
                      <a:pt x="8294" y="17568"/>
                    </a:cubicBezTo>
                    <a:cubicBezTo>
                      <a:pt x="8660" y="17568"/>
                      <a:pt x="9026" y="17534"/>
                      <a:pt x="9387" y="17461"/>
                    </a:cubicBezTo>
                    <a:cubicBezTo>
                      <a:pt x="11036" y="17130"/>
                      <a:pt x="12504" y="15967"/>
                      <a:pt x="13237" y="14416"/>
                    </a:cubicBezTo>
                    <a:cubicBezTo>
                      <a:pt x="13834" y="13147"/>
                      <a:pt x="13989" y="11615"/>
                      <a:pt x="14946" y="10604"/>
                    </a:cubicBezTo>
                    <a:cubicBezTo>
                      <a:pt x="15858" y="9638"/>
                      <a:pt x="17242" y="9354"/>
                      <a:pt x="18275" y="8558"/>
                    </a:cubicBezTo>
                    <a:cubicBezTo>
                      <a:pt x="19345" y="7730"/>
                      <a:pt x="19996" y="6183"/>
                      <a:pt x="19885" y="4796"/>
                    </a:cubicBezTo>
                    <a:cubicBezTo>
                      <a:pt x="19813" y="3906"/>
                      <a:pt x="19431" y="3065"/>
                      <a:pt x="18935" y="2330"/>
                    </a:cubicBezTo>
                    <a:cubicBezTo>
                      <a:pt x="18537" y="1739"/>
                      <a:pt x="18060" y="1199"/>
                      <a:pt x="17485" y="788"/>
                    </a:cubicBezTo>
                    <a:cubicBezTo>
                      <a:pt x="17005" y="444"/>
                      <a:pt x="16455" y="201"/>
                      <a:pt x="15877" y="81"/>
                    </a:cubicBezTo>
                    <a:cubicBezTo>
                      <a:pt x="15620" y="28"/>
                      <a:pt x="15359" y="0"/>
                      <a:pt x="15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50"/>
              <p:cNvSpPr/>
              <p:nvPr/>
            </p:nvSpPr>
            <p:spPr>
              <a:xfrm>
                <a:off x="2676516" y="4358294"/>
                <a:ext cx="251147" cy="258098"/>
              </a:xfrm>
              <a:custGeom>
                <a:avLst/>
                <a:gdLst/>
                <a:ahLst/>
                <a:cxnLst/>
                <a:rect l="l" t="t" r="r" b="b"/>
                <a:pathLst>
                  <a:path w="5032" h="5171" extrusionOk="0">
                    <a:moveTo>
                      <a:pt x="2514" y="0"/>
                    </a:moveTo>
                    <a:cubicBezTo>
                      <a:pt x="1128" y="0"/>
                      <a:pt x="0" y="1159"/>
                      <a:pt x="0" y="2587"/>
                    </a:cubicBezTo>
                    <a:cubicBezTo>
                      <a:pt x="0" y="4014"/>
                      <a:pt x="1128" y="5170"/>
                      <a:pt x="2514" y="5170"/>
                    </a:cubicBezTo>
                    <a:cubicBezTo>
                      <a:pt x="3904" y="5170"/>
                      <a:pt x="5031" y="4014"/>
                      <a:pt x="5031" y="2587"/>
                    </a:cubicBezTo>
                    <a:cubicBezTo>
                      <a:pt x="5031" y="1159"/>
                      <a:pt x="3904" y="0"/>
                      <a:pt x="25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50"/>
              <p:cNvSpPr/>
              <p:nvPr/>
            </p:nvSpPr>
            <p:spPr>
              <a:xfrm>
                <a:off x="3747435" y="3679634"/>
                <a:ext cx="43422" cy="57849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159" extrusionOk="0">
                    <a:moveTo>
                      <a:pt x="426" y="1"/>
                    </a:moveTo>
                    <a:cubicBezTo>
                      <a:pt x="343" y="1"/>
                      <a:pt x="263" y="32"/>
                      <a:pt x="203" y="92"/>
                    </a:cubicBezTo>
                    <a:cubicBezTo>
                      <a:pt x="130" y="161"/>
                      <a:pt x="77" y="247"/>
                      <a:pt x="45" y="338"/>
                    </a:cubicBezTo>
                    <a:cubicBezTo>
                      <a:pt x="14" y="405"/>
                      <a:pt x="1" y="480"/>
                      <a:pt x="4" y="553"/>
                    </a:cubicBezTo>
                    <a:cubicBezTo>
                      <a:pt x="10" y="626"/>
                      <a:pt x="61" y="689"/>
                      <a:pt x="134" y="711"/>
                    </a:cubicBezTo>
                    <a:cubicBezTo>
                      <a:pt x="144" y="713"/>
                      <a:pt x="155" y="714"/>
                      <a:pt x="166" y="714"/>
                    </a:cubicBezTo>
                    <a:cubicBezTo>
                      <a:pt x="219" y="714"/>
                      <a:pt x="274" y="692"/>
                      <a:pt x="324" y="692"/>
                    </a:cubicBezTo>
                    <a:cubicBezTo>
                      <a:pt x="347" y="692"/>
                      <a:pt x="369" y="697"/>
                      <a:pt x="389" y="711"/>
                    </a:cubicBezTo>
                    <a:cubicBezTo>
                      <a:pt x="412" y="727"/>
                      <a:pt x="427" y="746"/>
                      <a:pt x="440" y="768"/>
                    </a:cubicBezTo>
                    <a:lnTo>
                      <a:pt x="674" y="1099"/>
                    </a:lnTo>
                    <a:cubicBezTo>
                      <a:pt x="686" y="1125"/>
                      <a:pt x="705" y="1144"/>
                      <a:pt x="731" y="1156"/>
                    </a:cubicBezTo>
                    <a:cubicBezTo>
                      <a:pt x="736" y="1158"/>
                      <a:pt x="742" y="1159"/>
                      <a:pt x="748" y="1159"/>
                    </a:cubicBezTo>
                    <a:cubicBezTo>
                      <a:pt x="787" y="1159"/>
                      <a:pt x="824" y="1125"/>
                      <a:pt x="835" y="1084"/>
                    </a:cubicBezTo>
                    <a:cubicBezTo>
                      <a:pt x="869" y="954"/>
                      <a:pt x="749" y="793"/>
                      <a:pt x="696" y="686"/>
                    </a:cubicBezTo>
                    <a:cubicBezTo>
                      <a:pt x="683" y="664"/>
                      <a:pt x="674" y="638"/>
                      <a:pt x="671" y="613"/>
                    </a:cubicBezTo>
                    <a:cubicBezTo>
                      <a:pt x="671" y="581"/>
                      <a:pt x="680" y="550"/>
                      <a:pt x="693" y="521"/>
                    </a:cubicBezTo>
                    <a:cubicBezTo>
                      <a:pt x="731" y="417"/>
                      <a:pt x="734" y="307"/>
                      <a:pt x="696" y="206"/>
                    </a:cubicBezTo>
                    <a:cubicBezTo>
                      <a:pt x="661" y="101"/>
                      <a:pt x="576" y="26"/>
                      <a:pt x="468" y="4"/>
                    </a:cubicBezTo>
                    <a:cubicBezTo>
                      <a:pt x="454" y="2"/>
                      <a:pt x="440" y="1"/>
                      <a:pt x="4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50"/>
              <p:cNvSpPr/>
              <p:nvPr/>
            </p:nvSpPr>
            <p:spPr>
              <a:xfrm>
                <a:off x="3700170" y="3733889"/>
                <a:ext cx="43571" cy="57749"/>
              </a:xfrm>
              <a:custGeom>
                <a:avLst/>
                <a:gdLst/>
                <a:ahLst/>
                <a:cxnLst/>
                <a:rect l="l" t="t" r="r" b="b"/>
                <a:pathLst>
                  <a:path w="873" h="1157" extrusionOk="0">
                    <a:moveTo>
                      <a:pt x="429" y="0"/>
                    </a:moveTo>
                    <a:cubicBezTo>
                      <a:pt x="345" y="0"/>
                      <a:pt x="265" y="32"/>
                      <a:pt x="203" y="91"/>
                    </a:cubicBezTo>
                    <a:cubicBezTo>
                      <a:pt x="133" y="161"/>
                      <a:pt x="79" y="243"/>
                      <a:pt x="45" y="338"/>
                    </a:cubicBezTo>
                    <a:cubicBezTo>
                      <a:pt x="13" y="404"/>
                      <a:pt x="0" y="477"/>
                      <a:pt x="7" y="549"/>
                    </a:cubicBezTo>
                    <a:cubicBezTo>
                      <a:pt x="13" y="625"/>
                      <a:pt x="64" y="685"/>
                      <a:pt x="133" y="707"/>
                    </a:cubicBezTo>
                    <a:cubicBezTo>
                      <a:pt x="144" y="710"/>
                      <a:pt x="156" y="711"/>
                      <a:pt x="167" y="711"/>
                    </a:cubicBezTo>
                    <a:cubicBezTo>
                      <a:pt x="220" y="711"/>
                      <a:pt x="275" y="690"/>
                      <a:pt x="325" y="690"/>
                    </a:cubicBezTo>
                    <a:cubicBezTo>
                      <a:pt x="349" y="690"/>
                      <a:pt x="371" y="694"/>
                      <a:pt x="392" y="707"/>
                    </a:cubicBezTo>
                    <a:cubicBezTo>
                      <a:pt x="411" y="723"/>
                      <a:pt x="430" y="742"/>
                      <a:pt x="443" y="764"/>
                    </a:cubicBezTo>
                    <a:lnTo>
                      <a:pt x="673" y="1099"/>
                    </a:lnTo>
                    <a:cubicBezTo>
                      <a:pt x="686" y="1121"/>
                      <a:pt x="708" y="1140"/>
                      <a:pt x="733" y="1153"/>
                    </a:cubicBezTo>
                    <a:cubicBezTo>
                      <a:pt x="740" y="1155"/>
                      <a:pt x="746" y="1156"/>
                      <a:pt x="753" y="1156"/>
                    </a:cubicBezTo>
                    <a:cubicBezTo>
                      <a:pt x="788" y="1156"/>
                      <a:pt x="824" y="1123"/>
                      <a:pt x="834" y="1083"/>
                    </a:cubicBezTo>
                    <a:cubicBezTo>
                      <a:pt x="872" y="950"/>
                      <a:pt x="749" y="789"/>
                      <a:pt x="695" y="682"/>
                    </a:cubicBezTo>
                    <a:cubicBezTo>
                      <a:pt x="683" y="660"/>
                      <a:pt x="676" y="638"/>
                      <a:pt x="670" y="613"/>
                    </a:cubicBezTo>
                    <a:cubicBezTo>
                      <a:pt x="673" y="581"/>
                      <a:pt x="679" y="549"/>
                      <a:pt x="692" y="518"/>
                    </a:cubicBezTo>
                    <a:cubicBezTo>
                      <a:pt x="730" y="417"/>
                      <a:pt x="733" y="306"/>
                      <a:pt x="698" y="202"/>
                    </a:cubicBezTo>
                    <a:cubicBezTo>
                      <a:pt x="661" y="101"/>
                      <a:pt x="575" y="25"/>
                      <a:pt x="471" y="3"/>
                    </a:cubicBezTo>
                    <a:cubicBezTo>
                      <a:pt x="457" y="1"/>
                      <a:pt x="443" y="0"/>
                      <a:pt x="4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50"/>
              <p:cNvSpPr/>
              <p:nvPr/>
            </p:nvSpPr>
            <p:spPr>
              <a:xfrm>
                <a:off x="3666431" y="3782504"/>
                <a:ext cx="43571" cy="57799"/>
              </a:xfrm>
              <a:custGeom>
                <a:avLst/>
                <a:gdLst/>
                <a:ahLst/>
                <a:cxnLst/>
                <a:rect l="l" t="t" r="r" b="b"/>
                <a:pathLst>
                  <a:path w="873" h="1158" extrusionOk="0">
                    <a:moveTo>
                      <a:pt x="437" y="0"/>
                    </a:moveTo>
                    <a:cubicBezTo>
                      <a:pt x="351" y="0"/>
                      <a:pt x="267" y="32"/>
                      <a:pt x="203" y="93"/>
                    </a:cubicBezTo>
                    <a:cubicBezTo>
                      <a:pt x="133" y="163"/>
                      <a:pt x="80" y="245"/>
                      <a:pt x="45" y="340"/>
                    </a:cubicBezTo>
                    <a:cubicBezTo>
                      <a:pt x="13" y="406"/>
                      <a:pt x="1" y="479"/>
                      <a:pt x="7" y="551"/>
                    </a:cubicBezTo>
                    <a:cubicBezTo>
                      <a:pt x="13" y="627"/>
                      <a:pt x="64" y="687"/>
                      <a:pt x="133" y="709"/>
                    </a:cubicBezTo>
                    <a:cubicBezTo>
                      <a:pt x="145" y="712"/>
                      <a:pt x="157" y="713"/>
                      <a:pt x="168" y="713"/>
                    </a:cubicBezTo>
                    <a:cubicBezTo>
                      <a:pt x="222" y="713"/>
                      <a:pt x="276" y="692"/>
                      <a:pt x="326" y="692"/>
                    </a:cubicBezTo>
                    <a:cubicBezTo>
                      <a:pt x="349" y="692"/>
                      <a:pt x="371" y="696"/>
                      <a:pt x="392" y="709"/>
                    </a:cubicBezTo>
                    <a:cubicBezTo>
                      <a:pt x="414" y="725"/>
                      <a:pt x="430" y="744"/>
                      <a:pt x="443" y="766"/>
                    </a:cubicBezTo>
                    <a:lnTo>
                      <a:pt x="673" y="1101"/>
                    </a:lnTo>
                    <a:cubicBezTo>
                      <a:pt x="689" y="1123"/>
                      <a:pt x="708" y="1142"/>
                      <a:pt x="733" y="1155"/>
                    </a:cubicBezTo>
                    <a:cubicBezTo>
                      <a:pt x="740" y="1157"/>
                      <a:pt x="747" y="1158"/>
                      <a:pt x="753" y="1158"/>
                    </a:cubicBezTo>
                    <a:cubicBezTo>
                      <a:pt x="791" y="1158"/>
                      <a:pt x="827" y="1123"/>
                      <a:pt x="838" y="1085"/>
                    </a:cubicBezTo>
                    <a:cubicBezTo>
                      <a:pt x="872" y="952"/>
                      <a:pt x="752" y="791"/>
                      <a:pt x="695" y="684"/>
                    </a:cubicBezTo>
                    <a:cubicBezTo>
                      <a:pt x="683" y="662"/>
                      <a:pt x="676" y="640"/>
                      <a:pt x="670" y="614"/>
                    </a:cubicBezTo>
                    <a:cubicBezTo>
                      <a:pt x="673" y="583"/>
                      <a:pt x="680" y="548"/>
                      <a:pt x="692" y="520"/>
                    </a:cubicBezTo>
                    <a:cubicBezTo>
                      <a:pt x="733" y="419"/>
                      <a:pt x="733" y="308"/>
                      <a:pt x="699" y="204"/>
                    </a:cubicBezTo>
                    <a:cubicBezTo>
                      <a:pt x="664" y="103"/>
                      <a:pt x="575" y="27"/>
                      <a:pt x="471" y="2"/>
                    </a:cubicBezTo>
                    <a:cubicBezTo>
                      <a:pt x="460" y="1"/>
                      <a:pt x="448" y="0"/>
                      <a:pt x="43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50"/>
              <p:cNvSpPr/>
              <p:nvPr/>
            </p:nvSpPr>
            <p:spPr>
              <a:xfrm>
                <a:off x="3919674" y="3877886"/>
                <a:ext cx="44570" cy="52308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48" extrusionOk="0">
                    <a:moveTo>
                      <a:pt x="59" y="0"/>
                    </a:moveTo>
                    <a:cubicBezTo>
                      <a:pt x="22" y="0"/>
                      <a:pt x="1" y="36"/>
                      <a:pt x="12" y="134"/>
                    </a:cubicBezTo>
                    <a:cubicBezTo>
                      <a:pt x="18" y="226"/>
                      <a:pt x="125" y="270"/>
                      <a:pt x="176" y="349"/>
                    </a:cubicBezTo>
                    <a:cubicBezTo>
                      <a:pt x="242" y="444"/>
                      <a:pt x="220" y="570"/>
                      <a:pt x="201" y="684"/>
                    </a:cubicBezTo>
                    <a:cubicBezTo>
                      <a:pt x="185" y="797"/>
                      <a:pt x="185" y="933"/>
                      <a:pt x="270" y="1006"/>
                    </a:cubicBezTo>
                    <a:cubicBezTo>
                      <a:pt x="309" y="1033"/>
                      <a:pt x="356" y="1047"/>
                      <a:pt x="404" y="1047"/>
                    </a:cubicBezTo>
                    <a:cubicBezTo>
                      <a:pt x="422" y="1047"/>
                      <a:pt x="441" y="1045"/>
                      <a:pt x="460" y="1041"/>
                    </a:cubicBezTo>
                    <a:cubicBezTo>
                      <a:pt x="523" y="1022"/>
                      <a:pt x="583" y="990"/>
                      <a:pt x="634" y="949"/>
                    </a:cubicBezTo>
                    <a:cubicBezTo>
                      <a:pt x="716" y="895"/>
                      <a:pt x="782" y="823"/>
                      <a:pt x="833" y="741"/>
                    </a:cubicBezTo>
                    <a:cubicBezTo>
                      <a:pt x="883" y="655"/>
                      <a:pt x="893" y="551"/>
                      <a:pt x="861" y="460"/>
                    </a:cubicBezTo>
                    <a:cubicBezTo>
                      <a:pt x="808" y="318"/>
                      <a:pt x="650" y="253"/>
                      <a:pt x="500" y="253"/>
                    </a:cubicBezTo>
                    <a:cubicBezTo>
                      <a:pt x="490" y="253"/>
                      <a:pt x="480" y="254"/>
                      <a:pt x="469" y="254"/>
                    </a:cubicBezTo>
                    <a:cubicBezTo>
                      <a:pt x="459" y="256"/>
                      <a:pt x="449" y="258"/>
                      <a:pt x="439" y="258"/>
                    </a:cubicBezTo>
                    <a:cubicBezTo>
                      <a:pt x="421" y="258"/>
                      <a:pt x="403" y="254"/>
                      <a:pt x="384" y="248"/>
                    </a:cubicBezTo>
                    <a:cubicBezTo>
                      <a:pt x="365" y="238"/>
                      <a:pt x="346" y="226"/>
                      <a:pt x="334" y="210"/>
                    </a:cubicBezTo>
                    <a:cubicBezTo>
                      <a:pt x="290" y="167"/>
                      <a:pt x="139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50"/>
              <p:cNvSpPr/>
              <p:nvPr/>
            </p:nvSpPr>
            <p:spPr>
              <a:xfrm>
                <a:off x="3862927" y="3906037"/>
                <a:ext cx="44719" cy="52308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048" extrusionOk="0">
                    <a:moveTo>
                      <a:pt x="59" y="1"/>
                    </a:moveTo>
                    <a:cubicBezTo>
                      <a:pt x="22" y="1"/>
                      <a:pt x="1" y="35"/>
                      <a:pt x="11" y="132"/>
                    </a:cubicBezTo>
                    <a:cubicBezTo>
                      <a:pt x="21" y="227"/>
                      <a:pt x="125" y="271"/>
                      <a:pt x="179" y="350"/>
                    </a:cubicBezTo>
                    <a:cubicBezTo>
                      <a:pt x="242" y="445"/>
                      <a:pt x="220" y="571"/>
                      <a:pt x="204" y="685"/>
                    </a:cubicBezTo>
                    <a:cubicBezTo>
                      <a:pt x="185" y="799"/>
                      <a:pt x="185" y="935"/>
                      <a:pt x="274" y="1004"/>
                    </a:cubicBezTo>
                    <a:cubicBezTo>
                      <a:pt x="311" y="1033"/>
                      <a:pt x="356" y="1047"/>
                      <a:pt x="401" y="1047"/>
                    </a:cubicBezTo>
                    <a:cubicBezTo>
                      <a:pt x="421" y="1047"/>
                      <a:pt x="441" y="1045"/>
                      <a:pt x="460" y="1039"/>
                    </a:cubicBezTo>
                    <a:cubicBezTo>
                      <a:pt x="523" y="1023"/>
                      <a:pt x="583" y="991"/>
                      <a:pt x="637" y="950"/>
                    </a:cubicBezTo>
                    <a:cubicBezTo>
                      <a:pt x="716" y="894"/>
                      <a:pt x="782" y="824"/>
                      <a:pt x="833" y="739"/>
                    </a:cubicBezTo>
                    <a:cubicBezTo>
                      <a:pt x="883" y="654"/>
                      <a:pt x="896" y="552"/>
                      <a:pt x="864" y="458"/>
                    </a:cubicBezTo>
                    <a:cubicBezTo>
                      <a:pt x="812" y="321"/>
                      <a:pt x="658" y="254"/>
                      <a:pt x="511" y="254"/>
                    </a:cubicBezTo>
                    <a:cubicBezTo>
                      <a:pt x="498" y="254"/>
                      <a:pt x="485" y="255"/>
                      <a:pt x="473" y="256"/>
                    </a:cubicBezTo>
                    <a:cubicBezTo>
                      <a:pt x="465" y="256"/>
                      <a:pt x="457" y="257"/>
                      <a:pt x="449" y="257"/>
                    </a:cubicBezTo>
                    <a:cubicBezTo>
                      <a:pt x="428" y="257"/>
                      <a:pt x="406" y="254"/>
                      <a:pt x="387" y="249"/>
                    </a:cubicBezTo>
                    <a:cubicBezTo>
                      <a:pt x="365" y="240"/>
                      <a:pt x="349" y="227"/>
                      <a:pt x="334" y="208"/>
                    </a:cubicBezTo>
                    <a:cubicBezTo>
                      <a:pt x="292" y="167"/>
                      <a:pt x="140" y="1"/>
                      <a:pt x="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50"/>
              <p:cNvSpPr/>
              <p:nvPr/>
            </p:nvSpPr>
            <p:spPr>
              <a:xfrm>
                <a:off x="3795448" y="3931492"/>
                <a:ext cx="44769" cy="52308"/>
              </a:xfrm>
              <a:custGeom>
                <a:avLst/>
                <a:gdLst/>
                <a:ahLst/>
                <a:cxnLst/>
                <a:rect l="l" t="t" r="r" b="b"/>
                <a:pathLst>
                  <a:path w="897" h="1048" extrusionOk="0">
                    <a:moveTo>
                      <a:pt x="60" y="0"/>
                    </a:moveTo>
                    <a:cubicBezTo>
                      <a:pt x="23" y="0"/>
                      <a:pt x="1" y="36"/>
                      <a:pt x="12" y="134"/>
                    </a:cubicBezTo>
                    <a:cubicBezTo>
                      <a:pt x="21" y="226"/>
                      <a:pt x="125" y="270"/>
                      <a:pt x="179" y="349"/>
                    </a:cubicBezTo>
                    <a:cubicBezTo>
                      <a:pt x="242" y="444"/>
                      <a:pt x="220" y="570"/>
                      <a:pt x="204" y="684"/>
                    </a:cubicBezTo>
                    <a:cubicBezTo>
                      <a:pt x="185" y="797"/>
                      <a:pt x="185" y="933"/>
                      <a:pt x="274" y="1006"/>
                    </a:cubicBezTo>
                    <a:cubicBezTo>
                      <a:pt x="312" y="1033"/>
                      <a:pt x="359" y="1047"/>
                      <a:pt x="406" y="1047"/>
                    </a:cubicBezTo>
                    <a:cubicBezTo>
                      <a:pt x="424" y="1047"/>
                      <a:pt x="442" y="1045"/>
                      <a:pt x="460" y="1040"/>
                    </a:cubicBezTo>
                    <a:cubicBezTo>
                      <a:pt x="523" y="1022"/>
                      <a:pt x="583" y="990"/>
                      <a:pt x="637" y="949"/>
                    </a:cubicBezTo>
                    <a:cubicBezTo>
                      <a:pt x="716" y="895"/>
                      <a:pt x="782" y="823"/>
                      <a:pt x="833" y="740"/>
                    </a:cubicBezTo>
                    <a:cubicBezTo>
                      <a:pt x="883" y="655"/>
                      <a:pt x="896" y="551"/>
                      <a:pt x="864" y="459"/>
                    </a:cubicBezTo>
                    <a:cubicBezTo>
                      <a:pt x="812" y="320"/>
                      <a:pt x="656" y="253"/>
                      <a:pt x="508" y="253"/>
                    </a:cubicBezTo>
                    <a:cubicBezTo>
                      <a:pt x="495" y="253"/>
                      <a:pt x="482" y="253"/>
                      <a:pt x="470" y="254"/>
                    </a:cubicBezTo>
                    <a:cubicBezTo>
                      <a:pt x="460" y="255"/>
                      <a:pt x="450" y="256"/>
                      <a:pt x="440" y="256"/>
                    </a:cubicBezTo>
                    <a:cubicBezTo>
                      <a:pt x="422" y="256"/>
                      <a:pt x="404" y="254"/>
                      <a:pt x="388" y="248"/>
                    </a:cubicBezTo>
                    <a:cubicBezTo>
                      <a:pt x="365" y="238"/>
                      <a:pt x="350" y="226"/>
                      <a:pt x="334" y="210"/>
                    </a:cubicBezTo>
                    <a:cubicBezTo>
                      <a:pt x="293" y="167"/>
                      <a:pt x="141" y="0"/>
                      <a:pt x="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50"/>
              <p:cNvSpPr/>
              <p:nvPr/>
            </p:nvSpPr>
            <p:spPr>
              <a:xfrm>
                <a:off x="2877005" y="3681431"/>
                <a:ext cx="1119881" cy="795256"/>
              </a:xfrm>
              <a:custGeom>
                <a:avLst/>
                <a:gdLst/>
                <a:ahLst/>
                <a:cxnLst/>
                <a:rect l="l" t="t" r="r" b="b"/>
                <a:pathLst>
                  <a:path w="22438" h="15933" extrusionOk="0">
                    <a:moveTo>
                      <a:pt x="19738" y="1"/>
                    </a:moveTo>
                    <a:cubicBezTo>
                      <a:pt x="19336" y="1"/>
                      <a:pt x="18844" y="240"/>
                      <a:pt x="18218" y="883"/>
                    </a:cubicBezTo>
                    <a:lnTo>
                      <a:pt x="15701" y="4026"/>
                    </a:lnTo>
                    <a:lnTo>
                      <a:pt x="0" y="13043"/>
                    </a:lnTo>
                    <a:lnTo>
                      <a:pt x="2009" y="15933"/>
                    </a:lnTo>
                    <a:lnTo>
                      <a:pt x="17015" y="5690"/>
                    </a:lnTo>
                    <a:lnTo>
                      <a:pt x="20081" y="4474"/>
                    </a:lnTo>
                    <a:cubicBezTo>
                      <a:pt x="22437" y="3473"/>
                      <a:pt x="22100" y="2516"/>
                      <a:pt x="21285" y="1335"/>
                    </a:cubicBezTo>
                    <a:cubicBezTo>
                      <a:pt x="20883" y="750"/>
                      <a:pt x="20451" y="1"/>
                      <a:pt x="197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50"/>
              <p:cNvSpPr/>
              <p:nvPr/>
            </p:nvSpPr>
            <p:spPr>
              <a:xfrm>
                <a:off x="2557331" y="4460116"/>
                <a:ext cx="165402" cy="241077"/>
              </a:xfrm>
              <a:custGeom>
                <a:avLst/>
                <a:gdLst/>
                <a:ahLst/>
                <a:cxnLst/>
                <a:rect l="l" t="t" r="r" b="b"/>
                <a:pathLst>
                  <a:path w="3314" h="4830" extrusionOk="0">
                    <a:moveTo>
                      <a:pt x="907" y="0"/>
                    </a:moveTo>
                    <a:lnTo>
                      <a:pt x="0" y="540"/>
                    </a:lnTo>
                    <a:lnTo>
                      <a:pt x="2407" y="4829"/>
                    </a:lnTo>
                    <a:lnTo>
                      <a:pt x="3313" y="4289"/>
                    </a:lnTo>
                    <a:lnTo>
                      <a:pt x="90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50"/>
              <p:cNvSpPr/>
              <p:nvPr/>
            </p:nvSpPr>
            <p:spPr>
              <a:xfrm>
                <a:off x="2607590" y="3826726"/>
                <a:ext cx="1099567" cy="692386"/>
              </a:xfrm>
              <a:custGeom>
                <a:avLst/>
                <a:gdLst/>
                <a:ahLst/>
                <a:cxnLst/>
                <a:rect l="l" t="t" r="r" b="b"/>
                <a:pathLst>
                  <a:path w="22031" h="13872" extrusionOk="0">
                    <a:moveTo>
                      <a:pt x="21920" y="0"/>
                    </a:moveTo>
                    <a:lnTo>
                      <a:pt x="21560" y="1011"/>
                    </a:lnTo>
                    <a:lnTo>
                      <a:pt x="1" y="13770"/>
                    </a:lnTo>
                    <a:lnTo>
                      <a:pt x="61" y="13872"/>
                    </a:lnTo>
                    <a:lnTo>
                      <a:pt x="21639" y="1099"/>
                    </a:lnTo>
                    <a:lnTo>
                      <a:pt x="21655" y="1090"/>
                    </a:lnTo>
                    <a:lnTo>
                      <a:pt x="22030" y="38"/>
                    </a:lnTo>
                    <a:lnTo>
                      <a:pt x="219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50"/>
              <p:cNvSpPr/>
              <p:nvPr/>
            </p:nvSpPr>
            <p:spPr>
              <a:xfrm>
                <a:off x="2622763" y="3783502"/>
                <a:ext cx="1119232" cy="758470"/>
              </a:xfrm>
              <a:custGeom>
                <a:avLst/>
                <a:gdLst/>
                <a:ahLst/>
                <a:cxnLst/>
                <a:rect l="l" t="t" r="r" b="b"/>
                <a:pathLst>
                  <a:path w="22425" h="15196" extrusionOk="0">
                    <a:moveTo>
                      <a:pt x="22311" y="1"/>
                    </a:moveTo>
                    <a:lnTo>
                      <a:pt x="21730" y="1953"/>
                    </a:lnTo>
                    <a:lnTo>
                      <a:pt x="0" y="15098"/>
                    </a:lnTo>
                    <a:lnTo>
                      <a:pt x="60" y="15195"/>
                    </a:lnTo>
                    <a:lnTo>
                      <a:pt x="21809" y="2041"/>
                    </a:lnTo>
                    <a:lnTo>
                      <a:pt x="21827" y="2028"/>
                    </a:lnTo>
                    <a:lnTo>
                      <a:pt x="22424" y="32"/>
                    </a:lnTo>
                    <a:lnTo>
                      <a:pt x="223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50"/>
              <p:cNvSpPr/>
              <p:nvPr/>
            </p:nvSpPr>
            <p:spPr>
              <a:xfrm>
                <a:off x="2636289" y="3724555"/>
                <a:ext cx="1152671" cy="843571"/>
              </a:xfrm>
              <a:custGeom>
                <a:avLst/>
                <a:gdLst/>
                <a:ahLst/>
                <a:cxnLst/>
                <a:rect l="l" t="t" r="r" b="b"/>
                <a:pathLst>
                  <a:path w="23095" h="16901" extrusionOk="0">
                    <a:moveTo>
                      <a:pt x="22987" y="0"/>
                    </a:moveTo>
                    <a:lnTo>
                      <a:pt x="21752" y="3358"/>
                    </a:lnTo>
                    <a:lnTo>
                      <a:pt x="1" y="16803"/>
                    </a:lnTo>
                    <a:lnTo>
                      <a:pt x="61" y="16901"/>
                    </a:lnTo>
                    <a:lnTo>
                      <a:pt x="21831" y="3446"/>
                    </a:lnTo>
                    <a:lnTo>
                      <a:pt x="21847" y="3437"/>
                    </a:lnTo>
                    <a:lnTo>
                      <a:pt x="23095" y="38"/>
                    </a:lnTo>
                    <a:lnTo>
                      <a:pt x="229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50"/>
              <p:cNvSpPr/>
              <p:nvPr/>
            </p:nvSpPr>
            <p:spPr>
              <a:xfrm>
                <a:off x="2651910" y="3875441"/>
                <a:ext cx="1275300" cy="718890"/>
              </a:xfrm>
              <a:custGeom>
                <a:avLst/>
                <a:gdLst/>
                <a:ahLst/>
                <a:cxnLst/>
                <a:rect l="l" t="t" r="r" b="b"/>
                <a:pathLst>
                  <a:path w="25552" h="14403" extrusionOk="0">
                    <a:moveTo>
                      <a:pt x="25536" y="0"/>
                    </a:moveTo>
                    <a:lnTo>
                      <a:pt x="21774" y="527"/>
                    </a:lnTo>
                    <a:lnTo>
                      <a:pt x="0" y="14301"/>
                    </a:lnTo>
                    <a:lnTo>
                      <a:pt x="63" y="14402"/>
                    </a:lnTo>
                    <a:lnTo>
                      <a:pt x="21802" y="641"/>
                    </a:lnTo>
                    <a:lnTo>
                      <a:pt x="25551" y="114"/>
                    </a:lnTo>
                    <a:lnTo>
                      <a:pt x="255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50"/>
              <p:cNvSpPr/>
              <p:nvPr/>
            </p:nvSpPr>
            <p:spPr>
              <a:xfrm>
                <a:off x="2665935" y="3901744"/>
                <a:ext cx="1213661" cy="715246"/>
              </a:xfrm>
              <a:custGeom>
                <a:avLst/>
                <a:gdLst/>
                <a:ahLst/>
                <a:cxnLst/>
                <a:rect l="l" t="t" r="r" b="b"/>
                <a:pathLst>
                  <a:path w="24317" h="14330" extrusionOk="0">
                    <a:moveTo>
                      <a:pt x="24301" y="0"/>
                    </a:moveTo>
                    <a:lnTo>
                      <a:pt x="21654" y="335"/>
                    </a:lnTo>
                    <a:lnTo>
                      <a:pt x="0" y="14232"/>
                    </a:lnTo>
                    <a:lnTo>
                      <a:pt x="64" y="14330"/>
                    </a:lnTo>
                    <a:lnTo>
                      <a:pt x="21683" y="449"/>
                    </a:lnTo>
                    <a:lnTo>
                      <a:pt x="24317" y="117"/>
                    </a:lnTo>
                    <a:lnTo>
                      <a:pt x="2430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50"/>
              <p:cNvSpPr/>
              <p:nvPr/>
            </p:nvSpPr>
            <p:spPr>
              <a:xfrm>
                <a:off x="2678213" y="3930744"/>
                <a:ext cx="1127916" cy="709456"/>
              </a:xfrm>
              <a:custGeom>
                <a:avLst/>
                <a:gdLst/>
                <a:ahLst/>
                <a:cxnLst/>
                <a:rect l="l" t="t" r="r" b="b"/>
                <a:pathLst>
                  <a:path w="22599" h="14214" extrusionOk="0">
                    <a:moveTo>
                      <a:pt x="22589" y="1"/>
                    </a:moveTo>
                    <a:lnTo>
                      <a:pt x="21557" y="70"/>
                    </a:lnTo>
                    <a:lnTo>
                      <a:pt x="21544" y="73"/>
                    </a:lnTo>
                    <a:lnTo>
                      <a:pt x="1" y="14118"/>
                    </a:lnTo>
                    <a:lnTo>
                      <a:pt x="64" y="14213"/>
                    </a:lnTo>
                    <a:lnTo>
                      <a:pt x="21582" y="187"/>
                    </a:lnTo>
                    <a:lnTo>
                      <a:pt x="22599" y="117"/>
                    </a:lnTo>
                    <a:lnTo>
                      <a:pt x="225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9" name="Google Shape;1469;p50"/>
            <p:cNvGrpSpPr/>
            <p:nvPr/>
          </p:nvGrpSpPr>
          <p:grpSpPr>
            <a:xfrm>
              <a:off x="3291067" y="4268459"/>
              <a:ext cx="650906" cy="662487"/>
              <a:chOff x="3291067" y="4268459"/>
              <a:chExt cx="650906" cy="662487"/>
            </a:xfrm>
          </p:grpSpPr>
          <p:grpSp>
            <p:nvGrpSpPr>
              <p:cNvPr id="1470" name="Google Shape;1470;p50"/>
              <p:cNvGrpSpPr/>
              <p:nvPr/>
            </p:nvGrpSpPr>
            <p:grpSpPr>
              <a:xfrm>
                <a:off x="3651921" y="4268459"/>
                <a:ext cx="290051" cy="254000"/>
                <a:chOff x="3651921" y="4268459"/>
                <a:chExt cx="290051" cy="254000"/>
              </a:xfrm>
            </p:grpSpPr>
            <p:sp>
              <p:nvSpPr>
                <p:cNvPr id="1471" name="Google Shape;1471;p50"/>
                <p:cNvSpPr/>
                <p:nvPr/>
              </p:nvSpPr>
              <p:spPr>
                <a:xfrm>
                  <a:off x="3651921" y="4463179"/>
                  <a:ext cx="108062" cy="5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2" h="1570" extrusionOk="0">
                      <a:moveTo>
                        <a:pt x="1870" y="1"/>
                      </a:moveTo>
                      <a:cubicBezTo>
                        <a:pt x="1627" y="1"/>
                        <a:pt x="1357" y="48"/>
                        <a:pt x="1090" y="147"/>
                      </a:cubicBezTo>
                      <a:cubicBezTo>
                        <a:pt x="404" y="396"/>
                        <a:pt x="0" y="886"/>
                        <a:pt x="190" y="1239"/>
                      </a:cubicBezTo>
                      <a:cubicBezTo>
                        <a:pt x="305" y="1455"/>
                        <a:pt x="614" y="1570"/>
                        <a:pt x="993" y="1570"/>
                      </a:cubicBezTo>
                      <a:cubicBezTo>
                        <a:pt x="1235" y="1570"/>
                        <a:pt x="1507" y="1523"/>
                        <a:pt x="1775" y="1426"/>
                      </a:cubicBezTo>
                      <a:cubicBezTo>
                        <a:pt x="2460" y="1176"/>
                        <a:pt x="2862" y="687"/>
                        <a:pt x="2675" y="333"/>
                      </a:cubicBezTo>
                      <a:cubicBezTo>
                        <a:pt x="2559" y="117"/>
                        <a:pt x="2249" y="1"/>
                        <a:pt x="18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2" name="Google Shape;1472;p50"/>
                <p:cNvSpPr/>
                <p:nvPr/>
              </p:nvSpPr>
              <p:spPr>
                <a:xfrm>
                  <a:off x="3715587" y="4300893"/>
                  <a:ext cx="31754" cy="183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" h="4852" extrusionOk="0">
                      <a:moveTo>
                        <a:pt x="408" y="1"/>
                      </a:moveTo>
                      <a:lnTo>
                        <a:pt x="0" y="39"/>
                      </a:lnTo>
                      <a:lnTo>
                        <a:pt x="433" y="4852"/>
                      </a:lnTo>
                      <a:lnTo>
                        <a:pt x="840" y="4817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3" name="Google Shape;1473;p50"/>
                <p:cNvSpPr/>
                <p:nvPr/>
              </p:nvSpPr>
              <p:spPr>
                <a:xfrm>
                  <a:off x="3712252" y="4268459"/>
                  <a:ext cx="208270" cy="78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" h="2073" extrusionOk="0">
                      <a:moveTo>
                        <a:pt x="5348" y="1"/>
                      </a:moveTo>
                      <a:lnTo>
                        <a:pt x="1" y="651"/>
                      </a:lnTo>
                      <a:lnTo>
                        <a:pt x="209" y="2073"/>
                      </a:lnTo>
                      <a:lnTo>
                        <a:pt x="5515" y="1302"/>
                      </a:lnTo>
                      <a:lnTo>
                        <a:pt x="5348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4" name="Google Shape;1474;p50"/>
                <p:cNvSpPr/>
                <p:nvPr/>
              </p:nvSpPr>
              <p:spPr>
                <a:xfrm>
                  <a:off x="3833910" y="4440298"/>
                  <a:ext cx="108062" cy="5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2" h="1570" extrusionOk="0">
                      <a:moveTo>
                        <a:pt x="1870" y="1"/>
                      </a:moveTo>
                      <a:cubicBezTo>
                        <a:pt x="1627" y="1"/>
                        <a:pt x="1357" y="48"/>
                        <a:pt x="1090" y="146"/>
                      </a:cubicBezTo>
                      <a:cubicBezTo>
                        <a:pt x="404" y="396"/>
                        <a:pt x="0" y="885"/>
                        <a:pt x="190" y="1239"/>
                      </a:cubicBezTo>
                      <a:cubicBezTo>
                        <a:pt x="305" y="1455"/>
                        <a:pt x="614" y="1569"/>
                        <a:pt x="993" y="1569"/>
                      </a:cubicBezTo>
                      <a:cubicBezTo>
                        <a:pt x="1235" y="1569"/>
                        <a:pt x="1507" y="1523"/>
                        <a:pt x="1775" y="1425"/>
                      </a:cubicBezTo>
                      <a:cubicBezTo>
                        <a:pt x="2461" y="1176"/>
                        <a:pt x="2862" y="686"/>
                        <a:pt x="2675" y="332"/>
                      </a:cubicBezTo>
                      <a:cubicBezTo>
                        <a:pt x="2560" y="116"/>
                        <a:pt x="2250" y="1"/>
                        <a:pt x="18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5" name="Google Shape;1475;p50"/>
                <p:cNvSpPr/>
                <p:nvPr/>
              </p:nvSpPr>
              <p:spPr>
                <a:xfrm>
                  <a:off x="3901498" y="4273594"/>
                  <a:ext cx="31188" cy="182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" h="4830" extrusionOk="0">
                      <a:moveTo>
                        <a:pt x="405" y="0"/>
                      </a:moveTo>
                      <a:lnTo>
                        <a:pt x="1" y="35"/>
                      </a:lnTo>
                      <a:lnTo>
                        <a:pt x="421" y="4830"/>
                      </a:lnTo>
                      <a:lnTo>
                        <a:pt x="825" y="4795"/>
                      </a:lnTo>
                      <a:lnTo>
                        <a:pt x="40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76" name="Google Shape;1476;p50"/>
              <p:cNvGrpSpPr/>
              <p:nvPr/>
            </p:nvGrpSpPr>
            <p:grpSpPr>
              <a:xfrm>
                <a:off x="3291067" y="4613603"/>
                <a:ext cx="90656" cy="200534"/>
                <a:chOff x="3291067" y="4613603"/>
                <a:chExt cx="90656" cy="200534"/>
              </a:xfrm>
            </p:grpSpPr>
            <p:sp>
              <p:nvSpPr>
                <p:cNvPr id="1477" name="Google Shape;1477;p50"/>
                <p:cNvSpPr/>
                <p:nvPr/>
              </p:nvSpPr>
              <p:spPr>
                <a:xfrm>
                  <a:off x="3291067" y="4761541"/>
                  <a:ext cx="90656" cy="5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" h="1393" extrusionOk="0">
                      <a:moveTo>
                        <a:pt x="1571" y="1"/>
                      </a:moveTo>
                      <a:cubicBezTo>
                        <a:pt x="1368" y="1"/>
                        <a:pt x="1141" y="42"/>
                        <a:pt x="916" y="129"/>
                      </a:cubicBezTo>
                      <a:cubicBezTo>
                        <a:pt x="338" y="350"/>
                        <a:pt x="0" y="786"/>
                        <a:pt x="161" y="1098"/>
                      </a:cubicBezTo>
                      <a:cubicBezTo>
                        <a:pt x="258" y="1290"/>
                        <a:pt x="518" y="1392"/>
                        <a:pt x="838" y="1392"/>
                      </a:cubicBezTo>
                      <a:cubicBezTo>
                        <a:pt x="1040" y="1392"/>
                        <a:pt x="1265" y="1351"/>
                        <a:pt x="1488" y="1266"/>
                      </a:cubicBezTo>
                      <a:cubicBezTo>
                        <a:pt x="2066" y="1041"/>
                        <a:pt x="2401" y="609"/>
                        <a:pt x="2243" y="293"/>
                      </a:cubicBezTo>
                      <a:cubicBezTo>
                        <a:pt x="2146" y="102"/>
                        <a:pt x="1888" y="1"/>
                        <a:pt x="157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8" name="Google Shape;1478;p50"/>
                <p:cNvSpPr/>
                <p:nvPr/>
              </p:nvSpPr>
              <p:spPr>
                <a:xfrm>
                  <a:off x="3346647" y="4613603"/>
                  <a:ext cx="28507" cy="161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" h="4290" extrusionOk="0">
                      <a:moveTo>
                        <a:pt x="404" y="1"/>
                      </a:moveTo>
                      <a:lnTo>
                        <a:pt x="0" y="35"/>
                      </a:lnTo>
                      <a:lnTo>
                        <a:pt x="351" y="4290"/>
                      </a:lnTo>
                      <a:lnTo>
                        <a:pt x="755" y="4255"/>
                      </a:lnTo>
                      <a:lnTo>
                        <a:pt x="40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79" name="Google Shape;1479;p50"/>
              <p:cNvGrpSpPr/>
              <p:nvPr/>
            </p:nvGrpSpPr>
            <p:grpSpPr>
              <a:xfrm>
                <a:off x="3596704" y="4705566"/>
                <a:ext cx="249279" cy="225379"/>
                <a:chOff x="3596704" y="4705566"/>
                <a:chExt cx="249279" cy="225379"/>
              </a:xfrm>
            </p:grpSpPr>
            <p:sp>
              <p:nvSpPr>
                <p:cNvPr id="1480" name="Google Shape;1480;p50"/>
                <p:cNvSpPr/>
                <p:nvPr/>
              </p:nvSpPr>
              <p:spPr>
                <a:xfrm>
                  <a:off x="3596704" y="4878349"/>
                  <a:ext cx="90694" cy="5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1393" extrusionOk="0">
                      <a:moveTo>
                        <a:pt x="1566" y="1"/>
                      </a:moveTo>
                      <a:cubicBezTo>
                        <a:pt x="1364" y="1"/>
                        <a:pt x="1137" y="42"/>
                        <a:pt x="913" y="128"/>
                      </a:cubicBezTo>
                      <a:cubicBezTo>
                        <a:pt x="339" y="352"/>
                        <a:pt x="1" y="785"/>
                        <a:pt x="159" y="1097"/>
                      </a:cubicBezTo>
                      <a:cubicBezTo>
                        <a:pt x="255" y="1290"/>
                        <a:pt x="515" y="1392"/>
                        <a:pt x="834" y="1392"/>
                      </a:cubicBezTo>
                      <a:cubicBezTo>
                        <a:pt x="1037" y="1392"/>
                        <a:pt x="1264" y="1351"/>
                        <a:pt x="1488" y="1265"/>
                      </a:cubicBezTo>
                      <a:cubicBezTo>
                        <a:pt x="2063" y="1044"/>
                        <a:pt x="2401" y="608"/>
                        <a:pt x="2243" y="295"/>
                      </a:cubicBezTo>
                      <a:cubicBezTo>
                        <a:pt x="2146" y="104"/>
                        <a:pt x="1886" y="1"/>
                        <a:pt x="156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1" name="Google Shape;1481;p50"/>
                <p:cNvSpPr/>
                <p:nvPr/>
              </p:nvSpPr>
              <p:spPr>
                <a:xfrm>
                  <a:off x="3647265" y="4727167"/>
                  <a:ext cx="28318" cy="16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4303" extrusionOk="0">
                      <a:moveTo>
                        <a:pt x="405" y="0"/>
                      </a:moveTo>
                      <a:lnTo>
                        <a:pt x="1" y="32"/>
                      </a:lnTo>
                      <a:lnTo>
                        <a:pt x="342" y="4302"/>
                      </a:lnTo>
                      <a:lnTo>
                        <a:pt x="749" y="4271"/>
                      </a:lnTo>
                      <a:lnTo>
                        <a:pt x="40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2" name="Google Shape;1482;p50"/>
                <p:cNvSpPr/>
                <p:nvPr/>
              </p:nvSpPr>
              <p:spPr>
                <a:xfrm>
                  <a:off x="3653342" y="4705566"/>
                  <a:ext cx="174628" cy="69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5" h="1840" extrusionOk="0">
                      <a:moveTo>
                        <a:pt x="4486" y="1"/>
                      </a:moveTo>
                      <a:lnTo>
                        <a:pt x="1" y="579"/>
                      </a:lnTo>
                      <a:lnTo>
                        <a:pt x="175" y="1839"/>
                      </a:lnTo>
                      <a:lnTo>
                        <a:pt x="4625" y="1154"/>
                      </a:lnTo>
                      <a:lnTo>
                        <a:pt x="448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3" name="Google Shape;1483;p50"/>
                <p:cNvSpPr/>
                <p:nvPr/>
              </p:nvSpPr>
              <p:spPr>
                <a:xfrm>
                  <a:off x="3755328" y="4858035"/>
                  <a:ext cx="90656" cy="5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" h="1393" extrusionOk="0">
                      <a:moveTo>
                        <a:pt x="1570" y="1"/>
                      </a:moveTo>
                      <a:cubicBezTo>
                        <a:pt x="1367" y="1"/>
                        <a:pt x="1139" y="43"/>
                        <a:pt x="913" y="129"/>
                      </a:cubicBezTo>
                      <a:cubicBezTo>
                        <a:pt x="338" y="350"/>
                        <a:pt x="0" y="786"/>
                        <a:pt x="158" y="1098"/>
                      </a:cubicBezTo>
                      <a:cubicBezTo>
                        <a:pt x="255" y="1290"/>
                        <a:pt x="516" y="1393"/>
                        <a:pt x="837" y="1393"/>
                      </a:cubicBezTo>
                      <a:cubicBezTo>
                        <a:pt x="1039" y="1393"/>
                        <a:pt x="1265" y="1351"/>
                        <a:pt x="1488" y="1266"/>
                      </a:cubicBezTo>
                      <a:cubicBezTo>
                        <a:pt x="2063" y="1042"/>
                        <a:pt x="2401" y="609"/>
                        <a:pt x="2243" y="293"/>
                      </a:cubicBezTo>
                      <a:cubicBezTo>
                        <a:pt x="2146" y="102"/>
                        <a:pt x="1888" y="1"/>
                        <a:pt x="15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4" name="Google Shape;1484;p50"/>
                <p:cNvSpPr/>
                <p:nvPr/>
              </p:nvSpPr>
              <p:spPr>
                <a:xfrm>
                  <a:off x="3810757" y="4710097"/>
                  <a:ext cx="28658" cy="162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4291" extrusionOk="0">
                      <a:moveTo>
                        <a:pt x="408" y="1"/>
                      </a:moveTo>
                      <a:lnTo>
                        <a:pt x="1" y="36"/>
                      </a:lnTo>
                      <a:lnTo>
                        <a:pt x="355" y="4290"/>
                      </a:lnTo>
                      <a:lnTo>
                        <a:pt x="759" y="4255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485" name="Google Shape;1485;p50"/>
          <p:cNvGrpSpPr/>
          <p:nvPr/>
        </p:nvGrpSpPr>
        <p:grpSpPr>
          <a:xfrm>
            <a:off x="-18821" y="347025"/>
            <a:ext cx="1900431" cy="3309139"/>
            <a:chOff x="107273" y="347025"/>
            <a:chExt cx="1754358" cy="3145069"/>
          </a:xfrm>
        </p:grpSpPr>
        <p:grpSp>
          <p:nvGrpSpPr>
            <p:cNvPr id="1486" name="Google Shape;1486;p50"/>
            <p:cNvGrpSpPr/>
            <p:nvPr/>
          </p:nvGrpSpPr>
          <p:grpSpPr>
            <a:xfrm>
              <a:off x="427729" y="674268"/>
              <a:ext cx="1201942" cy="2817826"/>
              <a:chOff x="427729" y="674268"/>
              <a:chExt cx="1201942" cy="2817826"/>
            </a:xfrm>
          </p:grpSpPr>
          <p:sp>
            <p:nvSpPr>
              <p:cNvPr id="1487" name="Google Shape;1487;p50"/>
              <p:cNvSpPr/>
              <p:nvPr/>
            </p:nvSpPr>
            <p:spPr>
              <a:xfrm>
                <a:off x="906868" y="3140556"/>
                <a:ext cx="230761" cy="351538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667" extrusionOk="0">
                    <a:moveTo>
                      <a:pt x="1852" y="1"/>
                    </a:moveTo>
                    <a:cubicBezTo>
                      <a:pt x="831" y="1"/>
                      <a:pt x="1" y="863"/>
                      <a:pt x="33" y="1900"/>
                    </a:cubicBezTo>
                    <a:lnTo>
                      <a:pt x="33" y="5666"/>
                    </a:lnTo>
                    <a:lnTo>
                      <a:pt x="3687" y="5666"/>
                    </a:lnTo>
                    <a:lnTo>
                      <a:pt x="3687" y="1900"/>
                    </a:lnTo>
                    <a:cubicBezTo>
                      <a:pt x="3719" y="863"/>
                      <a:pt x="2889" y="1"/>
                      <a:pt x="1852" y="1"/>
                    </a:cubicBez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50"/>
              <p:cNvSpPr/>
              <p:nvPr/>
            </p:nvSpPr>
            <p:spPr>
              <a:xfrm>
                <a:off x="906868" y="3140556"/>
                <a:ext cx="230761" cy="351538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5667" extrusionOk="0">
                    <a:moveTo>
                      <a:pt x="1852" y="1"/>
                    </a:moveTo>
                    <a:cubicBezTo>
                      <a:pt x="831" y="1"/>
                      <a:pt x="1" y="863"/>
                      <a:pt x="33" y="1900"/>
                    </a:cubicBezTo>
                    <a:lnTo>
                      <a:pt x="33" y="5666"/>
                    </a:lnTo>
                    <a:lnTo>
                      <a:pt x="3687" y="5666"/>
                    </a:lnTo>
                    <a:lnTo>
                      <a:pt x="3687" y="1900"/>
                    </a:lnTo>
                    <a:cubicBezTo>
                      <a:pt x="3719" y="863"/>
                      <a:pt x="2889" y="1"/>
                      <a:pt x="1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50"/>
              <p:cNvSpPr/>
              <p:nvPr/>
            </p:nvSpPr>
            <p:spPr>
              <a:xfrm>
                <a:off x="1015797" y="674268"/>
                <a:ext cx="25806" cy="56462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102" extrusionOk="0">
                    <a:moveTo>
                      <a:pt x="208" y="1"/>
                    </a:moveTo>
                    <a:cubicBezTo>
                      <a:pt x="144" y="1"/>
                      <a:pt x="80" y="44"/>
                      <a:pt x="80" y="132"/>
                    </a:cubicBezTo>
                    <a:lnTo>
                      <a:pt x="0" y="8910"/>
                    </a:lnTo>
                    <a:cubicBezTo>
                      <a:pt x="8" y="9037"/>
                      <a:pt x="108" y="9101"/>
                      <a:pt x="208" y="9101"/>
                    </a:cubicBezTo>
                    <a:cubicBezTo>
                      <a:pt x="308" y="9101"/>
                      <a:pt x="407" y="9037"/>
                      <a:pt x="415" y="8910"/>
                    </a:cubicBezTo>
                    <a:lnTo>
                      <a:pt x="335" y="132"/>
                    </a:lnTo>
                    <a:cubicBezTo>
                      <a:pt x="335" y="44"/>
                      <a:pt x="272" y="1"/>
                      <a:pt x="2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50"/>
              <p:cNvSpPr/>
              <p:nvPr/>
            </p:nvSpPr>
            <p:spPr>
              <a:xfrm>
                <a:off x="925726" y="911108"/>
                <a:ext cx="205948" cy="174311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2810" extrusionOk="0">
                    <a:moveTo>
                      <a:pt x="1660" y="1"/>
                    </a:moveTo>
                    <a:cubicBezTo>
                      <a:pt x="734" y="1"/>
                      <a:pt x="0" y="639"/>
                      <a:pt x="0" y="1405"/>
                    </a:cubicBezTo>
                    <a:cubicBezTo>
                      <a:pt x="0" y="2187"/>
                      <a:pt x="734" y="2810"/>
                      <a:pt x="1660" y="2810"/>
                    </a:cubicBezTo>
                    <a:cubicBezTo>
                      <a:pt x="2585" y="2810"/>
                      <a:pt x="3320" y="2187"/>
                      <a:pt x="3320" y="1405"/>
                    </a:cubicBezTo>
                    <a:cubicBezTo>
                      <a:pt x="3320" y="639"/>
                      <a:pt x="2585" y="1"/>
                      <a:pt x="16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50"/>
              <p:cNvSpPr/>
              <p:nvPr/>
            </p:nvSpPr>
            <p:spPr>
              <a:xfrm>
                <a:off x="940552" y="1006142"/>
                <a:ext cx="176296" cy="229768"/>
              </a:xfrm>
              <a:custGeom>
                <a:avLst/>
                <a:gdLst/>
                <a:ahLst/>
                <a:cxnLst/>
                <a:rect l="l" t="t" r="r" b="b"/>
                <a:pathLst>
                  <a:path w="2842" h="3704" extrusionOk="0">
                    <a:moveTo>
                      <a:pt x="0" y="1"/>
                    </a:moveTo>
                    <a:lnTo>
                      <a:pt x="0" y="3703"/>
                    </a:lnTo>
                    <a:lnTo>
                      <a:pt x="2841" y="3703"/>
                    </a:lnTo>
                    <a:lnTo>
                      <a:pt x="284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50"/>
              <p:cNvSpPr/>
              <p:nvPr/>
            </p:nvSpPr>
            <p:spPr>
              <a:xfrm>
                <a:off x="886087" y="997271"/>
                <a:ext cx="284171" cy="68360"/>
              </a:xfrm>
              <a:custGeom>
                <a:avLst/>
                <a:gdLst/>
                <a:ahLst/>
                <a:cxnLst/>
                <a:rect l="l" t="t" r="r" b="b"/>
                <a:pathLst>
                  <a:path w="4581" h="1102" extrusionOk="0">
                    <a:moveTo>
                      <a:pt x="543" y="0"/>
                    </a:moveTo>
                    <a:cubicBezTo>
                      <a:pt x="240" y="0"/>
                      <a:pt x="1" y="256"/>
                      <a:pt x="1" y="559"/>
                    </a:cubicBezTo>
                    <a:cubicBezTo>
                      <a:pt x="1" y="846"/>
                      <a:pt x="240" y="1101"/>
                      <a:pt x="543" y="1101"/>
                    </a:cubicBezTo>
                    <a:lnTo>
                      <a:pt x="4054" y="1101"/>
                    </a:lnTo>
                    <a:cubicBezTo>
                      <a:pt x="4342" y="1085"/>
                      <a:pt x="4581" y="846"/>
                      <a:pt x="4581" y="559"/>
                    </a:cubicBezTo>
                    <a:cubicBezTo>
                      <a:pt x="4581" y="256"/>
                      <a:pt x="4342" y="0"/>
                      <a:pt x="40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50"/>
              <p:cNvSpPr/>
              <p:nvPr/>
            </p:nvSpPr>
            <p:spPr>
              <a:xfrm>
                <a:off x="992039" y="1081387"/>
                <a:ext cx="74315" cy="118854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916" extrusionOk="0">
                    <a:moveTo>
                      <a:pt x="591" y="1"/>
                    </a:moveTo>
                    <a:cubicBezTo>
                      <a:pt x="256" y="1"/>
                      <a:pt x="0" y="272"/>
                      <a:pt x="0" y="607"/>
                    </a:cubicBezTo>
                    <a:lnTo>
                      <a:pt x="0" y="1916"/>
                    </a:lnTo>
                    <a:lnTo>
                      <a:pt x="1197" y="1916"/>
                    </a:lnTo>
                    <a:lnTo>
                      <a:pt x="1197" y="607"/>
                    </a:lnTo>
                    <a:cubicBezTo>
                      <a:pt x="1197" y="272"/>
                      <a:pt x="926" y="1"/>
                      <a:pt x="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50"/>
              <p:cNvSpPr/>
              <p:nvPr/>
            </p:nvSpPr>
            <p:spPr>
              <a:xfrm>
                <a:off x="860344" y="1193294"/>
                <a:ext cx="336650" cy="588068"/>
              </a:xfrm>
              <a:custGeom>
                <a:avLst/>
                <a:gdLst/>
                <a:ahLst/>
                <a:cxnLst/>
                <a:rect l="l" t="t" r="r" b="b"/>
                <a:pathLst>
                  <a:path w="5427" h="9480" extrusionOk="0">
                    <a:moveTo>
                      <a:pt x="1" y="0"/>
                    </a:moveTo>
                    <a:lnTo>
                      <a:pt x="1" y="9480"/>
                    </a:lnTo>
                    <a:lnTo>
                      <a:pt x="5427" y="9480"/>
                    </a:lnTo>
                    <a:lnTo>
                      <a:pt x="5427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50"/>
              <p:cNvSpPr/>
              <p:nvPr/>
            </p:nvSpPr>
            <p:spPr>
              <a:xfrm>
                <a:off x="860344" y="1193294"/>
                <a:ext cx="336650" cy="588068"/>
              </a:xfrm>
              <a:custGeom>
                <a:avLst/>
                <a:gdLst/>
                <a:ahLst/>
                <a:cxnLst/>
                <a:rect l="l" t="t" r="r" b="b"/>
                <a:pathLst>
                  <a:path w="5427" h="9480" extrusionOk="0">
                    <a:moveTo>
                      <a:pt x="1" y="0"/>
                    </a:moveTo>
                    <a:lnTo>
                      <a:pt x="1" y="9480"/>
                    </a:lnTo>
                    <a:lnTo>
                      <a:pt x="5427" y="9480"/>
                    </a:lnTo>
                    <a:lnTo>
                      <a:pt x="542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50"/>
              <p:cNvSpPr/>
              <p:nvPr/>
            </p:nvSpPr>
            <p:spPr>
              <a:xfrm>
                <a:off x="860344" y="1193294"/>
                <a:ext cx="336650" cy="67367"/>
              </a:xfrm>
              <a:custGeom>
                <a:avLst/>
                <a:gdLst/>
                <a:ahLst/>
                <a:cxnLst/>
                <a:rect l="l" t="t" r="r" b="b"/>
                <a:pathLst>
                  <a:path w="5427" h="1086" extrusionOk="0">
                    <a:moveTo>
                      <a:pt x="1" y="0"/>
                    </a:moveTo>
                    <a:lnTo>
                      <a:pt x="1" y="1085"/>
                    </a:lnTo>
                    <a:lnTo>
                      <a:pt x="5427" y="1085"/>
                    </a:lnTo>
                    <a:lnTo>
                      <a:pt x="542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50"/>
              <p:cNvSpPr/>
              <p:nvPr/>
            </p:nvSpPr>
            <p:spPr>
              <a:xfrm>
                <a:off x="973243" y="1377406"/>
                <a:ext cx="106944" cy="17034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2746" extrusionOk="0">
                    <a:moveTo>
                      <a:pt x="862" y="1"/>
                    </a:moveTo>
                    <a:cubicBezTo>
                      <a:pt x="383" y="1"/>
                      <a:pt x="0" y="384"/>
                      <a:pt x="0" y="862"/>
                    </a:cubicBezTo>
                    <a:lnTo>
                      <a:pt x="0" y="2746"/>
                    </a:lnTo>
                    <a:lnTo>
                      <a:pt x="1724" y="2746"/>
                    </a:lnTo>
                    <a:lnTo>
                      <a:pt x="1724" y="862"/>
                    </a:lnTo>
                    <a:cubicBezTo>
                      <a:pt x="1724" y="384"/>
                      <a:pt x="1341" y="1"/>
                      <a:pt x="8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50"/>
              <p:cNvSpPr/>
              <p:nvPr/>
            </p:nvSpPr>
            <p:spPr>
              <a:xfrm>
                <a:off x="427729" y="1781300"/>
                <a:ext cx="1201942" cy="1710794"/>
              </a:xfrm>
              <a:custGeom>
                <a:avLst/>
                <a:gdLst/>
                <a:ahLst/>
                <a:cxnLst/>
                <a:rect l="l" t="t" r="r" b="b"/>
                <a:pathLst>
                  <a:path w="19376" h="27579" extrusionOk="0">
                    <a:moveTo>
                      <a:pt x="1" y="1"/>
                    </a:moveTo>
                    <a:lnTo>
                      <a:pt x="1" y="27578"/>
                    </a:lnTo>
                    <a:lnTo>
                      <a:pt x="19375" y="27578"/>
                    </a:lnTo>
                    <a:lnTo>
                      <a:pt x="1937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50"/>
              <p:cNvSpPr/>
              <p:nvPr/>
            </p:nvSpPr>
            <p:spPr>
              <a:xfrm>
                <a:off x="1006865" y="2454538"/>
                <a:ext cx="39701" cy="121832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964" extrusionOk="0">
                    <a:moveTo>
                      <a:pt x="320" y="0"/>
                    </a:moveTo>
                    <a:cubicBezTo>
                      <a:pt x="144" y="0"/>
                      <a:pt x="1" y="128"/>
                      <a:pt x="1" y="303"/>
                    </a:cubicBezTo>
                    <a:lnTo>
                      <a:pt x="1" y="1644"/>
                    </a:lnTo>
                    <a:cubicBezTo>
                      <a:pt x="1" y="1820"/>
                      <a:pt x="144" y="1963"/>
                      <a:pt x="320" y="1963"/>
                    </a:cubicBezTo>
                    <a:cubicBezTo>
                      <a:pt x="495" y="1963"/>
                      <a:pt x="639" y="1820"/>
                      <a:pt x="639" y="1644"/>
                    </a:cubicBezTo>
                    <a:lnTo>
                      <a:pt x="639" y="303"/>
                    </a:lnTo>
                    <a:cubicBezTo>
                      <a:pt x="639" y="128"/>
                      <a:pt x="495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50"/>
              <p:cNvSpPr/>
              <p:nvPr/>
            </p:nvSpPr>
            <p:spPr>
              <a:xfrm>
                <a:off x="952400" y="2658439"/>
                <a:ext cx="148568" cy="235724"/>
              </a:xfrm>
              <a:custGeom>
                <a:avLst/>
                <a:gdLst/>
                <a:ahLst/>
                <a:cxnLst/>
                <a:rect l="l" t="t" r="r" b="b"/>
                <a:pathLst>
                  <a:path w="2395" h="3800" extrusionOk="0">
                    <a:moveTo>
                      <a:pt x="1198" y="1"/>
                    </a:moveTo>
                    <a:cubicBezTo>
                      <a:pt x="528" y="1"/>
                      <a:pt x="1" y="543"/>
                      <a:pt x="1" y="1198"/>
                    </a:cubicBezTo>
                    <a:lnTo>
                      <a:pt x="1" y="3799"/>
                    </a:lnTo>
                    <a:lnTo>
                      <a:pt x="2395" y="3799"/>
                    </a:lnTo>
                    <a:lnTo>
                      <a:pt x="2395" y="1198"/>
                    </a:lnTo>
                    <a:cubicBezTo>
                      <a:pt x="2395" y="543"/>
                      <a:pt x="1852" y="1"/>
                      <a:pt x="11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50"/>
              <p:cNvSpPr/>
              <p:nvPr/>
            </p:nvSpPr>
            <p:spPr>
              <a:xfrm>
                <a:off x="973243" y="2164475"/>
                <a:ext cx="106944" cy="17034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2746" extrusionOk="0">
                    <a:moveTo>
                      <a:pt x="862" y="0"/>
                    </a:moveTo>
                    <a:cubicBezTo>
                      <a:pt x="383" y="0"/>
                      <a:pt x="0" y="383"/>
                      <a:pt x="0" y="862"/>
                    </a:cubicBezTo>
                    <a:lnTo>
                      <a:pt x="0" y="2745"/>
                    </a:lnTo>
                    <a:lnTo>
                      <a:pt x="1724" y="2745"/>
                    </a:lnTo>
                    <a:lnTo>
                      <a:pt x="1724" y="862"/>
                    </a:lnTo>
                    <a:cubicBezTo>
                      <a:pt x="1724" y="383"/>
                      <a:pt x="1341" y="0"/>
                      <a:pt x="8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50"/>
              <p:cNvSpPr/>
              <p:nvPr/>
            </p:nvSpPr>
            <p:spPr>
              <a:xfrm>
                <a:off x="922748" y="1910017"/>
                <a:ext cx="82193" cy="130765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2108" extrusionOk="0">
                    <a:moveTo>
                      <a:pt x="654" y="1"/>
                    </a:moveTo>
                    <a:cubicBezTo>
                      <a:pt x="287" y="1"/>
                      <a:pt x="0" y="288"/>
                      <a:pt x="0" y="655"/>
                    </a:cubicBezTo>
                    <a:lnTo>
                      <a:pt x="0" y="2107"/>
                    </a:lnTo>
                    <a:lnTo>
                      <a:pt x="1325" y="2107"/>
                    </a:lnTo>
                    <a:lnTo>
                      <a:pt x="1325" y="655"/>
                    </a:lnTo>
                    <a:cubicBezTo>
                      <a:pt x="1325" y="288"/>
                      <a:pt x="1022" y="1"/>
                      <a:pt x="6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50"/>
              <p:cNvSpPr/>
              <p:nvPr/>
            </p:nvSpPr>
            <p:spPr>
              <a:xfrm>
                <a:off x="1052396" y="1910017"/>
                <a:ext cx="82255" cy="13076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108" extrusionOk="0">
                    <a:moveTo>
                      <a:pt x="671" y="1"/>
                    </a:moveTo>
                    <a:cubicBezTo>
                      <a:pt x="304" y="1"/>
                      <a:pt x="1" y="288"/>
                      <a:pt x="1" y="655"/>
                    </a:cubicBezTo>
                    <a:lnTo>
                      <a:pt x="1" y="2107"/>
                    </a:lnTo>
                    <a:lnTo>
                      <a:pt x="1325" y="2107"/>
                    </a:lnTo>
                    <a:lnTo>
                      <a:pt x="1325" y="655"/>
                    </a:lnTo>
                    <a:cubicBezTo>
                      <a:pt x="1325" y="288"/>
                      <a:pt x="1022" y="1"/>
                      <a:pt x="6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50"/>
              <p:cNvSpPr/>
              <p:nvPr/>
            </p:nvSpPr>
            <p:spPr>
              <a:xfrm>
                <a:off x="427729" y="2075334"/>
                <a:ext cx="1201942" cy="74315"/>
              </a:xfrm>
              <a:custGeom>
                <a:avLst/>
                <a:gdLst/>
                <a:ahLst/>
                <a:cxnLst/>
                <a:rect l="l" t="t" r="r" b="b"/>
                <a:pathLst>
                  <a:path w="19376" h="1198" extrusionOk="0">
                    <a:moveTo>
                      <a:pt x="1" y="1"/>
                    </a:moveTo>
                    <a:lnTo>
                      <a:pt x="1" y="1198"/>
                    </a:lnTo>
                    <a:lnTo>
                      <a:pt x="19375" y="1198"/>
                    </a:lnTo>
                    <a:lnTo>
                      <a:pt x="193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50"/>
              <p:cNvSpPr/>
              <p:nvPr/>
            </p:nvSpPr>
            <p:spPr>
              <a:xfrm>
                <a:off x="1263307" y="1781300"/>
                <a:ext cx="366364" cy="1710794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27579" extrusionOk="0">
                    <a:moveTo>
                      <a:pt x="0" y="1"/>
                    </a:moveTo>
                    <a:lnTo>
                      <a:pt x="0" y="27578"/>
                    </a:lnTo>
                    <a:lnTo>
                      <a:pt x="5905" y="27578"/>
                    </a:lnTo>
                    <a:lnTo>
                      <a:pt x="590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50"/>
              <p:cNvSpPr/>
              <p:nvPr/>
            </p:nvSpPr>
            <p:spPr>
              <a:xfrm>
                <a:off x="1424653" y="2453546"/>
                <a:ext cx="39639" cy="12282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980" extrusionOk="0">
                    <a:moveTo>
                      <a:pt x="320" y="0"/>
                    </a:moveTo>
                    <a:cubicBezTo>
                      <a:pt x="144" y="0"/>
                      <a:pt x="0" y="144"/>
                      <a:pt x="0" y="319"/>
                    </a:cubicBezTo>
                    <a:lnTo>
                      <a:pt x="0" y="1660"/>
                    </a:lnTo>
                    <a:cubicBezTo>
                      <a:pt x="0" y="1836"/>
                      <a:pt x="144" y="1979"/>
                      <a:pt x="320" y="1979"/>
                    </a:cubicBezTo>
                    <a:cubicBezTo>
                      <a:pt x="495" y="1979"/>
                      <a:pt x="639" y="1820"/>
                      <a:pt x="639" y="1644"/>
                    </a:cubicBezTo>
                    <a:lnTo>
                      <a:pt x="639" y="319"/>
                    </a:lnTo>
                    <a:cubicBezTo>
                      <a:pt x="639" y="144"/>
                      <a:pt x="495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50"/>
              <p:cNvSpPr/>
              <p:nvPr/>
            </p:nvSpPr>
            <p:spPr>
              <a:xfrm>
                <a:off x="1370189" y="2658439"/>
                <a:ext cx="148568" cy="235724"/>
              </a:xfrm>
              <a:custGeom>
                <a:avLst/>
                <a:gdLst/>
                <a:ahLst/>
                <a:cxnLst/>
                <a:rect l="l" t="t" r="r" b="b"/>
                <a:pathLst>
                  <a:path w="2395" h="3800" extrusionOk="0">
                    <a:moveTo>
                      <a:pt x="1198" y="1"/>
                    </a:moveTo>
                    <a:cubicBezTo>
                      <a:pt x="527" y="1"/>
                      <a:pt x="1" y="543"/>
                      <a:pt x="1" y="1198"/>
                    </a:cubicBezTo>
                    <a:lnTo>
                      <a:pt x="1" y="3799"/>
                    </a:lnTo>
                    <a:lnTo>
                      <a:pt x="2395" y="3799"/>
                    </a:lnTo>
                    <a:lnTo>
                      <a:pt x="2395" y="1198"/>
                    </a:lnTo>
                    <a:cubicBezTo>
                      <a:pt x="2395" y="543"/>
                      <a:pt x="1852" y="1"/>
                      <a:pt x="11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50"/>
              <p:cNvSpPr/>
              <p:nvPr/>
            </p:nvSpPr>
            <p:spPr>
              <a:xfrm>
                <a:off x="1390970" y="2164475"/>
                <a:ext cx="107006" cy="170341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746" extrusionOk="0">
                    <a:moveTo>
                      <a:pt x="863" y="0"/>
                    </a:moveTo>
                    <a:cubicBezTo>
                      <a:pt x="384" y="0"/>
                      <a:pt x="1" y="383"/>
                      <a:pt x="1" y="862"/>
                    </a:cubicBezTo>
                    <a:lnTo>
                      <a:pt x="1" y="2745"/>
                    </a:lnTo>
                    <a:lnTo>
                      <a:pt x="1724" y="2745"/>
                    </a:lnTo>
                    <a:lnTo>
                      <a:pt x="1724" y="862"/>
                    </a:lnTo>
                    <a:cubicBezTo>
                      <a:pt x="1724" y="383"/>
                      <a:pt x="1341" y="0"/>
                      <a:pt x="8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50"/>
              <p:cNvSpPr/>
              <p:nvPr/>
            </p:nvSpPr>
            <p:spPr>
              <a:xfrm>
                <a:off x="1340475" y="1910017"/>
                <a:ext cx="82255" cy="13076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108" extrusionOk="0">
                    <a:moveTo>
                      <a:pt x="655" y="1"/>
                    </a:moveTo>
                    <a:cubicBezTo>
                      <a:pt x="288" y="1"/>
                      <a:pt x="1" y="288"/>
                      <a:pt x="1" y="655"/>
                    </a:cubicBezTo>
                    <a:lnTo>
                      <a:pt x="1" y="2107"/>
                    </a:lnTo>
                    <a:lnTo>
                      <a:pt x="1326" y="2107"/>
                    </a:lnTo>
                    <a:lnTo>
                      <a:pt x="1326" y="655"/>
                    </a:lnTo>
                    <a:cubicBezTo>
                      <a:pt x="1326" y="288"/>
                      <a:pt x="1022" y="1"/>
                      <a:pt x="6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50"/>
              <p:cNvSpPr/>
              <p:nvPr/>
            </p:nvSpPr>
            <p:spPr>
              <a:xfrm>
                <a:off x="1470185" y="1910017"/>
                <a:ext cx="82255" cy="13076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108" extrusionOk="0">
                    <a:moveTo>
                      <a:pt x="655" y="1"/>
                    </a:moveTo>
                    <a:cubicBezTo>
                      <a:pt x="288" y="1"/>
                      <a:pt x="1" y="288"/>
                      <a:pt x="1" y="655"/>
                    </a:cubicBezTo>
                    <a:lnTo>
                      <a:pt x="1" y="2107"/>
                    </a:lnTo>
                    <a:lnTo>
                      <a:pt x="1325" y="2107"/>
                    </a:lnTo>
                    <a:lnTo>
                      <a:pt x="1325" y="655"/>
                    </a:lnTo>
                    <a:cubicBezTo>
                      <a:pt x="1325" y="288"/>
                      <a:pt x="1022" y="1"/>
                      <a:pt x="6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50"/>
              <p:cNvSpPr/>
              <p:nvPr/>
            </p:nvSpPr>
            <p:spPr>
              <a:xfrm>
                <a:off x="427729" y="1781300"/>
                <a:ext cx="366364" cy="1710794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27579" extrusionOk="0">
                    <a:moveTo>
                      <a:pt x="1" y="1"/>
                    </a:moveTo>
                    <a:lnTo>
                      <a:pt x="1" y="27578"/>
                    </a:lnTo>
                    <a:lnTo>
                      <a:pt x="5905" y="27578"/>
                    </a:lnTo>
                    <a:lnTo>
                      <a:pt x="590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50"/>
              <p:cNvSpPr/>
              <p:nvPr/>
            </p:nvSpPr>
            <p:spPr>
              <a:xfrm>
                <a:off x="593046" y="2454538"/>
                <a:ext cx="39701" cy="121832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964" extrusionOk="0">
                    <a:moveTo>
                      <a:pt x="320" y="0"/>
                    </a:moveTo>
                    <a:cubicBezTo>
                      <a:pt x="144" y="0"/>
                      <a:pt x="1" y="128"/>
                      <a:pt x="1" y="303"/>
                    </a:cubicBezTo>
                    <a:lnTo>
                      <a:pt x="1" y="1644"/>
                    </a:lnTo>
                    <a:cubicBezTo>
                      <a:pt x="1" y="1820"/>
                      <a:pt x="144" y="1963"/>
                      <a:pt x="320" y="1963"/>
                    </a:cubicBezTo>
                    <a:cubicBezTo>
                      <a:pt x="495" y="1963"/>
                      <a:pt x="639" y="1820"/>
                      <a:pt x="639" y="1644"/>
                    </a:cubicBezTo>
                    <a:lnTo>
                      <a:pt x="639" y="303"/>
                    </a:lnTo>
                    <a:cubicBezTo>
                      <a:pt x="639" y="128"/>
                      <a:pt x="495" y="0"/>
                      <a:pt x="3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50"/>
              <p:cNvSpPr/>
              <p:nvPr/>
            </p:nvSpPr>
            <p:spPr>
              <a:xfrm>
                <a:off x="538581" y="2658439"/>
                <a:ext cx="148568" cy="235724"/>
              </a:xfrm>
              <a:custGeom>
                <a:avLst/>
                <a:gdLst/>
                <a:ahLst/>
                <a:cxnLst/>
                <a:rect l="l" t="t" r="r" b="b"/>
                <a:pathLst>
                  <a:path w="2395" h="3800" extrusionOk="0">
                    <a:moveTo>
                      <a:pt x="1198" y="1"/>
                    </a:moveTo>
                    <a:cubicBezTo>
                      <a:pt x="544" y="1"/>
                      <a:pt x="1" y="543"/>
                      <a:pt x="1" y="1198"/>
                    </a:cubicBezTo>
                    <a:lnTo>
                      <a:pt x="1" y="3799"/>
                    </a:lnTo>
                    <a:lnTo>
                      <a:pt x="2395" y="3799"/>
                    </a:lnTo>
                    <a:lnTo>
                      <a:pt x="2395" y="1198"/>
                    </a:lnTo>
                    <a:cubicBezTo>
                      <a:pt x="2395" y="543"/>
                      <a:pt x="1868" y="1"/>
                      <a:pt x="11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50"/>
              <p:cNvSpPr/>
              <p:nvPr/>
            </p:nvSpPr>
            <p:spPr>
              <a:xfrm>
                <a:off x="559424" y="2164475"/>
                <a:ext cx="106944" cy="17034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2746" extrusionOk="0">
                    <a:moveTo>
                      <a:pt x="862" y="0"/>
                    </a:moveTo>
                    <a:cubicBezTo>
                      <a:pt x="383" y="0"/>
                      <a:pt x="0" y="383"/>
                      <a:pt x="0" y="862"/>
                    </a:cubicBezTo>
                    <a:lnTo>
                      <a:pt x="0" y="2745"/>
                    </a:lnTo>
                    <a:lnTo>
                      <a:pt x="1724" y="2745"/>
                    </a:lnTo>
                    <a:lnTo>
                      <a:pt x="1724" y="862"/>
                    </a:lnTo>
                    <a:cubicBezTo>
                      <a:pt x="1724" y="383"/>
                      <a:pt x="1341" y="0"/>
                      <a:pt x="8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50"/>
              <p:cNvSpPr/>
              <p:nvPr/>
            </p:nvSpPr>
            <p:spPr>
              <a:xfrm>
                <a:off x="634670" y="1910017"/>
                <a:ext cx="83186" cy="130765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2108" extrusionOk="0">
                    <a:moveTo>
                      <a:pt x="670" y="1"/>
                    </a:moveTo>
                    <a:cubicBezTo>
                      <a:pt x="303" y="1"/>
                      <a:pt x="16" y="288"/>
                      <a:pt x="16" y="655"/>
                    </a:cubicBezTo>
                    <a:lnTo>
                      <a:pt x="0" y="2107"/>
                    </a:lnTo>
                    <a:lnTo>
                      <a:pt x="1341" y="2107"/>
                    </a:lnTo>
                    <a:lnTo>
                      <a:pt x="1341" y="655"/>
                    </a:lnTo>
                    <a:cubicBezTo>
                      <a:pt x="1341" y="288"/>
                      <a:pt x="1037" y="1"/>
                      <a:pt x="6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50"/>
              <p:cNvSpPr/>
              <p:nvPr/>
            </p:nvSpPr>
            <p:spPr>
              <a:xfrm>
                <a:off x="504960" y="1910017"/>
                <a:ext cx="82193" cy="130765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2108" extrusionOk="0">
                    <a:moveTo>
                      <a:pt x="671" y="1"/>
                    </a:moveTo>
                    <a:cubicBezTo>
                      <a:pt x="304" y="1"/>
                      <a:pt x="0" y="288"/>
                      <a:pt x="0" y="655"/>
                    </a:cubicBezTo>
                    <a:lnTo>
                      <a:pt x="0" y="2107"/>
                    </a:lnTo>
                    <a:lnTo>
                      <a:pt x="1325" y="2107"/>
                    </a:lnTo>
                    <a:lnTo>
                      <a:pt x="1325" y="655"/>
                    </a:lnTo>
                    <a:cubicBezTo>
                      <a:pt x="1325" y="288"/>
                      <a:pt x="1038" y="1"/>
                      <a:pt x="6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50"/>
              <p:cNvSpPr/>
              <p:nvPr/>
            </p:nvSpPr>
            <p:spPr>
              <a:xfrm>
                <a:off x="453473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50"/>
              <p:cNvSpPr/>
              <p:nvPr/>
            </p:nvSpPr>
            <p:spPr>
              <a:xfrm>
                <a:off x="427729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0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50"/>
              <p:cNvSpPr/>
              <p:nvPr/>
            </p:nvSpPr>
            <p:spPr>
              <a:xfrm>
                <a:off x="610849" y="1676403"/>
                <a:ext cx="51549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31" y="1692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50"/>
              <p:cNvSpPr/>
              <p:nvPr/>
            </p:nvSpPr>
            <p:spPr>
              <a:xfrm>
                <a:off x="585168" y="1599172"/>
                <a:ext cx="102974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453" extrusionOk="0">
                    <a:moveTo>
                      <a:pt x="830" y="0"/>
                    </a:moveTo>
                    <a:lnTo>
                      <a:pt x="0" y="1453"/>
                    </a:lnTo>
                    <a:lnTo>
                      <a:pt x="1660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50"/>
              <p:cNvSpPr/>
              <p:nvPr/>
            </p:nvSpPr>
            <p:spPr>
              <a:xfrm>
                <a:off x="767295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50"/>
              <p:cNvSpPr/>
              <p:nvPr/>
            </p:nvSpPr>
            <p:spPr>
              <a:xfrm>
                <a:off x="741552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0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50"/>
              <p:cNvSpPr/>
              <p:nvPr/>
            </p:nvSpPr>
            <p:spPr>
              <a:xfrm>
                <a:off x="923741" y="1676403"/>
                <a:ext cx="52479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50"/>
              <p:cNvSpPr/>
              <p:nvPr/>
            </p:nvSpPr>
            <p:spPr>
              <a:xfrm>
                <a:off x="898990" y="1599172"/>
                <a:ext cx="102974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453" extrusionOk="0">
                    <a:moveTo>
                      <a:pt x="830" y="0"/>
                    </a:moveTo>
                    <a:lnTo>
                      <a:pt x="0" y="1453"/>
                    </a:lnTo>
                    <a:lnTo>
                      <a:pt x="1660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50"/>
              <p:cNvSpPr/>
              <p:nvPr/>
            </p:nvSpPr>
            <p:spPr>
              <a:xfrm>
                <a:off x="1081117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50"/>
              <p:cNvSpPr/>
              <p:nvPr/>
            </p:nvSpPr>
            <p:spPr>
              <a:xfrm>
                <a:off x="1055374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1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50"/>
              <p:cNvSpPr/>
              <p:nvPr/>
            </p:nvSpPr>
            <p:spPr>
              <a:xfrm>
                <a:off x="1237563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50"/>
              <p:cNvSpPr/>
              <p:nvPr/>
            </p:nvSpPr>
            <p:spPr>
              <a:xfrm>
                <a:off x="1212812" y="1599172"/>
                <a:ext cx="102974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453" extrusionOk="0">
                    <a:moveTo>
                      <a:pt x="830" y="0"/>
                    </a:moveTo>
                    <a:lnTo>
                      <a:pt x="0" y="1453"/>
                    </a:lnTo>
                    <a:lnTo>
                      <a:pt x="1660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50"/>
              <p:cNvSpPr/>
              <p:nvPr/>
            </p:nvSpPr>
            <p:spPr>
              <a:xfrm>
                <a:off x="1394940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47" y="1692"/>
                    </a:lnTo>
                    <a:lnTo>
                      <a:pt x="847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50"/>
              <p:cNvSpPr/>
              <p:nvPr/>
            </p:nvSpPr>
            <p:spPr>
              <a:xfrm>
                <a:off x="1369196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1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50"/>
              <p:cNvSpPr/>
              <p:nvPr/>
            </p:nvSpPr>
            <p:spPr>
              <a:xfrm>
                <a:off x="1551386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9080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50"/>
              <p:cNvSpPr/>
              <p:nvPr/>
            </p:nvSpPr>
            <p:spPr>
              <a:xfrm>
                <a:off x="1525642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46" y="0"/>
                    </a:moveTo>
                    <a:lnTo>
                      <a:pt x="0" y="1453"/>
                    </a:lnTo>
                    <a:lnTo>
                      <a:pt x="1676" y="1453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665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50"/>
              <p:cNvSpPr/>
              <p:nvPr/>
            </p:nvSpPr>
            <p:spPr>
              <a:xfrm>
                <a:off x="453473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50"/>
              <p:cNvSpPr/>
              <p:nvPr/>
            </p:nvSpPr>
            <p:spPr>
              <a:xfrm>
                <a:off x="427729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0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50"/>
              <p:cNvSpPr/>
              <p:nvPr/>
            </p:nvSpPr>
            <p:spPr>
              <a:xfrm>
                <a:off x="610849" y="1676403"/>
                <a:ext cx="51549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31" y="1692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50"/>
              <p:cNvSpPr/>
              <p:nvPr/>
            </p:nvSpPr>
            <p:spPr>
              <a:xfrm>
                <a:off x="585168" y="1599172"/>
                <a:ext cx="102974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453" extrusionOk="0">
                    <a:moveTo>
                      <a:pt x="830" y="0"/>
                    </a:moveTo>
                    <a:lnTo>
                      <a:pt x="0" y="1453"/>
                    </a:lnTo>
                    <a:lnTo>
                      <a:pt x="1660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50"/>
              <p:cNvSpPr/>
              <p:nvPr/>
            </p:nvSpPr>
            <p:spPr>
              <a:xfrm>
                <a:off x="767295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50"/>
              <p:cNvSpPr/>
              <p:nvPr/>
            </p:nvSpPr>
            <p:spPr>
              <a:xfrm>
                <a:off x="741552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0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50"/>
              <p:cNvSpPr/>
              <p:nvPr/>
            </p:nvSpPr>
            <p:spPr>
              <a:xfrm>
                <a:off x="923741" y="1676403"/>
                <a:ext cx="52479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50"/>
              <p:cNvSpPr/>
              <p:nvPr/>
            </p:nvSpPr>
            <p:spPr>
              <a:xfrm>
                <a:off x="898990" y="1599172"/>
                <a:ext cx="102974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453" extrusionOk="0">
                    <a:moveTo>
                      <a:pt x="830" y="0"/>
                    </a:moveTo>
                    <a:lnTo>
                      <a:pt x="0" y="1453"/>
                    </a:lnTo>
                    <a:lnTo>
                      <a:pt x="1660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50"/>
              <p:cNvSpPr/>
              <p:nvPr/>
            </p:nvSpPr>
            <p:spPr>
              <a:xfrm>
                <a:off x="1081117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50"/>
              <p:cNvSpPr/>
              <p:nvPr/>
            </p:nvSpPr>
            <p:spPr>
              <a:xfrm>
                <a:off x="1055374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1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50"/>
              <p:cNvSpPr/>
              <p:nvPr/>
            </p:nvSpPr>
            <p:spPr>
              <a:xfrm>
                <a:off x="1237563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50"/>
              <p:cNvSpPr/>
              <p:nvPr/>
            </p:nvSpPr>
            <p:spPr>
              <a:xfrm>
                <a:off x="1212812" y="1599172"/>
                <a:ext cx="102974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453" extrusionOk="0">
                    <a:moveTo>
                      <a:pt x="830" y="0"/>
                    </a:moveTo>
                    <a:lnTo>
                      <a:pt x="0" y="1453"/>
                    </a:lnTo>
                    <a:lnTo>
                      <a:pt x="1660" y="1453"/>
                    </a:lnTo>
                    <a:lnTo>
                      <a:pt x="83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50"/>
              <p:cNvSpPr/>
              <p:nvPr/>
            </p:nvSpPr>
            <p:spPr>
              <a:xfrm>
                <a:off x="1394940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2"/>
                    </a:lnTo>
                    <a:lnTo>
                      <a:pt x="847" y="1692"/>
                    </a:lnTo>
                    <a:lnTo>
                      <a:pt x="84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50"/>
              <p:cNvSpPr/>
              <p:nvPr/>
            </p:nvSpPr>
            <p:spPr>
              <a:xfrm>
                <a:off x="1369196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31" y="0"/>
                    </a:moveTo>
                    <a:lnTo>
                      <a:pt x="1" y="1453"/>
                    </a:lnTo>
                    <a:lnTo>
                      <a:pt x="1676" y="1453"/>
                    </a:lnTo>
                    <a:lnTo>
                      <a:pt x="83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50"/>
              <p:cNvSpPr/>
              <p:nvPr/>
            </p:nvSpPr>
            <p:spPr>
              <a:xfrm>
                <a:off x="1551386" y="1676403"/>
                <a:ext cx="52542" cy="10495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2"/>
                    </a:lnTo>
                    <a:lnTo>
                      <a:pt x="846" y="1692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50"/>
              <p:cNvSpPr/>
              <p:nvPr/>
            </p:nvSpPr>
            <p:spPr>
              <a:xfrm>
                <a:off x="1525642" y="1599172"/>
                <a:ext cx="104029" cy="9013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453" extrusionOk="0">
                    <a:moveTo>
                      <a:pt x="846" y="0"/>
                    </a:moveTo>
                    <a:lnTo>
                      <a:pt x="0" y="1453"/>
                    </a:lnTo>
                    <a:lnTo>
                      <a:pt x="1676" y="1453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49" name="Google Shape;1549;p50"/>
            <p:cNvSpPr/>
            <p:nvPr/>
          </p:nvSpPr>
          <p:spPr>
            <a:xfrm>
              <a:off x="1328274" y="347025"/>
              <a:ext cx="533357" cy="212342"/>
            </a:xfrm>
            <a:custGeom>
              <a:avLst/>
              <a:gdLst/>
              <a:ahLst/>
              <a:cxnLst/>
              <a:rect l="l" t="t" r="r" b="b"/>
              <a:pathLst>
                <a:path w="16088" h="6405" extrusionOk="0">
                  <a:moveTo>
                    <a:pt x="8793" y="0"/>
                  </a:moveTo>
                  <a:cubicBezTo>
                    <a:pt x="8597" y="0"/>
                    <a:pt x="8390" y="17"/>
                    <a:pt x="8172" y="53"/>
                  </a:cubicBezTo>
                  <a:cubicBezTo>
                    <a:pt x="8172" y="53"/>
                    <a:pt x="6257" y="117"/>
                    <a:pt x="6608" y="3420"/>
                  </a:cubicBezTo>
                  <a:cubicBezTo>
                    <a:pt x="6608" y="3420"/>
                    <a:pt x="5355" y="1725"/>
                    <a:pt x="4134" y="1725"/>
                  </a:cubicBezTo>
                  <a:cubicBezTo>
                    <a:pt x="3984" y="1725"/>
                    <a:pt x="3834" y="1751"/>
                    <a:pt x="3687" y="1808"/>
                  </a:cubicBezTo>
                  <a:cubicBezTo>
                    <a:pt x="2363" y="2319"/>
                    <a:pt x="3113" y="4936"/>
                    <a:pt x="3113" y="4936"/>
                  </a:cubicBezTo>
                  <a:cubicBezTo>
                    <a:pt x="3033" y="4665"/>
                    <a:pt x="2075" y="4410"/>
                    <a:pt x="1852" y="4362"/>
                  </a:cubicBezTo>
                  <a:cubicBezTo>
                    <a:pt x="1769" y="4345"/>
                    <a:pt x="1678" y="4337"/>
                    <a:pt x="1582" y="4337"/>
                  </a:cubicBezTo>
                  <a:cubicBezTo>
                    <a:pt x="938" y="4337"/>
                    <a:pt x="74" y="4709"/>
                    <a:pt x="32" y="5431"/>
                  </a:cubicBezTo>
                  <a:cubicBezTo>
                    <a:pt x="1" y="6022"/>
                    <a:pt x="767" y="6309"/>
                    <a:pt x="1245" y="6405"/>
                  </a:cubicBezTo>
                  <a:lnTo>
                    <a:pt x="13694" y="6405"/>
                  </a:lnTo>
                  <a:cubicBezTo>
                    <a:pt x="13694" y="6405"/>
                    <a:pt x="16087" y="6405"/>
                    <a:pt x="14922" y="4601"/>
                  </a:cubicBezTo>
                  <a:cubicBezTo>
                    <a:pt x="14454" y="3874"/>
                    <a:pt x="13508" y="3738"/>
                    <a:pt x="12862" y="3738"/>
                  </a:cubicBezTo>
                  <a:cubicBezTo>
                    <a:pt x="12473" y="3738"/>
                    <a:pt x="12193" y="3787"/>
                    <a:pt x="12193" y="3787"/>
                  </a:cubicBezTo>
                  <a:cubicBezTo>
                    <a:pt x="12193" y="3787"/>
                    <a:pt x="11731" y="0"/>
                    <a:pt x="8793" y="0"/>
                  </a:cubicBezTo>
                  <a:close/>
                </a:path>
              </a:pathLst>
            </a:custGeom>
            <a:solidFill>
              <a:srgbClr val="FDF6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0"/>
            <p:cNvSpPr/>
            <p:nvPr/>
          </p:nvSpPr>
          <p:spPr>
            <a:xfrm>
              <a:off x="107273" y="969379"/>
              <a:ext cx="533357" cy="205729"/>
            </a:xfrm>
            <a:custGeom>
              <a:avLst/>
              <a:gdLst/>
              <a:ahLst/>
              <a:cxnLst/>
              <a:rect l="l" t="t" r="r" b="b"/>
              <a:pathLst>
                <a:path w="16088" h="6405" extrusionOk="0">
                  <a:moveTo>
                    <a:pt x="8793" y="0"/>
                  </a:moveTo>
                  <a:cubicBezTo>
                    <a:pt x="8597" y="0"/>
                    <a:pt x="8390" y="17"/>
                    <a:pt x="8172" y="53"/>
                  </a:cubicBezTo>
                  <a:cubicBezTo>
                    <a:pt x="8172" y="53"/>
                    <a:pt x="6257" y="117"/>
                    <a:pt x="6608" y="3420"/>
                  </a:cubicBezTo>
                  <a:cubicBezTo>
                    <a:pt x="6608" y="3420"/>
                    <a:pt x="5355" y="1725"/>
                    <a:pt x="4134" y="1725"/>
                  </a:cubicBezTo>
                  <a:cubicBezTo>
                    <a:pt x="3984" y="1725"/>
                    <a:pt x="3834" y="1751"/>
                    <a:pt x="3687" y="1808"/>
                  </a:cubicBezTo>
                  <a:cubicBezTo>
                    <a:pt x="2363" y="2319"/>
                    <a:pt x="3113" y="4936"/>
                    <a:pt x="3113" y="4936"/>
                  </a:cubicBezTo>
                  <a:cubicBezTo>
                    <a:pt x="3033" y="4665"/>
                    <a:pt x="2075" y="4410"/>
                    <a:pt x="1852" y="4362"/>
                  </a:cubicBezTo>
                  <a:cubicBezTo>
                    <a:pt x="1769" y="4345"/>
                    <a:pt x="1678" y="4337"/>
                    <a:pt x="1582" y="4337"/>
                  </a:cubicBezTo>
                  <a:cubicBezTo>
                    <a:pt x="938" y="4337"/>
                    <a:pt x="74" y="4709"/>
                    <a:pt x="32" y="5431"/>
                  </a:cubicBezTo>
                  <a:cubicBezTo>
                    <a:pt x="1" y="6022"/>
                    <a:pt x="767" y="6309"/>
                    <a:pt x="1245" y="6405"/>
                  </a:cubicBezTo>
                  <a:lnTo>
                    <a:pt x="13694" y="6405"/>
                  </a:lnTo>
                  <a:cubicBezTo>
                    <a:pt x="13694" y="6405"/>
                    <a:pt x="16087" y="6405"/>
                    <a:pt x="14922" y="4601"/>
                  </a:cubicBezTo>
                  <a:cubicBezTo>
                    <a:pt x="14454" y="3874"/>
                    <a:pt x="13508" y="3738"/>
                    <a:pt x="12862" y="3738"/>
                  </a:cubicBezTo>
                  <a:cubicBezTo>
                    <a:pt x="12473" y="3738"/>
                    <a:pt x="12193" y="3787"/>
                    <a:pt x="12193" y="3787"/>
                  </a:cubicBezTo>
                  <a:cubicBezTo>
                    <a:pt x="12193" y="3787"/>
                    <a:pt x="11731" y="0"/>
                    <a:pt x="8793" y="0"/>
                  </a:cubicBezTo>
                  <a:close/>
                </a:path>
              </a:pathLst>
            </a:custGeom>
            <a:solidFill>
              <a:srgbClr val="FDF6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1" name="Google Shape;1551;p50"/>
          <p:cNvGrpSpPr/>
          <p:nvPr/>
        </p:nvGrpSpPr>
        <p:grpSpPr>
          <a:xfrm>
            <a:off x="327343" y="3692665"/>
            <a:ext cx="1252346" cy="1264491"/>
            <a:chOff x="327343" y="3692665"/>
            <a:chExt cx="1252346" cy="1264491"/>
          </a:xfrm>
        </p:grpSpPr>
        <p:sp>
          <p:nvSpPr>
            <p:cNvPr id="1552" name="Google Shape;1552;p50"/>
            <p:cNvSpPr/>
            <p:nvPr/>
          </p:nvSpPr>
          <p:spPr>
            <a:xfrm>
              <a:off x="789206" y="4554600"/>
              <a:ext cx="122174" cy="63426"/>
            </a:xfrm>
            <a:custGeom>
              <a:avLst/>
              <a:gdLst/>
              <a:ahLst/>
              <a:cxnLst/>
              <a:rect l="l" t="t" r="r" b="b"/>
              <a:pathLst>
                <a:path w="3943" h="2047" extrusionOk="0">
                  <a:moveTo>
                    <a:pt x="1" y="1"/>
                  </a:moveTo>
                  <a:lnTo>
                    <a:pt x="1" y="1"/>
                  </a:lnTo>
                  <a:cubicBezTo>
                    <a:pt x="144" y="128"/>
                    <a:pt x="288" y="256"/>
                    <a:pt x="400" y="400"/>
                  </a:cubicBezTo>
                  <a:cubicBezTo>
                    <a:pt x="527" y="543"/>
                    <a:pt x="655" y="671"/>
                    <a:pt x="799" y="799"/>
                  </a:cubicBezTo>
                  <a:cubicBezTo>
                    <a:pt x="1389" y="1309"/>
                    <a:pt x="2059" y="1692"/>
                    <a:pt x="2793" y="1916"/>
                  </a:cubicBezTo>
                  <a:cubicBezTo>
                    <a:pt x="3065" y="1998"/>
                    <a:pt x="3353" y="2046"/>
                    <a:pt x="3640" y="2046"/>
                  </a:cubicBezTo>
                  <a:cubicBezTo>
                    <a:pt x="3741" y="2046"/>
                    <a:pt x="3842" y="2040"/>
                    <a:pt x="3943" y="2028"/>
                  </a:cubicBezTo>
                  <a:cubicBezTo>
                    <a:pt x="3575" y="1948"/>
                    <a:pt x="3224" y="1836"/>
                    <a:pt x="2889" y="1692"/>
                  </a:cubicBezTo>
                  <a:cubicBezTo>
                    <a:pt x="2554" y="1533"/>
                    <a:pt x="2219" y="1373"/>
                    <a:pt x="1900" y="1182"/>
                  </a:cubicBezTo>
                  <a:cubicBezTo>
                    <a:pt x="1581" y="1006"/>
                    <a:pt x="1261" y="799"/>
                    <a:pt x="958" y="607"/>
                  </a:cubicBezTo>
                  <a:lnTo>
                    <a:pt x="495" y="288"/>
                  </a:lnTo>
                  <a:cubicBezTo>
                    <a:pt x="352" y="160"/>
                    <a:pt x="176" y="6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0"/>
            <p:cNvSpPr/>
            <p:nvPr/>
          </p:nvSpPr>
          <p:spPr>
            <a:xfrm>
              <a:off x="901960" y="4513080"/>
              <a:ext cx="41551" cy="141447"/>
            </a:xfrm>
            <a:custGeom>
              <a:avLst/>
              <a:gdLst/>
              <a:ahLst/>
              <a:cxnLst/>
              <a:rect l="l" t="t" r="r" b="b"/>
              <a:pathLst>
                <a:path w="1341" h="4565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48"/>
                    <a:pt x="64" y="80"/>
                    <a:pt x="96" y="112"/>
                  </a:cubicBezTo>
                  <a:cubicBezTo>
                    <a:pt x="128" y="160"/>
                    <a:pt x="144" y="192"/>
                    <a:pt x="160" y="240"/>
                  </a:cubicBezTo>
                  <a:cubicBezTo>
                    <a:pt x="208" y="335"/>
                    <a:pt x="256" y="415"/>
                    <a:pt x="304" y="511"/>
                  </a:cubicBezTo>
                  <a:cubicBezTo>
                    <a:pt x="399" y="686"/>
                    <a:pt x="463" y="878"/>
                    <a:pt x="543" y="1054"/>
                  </a:cubicBezTo>
                  <a:cubicBezTo>
                    <a:pt x="687" y="1421"/>
                    <a:pt x="798" y="1804"/>
                    <a:pt x="878" y="2187"/>
                  </a:cubicBezTo>
                  <a:cubicBezTo>
                    <a:pt x="1022" y="2969"/>
                    <a:pt x="1070" y="3767"/>
                    <a:pt x="1054" y="4565"/>
                  </a:cubicBezTo>
                  <a:cubicBezTo>
                    <a:pt x="1293" y="3767"/>
                    <a:pt x="1341" y="2921"/>
                    <a:pt x="1197" y="2107"/>
                  </a:cubicBezTo>
                  <a:cubicBezTo>
                    <a:pt x="1117" y="1708"/>
                    <a:pt x="974" y="1309"/>
                    <a:pt x="766" y="958"/>
                  </a:cubicBezTo>
                  <a:cubicBezTo>
                    <a:pt x="671" y="766"/>
                    <a:pt x="559" y="591"/>
                    <a:pt x="431" y="431"/>
                  </a:cubicBezTo>
                  <a:cubicBezTo>
                    <a:pt x="367" y="351"/>
                    <a:pt x="304" y="272"/>
                    <a:pt x="240" y="192"/>
                  </a:cubicBezTo>
                  <a:cubicBezTo>
                    <a:pt x="208" y="160"/>
                    <a:pt x="176" y="112"/>
                    <a:pt x="128" y="80"/>
                  </a:cubicBezTo>
                  <a:cubicBezTo>
                    <a:pt x="80" y="48"/>
                    <a:pt x="32" y="3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0"/>
            <p:cNvSpPr/>
            <p:nvPr/>
          </p:nvSpPr>
          <p:spPr>
            <a:xfrm>
              <a:off x="971181" y="4711353"/>
              <a:ext cx="14377" cy="106372"/>
            </a:xfrm>
            <a:custGeom>
              <a:avLst/>
              <a:gdLst/>
              <a:ahLst/>
              <a:cxnLst/>
              <a:rect l="l" t="t" r="r" b="b"/>
              <a:pathLst>
                <a:path w="464" h="3433" extrusionOk="0">
                  <a:moveTo>
                    <a:pt x="48" y="1"/>
                  </a:moveTo>
                  <a:lnTo>
                    <a:pt x="48" y="1"/>
                  </a:lnTo>
                  <a:cubicBezTo>
                    <a:pt x="64" y="65"/>
                    <a:pt x="64" y="129"/>
                    <a:pt x="48" y="192"/>
                  </a:cubicBezTo>
                  <a:lnTo>
                    <a:pt x="48" y="416"/>
                  </a:lnTo>
                  <a:cubicBezTo>
                    <a:pt x="48" y="559"/>
                    <a:pt x="17" y="703"/>
                    <a:pt x="17" y="847"/>
                  </a:cubicBezTo>
                  <a:cubicBezTo>
                    <a:pt x="1" y="1134"/>
                    <a:pt x="1" y="1437"/>
                    <a:pt x="32" y="1724"/>
                  </a:cubicBezTo>
                  <a:cubicBezTo>
                    <a:pt x="96" y="2315"/>
                    <a:pt x="240" y="2890"/>
                    <a:pt x="447" y="3432"/>
                  </a:cubicBezTo>
                  <a:cubicBezTo>
                    <a:pt x="463" y="2858"/>
                    <a:pt x="431" y="2283"/>
                    <a:pt x="352" y="1709"/>
                  </a:cubicBezTo>
                  <a:cubicBezTo>
                    <a:pt x="320" y="1421"/>
                    <a:pt x="288" y="1134"/>
                    <a:pt x="272" y="863"/>
                  </a:cubicBezTo>
                  <a:cubicBezTo>
                    <a:pt x="256" y="559"/>
                    <a:pt x="176" y="272"/>
                    <a:pt x="48" y="1"/>
                  </a:cubicBezTo>
                  <a:close/>
                </a:path>
              </a:pathLst>
            </a:custGeom>
            <a:solidFill>
              <a:srgbClr val="3D3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0"/>
            <p:cNvSpPr/>
            <p:nvPr/>
          </p:nvSpPr>
          <p:spPr>
            <a:xfrm>
              <a:off x="674964" y="4378574"/>
              <a:ext cx="434224" cy="578583"/>
            </a:xfrm>
            <a:custGeom>
              <a:avLst/>
              <a:gdLst/>
              <a:ahLst/>
              <a:cxnLst/>
              <a:rect l="l" t="t" r="r" b="b"/>
              <a:pathLst>
                <a:path w="14014" h="18673" extrusionOk="0">
                  <a:moveTo>
                    <a:pt x="1" y="0"/>
                  </a:moveTo>
                  <a:lnTo>
                    <a:pt x="1" y="0"/>
                  </a:lnTo>
                  <a:cubicBezTo>
                    <a:pt x="879" y="479"/>
                    <a:pt x="1693" y="1054"/>
                    <a:pt x="2411" y="1756"/>
                  </a:cubicBezTo>
                  <a:cubicBezTo>
                    <a:pt x="3145" y="2426"/>
                    <a:pt x="3831" y="3144"/>
                    <a:pt x="4486" y="3910"/>
                  </a:cubicBezTo>
                  <a:cubicBezTo>
                    <a:pt x="5762" y="5442"/>
                    <a:pt x="7119" y="6943"/>
                    <a:pt x="8044" y="8698"/>
                  </a:cubicBezTo>
                  <a:cubicBezTo>
                    <a:pt x="8507" y="9560"/>
                    <a:pt x="8874" y="10486"/>
                    <a:pt x="9130" y="11443"/>
                  </a:cubicBezTo>
                  <a:cubicBezTo>
                    <a:pt x="9401" y="12401"/>
                    <a:pt x="9577" y="13390"/>
                    <a:pt x="9960" y="14332"/>
                  </a:cubicBezTo>
                  <a:cubicBezTo>
                    <a:pt x="10327" y="15273"/>
                    <a:pt x="10901" y="16135"/>
                    <a:pt x="11619" y="16853"/>
                  </a:cubicBezTo>
                  <a:cubicBezTo>
                    <a:pt x="11795" y="17029"/>
                    <a:pt x="11986" y="17204"/>
                    <a:pt x="12162" y="17380"/>
                  </a:cubicBezTo>
                  <a:lnTo>
                    <a:pt x="12768" y="17843"/>
                  </a:lnTo>
                  <a:cubicBezTo>
                    <a:pt x="13151" y="18162"/>
                    <a:pt x="13566" y="18449"/>
                    <a:pt x="14013" y="18673"/>
                  </a:cubicBezTo>
                  <a:cubicBezTo>
                    <a:pt x="13582" y="18417"/>
                    <a:pt x="13183" y="18114"/>
                    <a:pt x="12816" y="17779"/>
                  </a:cubicBezTo>
                  <a:lnTo>
                    <a:pt x="12258" y="17284"/>
                  </a:lnTo>
                  <a:cubicBezTo>
                    <a:pt x="12082" y="17109"/>
                    <a:pt x="11907" y="16933"/>
                    <a:pt x="11747" y="16758"/>
                  </a:cubicBezTo>
                  <a:cubicBezTo>
                    <a:pt x="11061" y="16039"/>
                    <a:pt x="10534" y="15178"/>
                    <a:pt x="10199" y="14252"/>
                  </a:cubicBezTo>
                  <a:cubicBezTo>
                    <a:pt x="9864" y="13326"/>
                    <a:pt x="9688" y="12337"/>
                    <a:pt x="9417" y="11363"/>
                  </a:cubicBezTo>
                  <a:cubicBezTo>
                    <a:pt x="9162" y="10390"/>
                    <a:pt x="8795" y="9432"/>
                    <a:pt x="8332" y="8539"/>
                  </a:cubicBezTo>
                  <a:lnTo>
                    <a:pt x="7949" y="7884"/>
                  </a:lnTo>
                  <a:lnTo>
                    <a:pt x="7534" y="7246"/>
                  </a:lnTo>
                  <a:lnTo>
                    <a:pt x="7326" y="6943"/>
                  </a:lnTo>
                  <a:lnTo>
                    <a:pt x="7087" y="6639"/>
                  </a:lnTo>
                  <a:lnTo>
                    <a:pt x="6624" y="6033"/>
                  </a:lnTo>
                  <a:cubicBezTo>
                    <a:pt x="5986" y="5267"/>
                    <a:pt x="5347" y="4485"/>
                    <a:pt x="4677" y="3751"/>
                  </a:cubicBezTo>
                  <a:cubicBezTo>
                    <a:pt x="4007" y="3001"/>
                    <a:pt x="3289" y="2298"/>
                    <a:pt x="2523" y="1644"/>
                  </a:cubicBezTo>
                  <a:cubicBezTo>
                    <a:pt x="1772" y="974"/>
                    <a:pt x="927" y="43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0"/>
            <p:cNvSpPr/>
            <p:nvPr/>
          </p:nvSpPr>
          <p:spPr>
            <a:xfrm>
              <a:off x="568655" y="4253921"/>
              <a:ext cx="112290" cy="128681"/>
            </a:xfrm>
            <a:custGeom>
              <a:avLst/>
              <a:gdLst/>
              <a:ahLst/>
              <a:cxnLst/>
              <a:rect l="l" t="t" r="r" b="b"/>
              <a:pathLst>
                <a:path w="3624" h="4153" extrusionOk="0">
                  <a:moveTo>
                    <a:pt x="1606" y="1"/>
                  </a:moveTo>
                  <a:cubicBezTo>
                    <a:pt x="1598" y="1"/>
                    <a:pt x="1589" y="1"/>
                    <a:pt x="1581" y="2"/>
                  </a:cubicBezTo>
                  <a:cubicBezTo>
                    <a:pt x="623" y="81"/>
                    <a:pt x="1" y="1438"/>
                    <a:pt x="400" y="2364"/>
                  </a:cubicBezTo>
                  <a:cubicBezTo>
                    <a:pt x="464" y="2475"/>
                    <a:pt x="527" y="2571"/>
                    <a:pt x="623" y="2667"/>
                  </a:cubicBezTo>
                  <a:cubicBezTo>
                    <a:pt x="847" y="2970"/>
                    <a:pt x="1150" y="3225"/>
                    <a:pt x="1501" y="3417"/>
                  </a:cubicBezTo>
                  <a:cubicBezTo>
                    <a:pt x="1948" y="3704"/>
                    <a:pt x="2794" y="4103"/>
                    <a:pt x="3336" y="4151"/>
                  </a:cubicBezTo>
                  <a:cubicBezTo>
                    <a:pt x="3353" y="4152"/>
                    <a:pt x="3369" y="4153"/>
                    <a:pt x="3385" y="4153"/>
                  </a:cubicBezTo>
                  <a:cubicBezTo>
                    <a:pt x="3556" y="4153"/>
                    <a:pt x="3624" y="4069"/>
                    <a:pt x="3624" y="3864"/>
                  </a:cubicBezTo>
                  <a:cubicBezTo>
                    <a:pt x="3592" y="3042"/>
                    <a:pt x="2435" y="1"/>
                    <a:pt x="1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0"/>
            <p:cNvSpPr/>
            <p:nvPr/>
          </p:nvSpPr>
          <p:spPr>
            <a:xfrm>
              <a:off x="627991" y="4291041"/>
              <a:ext cx="30706" cy="61350"/>
            </a:xfrm>
            <a:custGeom>
              <a:avLst/>
              <a:gdLst/>
              <a:ahLst/>
              <a:cxnLst/>
              <a:rect l="l" t="t" r="r" b="b"/>
              <a:pathLst>
                <a:path w="991" h="1980" extrusionOk="0">
                  <a:moveTo>
                    <a:pt x="1" y="1"/>
                  </a:moveTo>
                  <a:lnTo>
                    <a:pt x="1" y="1"/>
                  </a:lnTo>
                  <a:cubicBezTo>
                    <a:pt x="113" y="352"/>
                    <a:pt x="256" y="703"/>
                    <a:pt x="432" y="1022"/>
                  </a:cubicBezTo>
                  <a:cubicBezTo>
                    <a:pt x="591" y="1357"/>
                    <a:pt x="767" y="1676"/>
                    <a:pt x="990" y="1980"/>
                  </a:cubicBezTo>
                  <a:cubicBezTo>
                    <a:pt x="974" y="1596"/>
                    <a:pt x="879" y="1229"/>
                    <a:pt x="703" y="878"/>
                  </a:cubicBezTo>
                  <a:cubicBezTo>
                    <a:pt x="543" y="543"/>
                    <a:pt x="304" y="24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0"/>
            <p:cNvSpPr/>
            <p:nvPr/>
          </p:nvSpPr>
          <p:spPr>
            <a:xfrm>
              <a:off x="828774" y="4386382"/>
              <a:ext cx="146900" cy="135590"/>
            </a:xfrm>
            <a:custGeom>
              <a:avLst/>
              <a:gdLst/>
              <a:ahLst/>
              <a:cxnLst/>
              <a:rect l="l" t="t" r="r" b="b"/>
              <a:pathLst>
                <a:path w="4741" h="4376" extrusionOk="0">
                  <a:moveTo>
                    <a:pt x="3531" y="1"/>
                  </a:moveTo>
                  <a:cubicBezTo>
                    <a:pt x="2502" y="1"/>
                    <a:pt x="1253" y="490"/>
                    <a:pt x="383" y="1009"/>
                  </a:cubicBezTo>
                  <a:cubicBezTo>
                    <a:pt x="160" y="1137"/>
                    <a:pt x="0" y="1249"/>
                    <a:pt x="48" y="1536"/>
                  </a:cubicBezTo>
                  <a:cubicBezTo>
                    <a:pt x="176" y="2461"/>
                    <a:pt x="655" y="3706"/>
                    <a:pt x="1373" y="4201"/>
                  </a:cubicBezTo>
                  <a:cubicBezTo>
                    <a:pt x="1562" y="4323"/>
                    <a:pt x="1760" y="4376"/>
                    <a:pt x="1960" y="4376"/>
                  </a:cubicBezTo>
                  <a:cubicBezTo>
                    <a:pt x="2233" y="4376"/>
                    <a:pt x="2510" y="4278"/>
                    <a:pt x="2777" y="4121"/>
                  </a:cubicBezTo>
                  <a:cubicBezTo>
                    <a:pt x="3400" y="3738"/>
                    <a:pt x="3894" y="3196"/>
                    <a:pt x="4230" y="2557"/>
                  </a:cubicBezTo>
                  <a:cubicBezTo>
                    <a:pt x="4437" y="2174"/>
                    <a:pt x="4597" y="1759"/>
                    <a:pt x="4676" y="1328"/>
                  </a:cubicBezTo>
                  <a:cubicBezTo>
                    <a:pt x="4724" y="1089"/>
                    <a:pt x="4740" y="530"/>
                    <a:pt x="4581" y="339"/>
                  </a:cubicBezTo>
                  <a:cubicBezTo>
                    <a:pt x="4405" y="163"/>
                    <a:pt x="4230" y="20"/>
                    <a:pt x="3671" y="4"/>
                  </a:cubicBezTo>
                  <a:cubicBezTo>
                    <a:pt x="3625" y="2"/>
                    <a:pt x="3578" y="1"/>
                    <a:pt x="3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0"/>
            <p:cNvSpPr/>
            <p:nvPr/>
          </p:nvSpPr>
          <p:spPr>
            <a:xfrm>
              <a:off x="863880" y="4463132"/>
              <a:ext cx="26740" cy="38607"/>
            </a:xfrm>
            <a:custGeom>
              <a:avLst/>
              <a:gdLst/>
              <a:ahLst/>
              <a:cxnLst/>
              <a:rect l="l" t="t" r="r" b="b"/>
              <a:pathLst>
                <a:path w="863" h="1246" extrusionOk="0">
                  <a:moveTo>
                    <a:pt x="0" y="0"/>
                  </a:moveTo>
                  <a:cubicBezTo>
                    <a:pt x="0" y="272"/>
                    <a:pt x="80" y="527"/>
                    <a:pt x="240" y="766"/>
                  </a:cubicBezTo>
                  <a:cubicBezTo>
                    <a:pt x="383" y="990"/>
                    <a:pt x="607" y="1165"/>
                    <a:pt x="862" y="1245"/>
                  </a:cubicBezTo>
                  <a:cubicBezTo>
                    <a:pt x="766" y="1022"/>
                    <a:pt x="639" y="798"/>
                    <a:pt x="495" y="591"/>
                  </a:cubicBezTo>
                  <a:cubicBezTo>
                    <a:pt x="367" y="367"/>
                    <a:pt x="192" y="17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0"/>
            <p:cNvSpPr/>
            <p:nvPr/>
          </p:nvSpPr>
          <p:spPr>
            <a:xfrm>
              <a:off x="1016667" y="4589365"/>
              <a:ext cx="90042" cy="268020"/>
            </a:xfrm>
            <a:custGeom>
              <a:avLst/>
              <a:gdLst/>
              <a:ahLst/>
              <a:cxnLst/>
              <a:rect l="l" t="t" r="r" b="b"/>
              <a:pathLst>
                <a:path w="2906" h="8650" extrusionOk="0">
                  <a:moveTo>
                    <a:pt x="1611" y="0"/>
                  </a:moveTo>
                  <a:cubicBezTo>
                    <a:pt x="1474" y="0"/>
                    <a:pt x="1443" y="180"/>
                    <a:pt x="1485" y="347"/>
                  </a:cubicBezTo>
                  <a:cubicBezTo>
                    <a:pt x="1724" y="1305"/>
                    <a:pt x="1485" y="2518"/>
                    <a:pt x="1198" y="3475"/>
                  </a:cubicBezTo>
                  <a:cubicBezTo>
                    <a:pt x="831" y="4576"/>
                    <a:pt x="97" y="5199"/>
                    <a:pt x="33" y="6795"/>
                  </a:cubicBezTo>
                  <a:cubicBezTo>
                    <a:pt x="1" y="7417"/>
                    <a:pt x="144" y="8055"/>
                    <a:pt x="480" y="8582"/>
                  </a:cubicBezTo>
                  <a:cubicBezTo>
                    <a:pt x="506" y="8628"/>
                    <a:pt x="550" y="8649"/>
                    <a:pt x="595" y="8649"/>
                  </a:cubicBezTo>
                  <a:cubicBezTo>
                    <a:pt x="660" y="8649"/>
                    <a:pt x="725" y="8603"/>
                    <a:pt x="735" y="8518"/>
                  </a:cubicBezTo>
                  <a:cubicBezTo>
                    <a:pt x="735" y="8071"/>
                    <a:pt x="783" y="7609"/>
                    <a:pt x="895" y="7178"/>
                  </a:cubicBezTo>
                  <a:cubicBezTo>
                    <a:pt x="1469" y="4895"/>
                    <a:pt x="2331" y="4991"/>
                    <a:pt x="2714" y="3236"/>
                  </a:cubicBezTo>
                  <a:cubicBezTo>
                    <a:pt x="2905" y="2406"/>
                    <a:pt x="2794" y="1512"/>
                    <a:pt x="2379" y="762"/>
                  </a:cubicBezTo>
                  <a:cubicBezTo>
                    <a:pt x="2187" y="475"/>
                    <a:pt x="1948" y="219"/>
                    <a:pt x="1677" y="12"/>
                  </a:cubicBezTo>
                  <a:cubicBezTo>
                    <a:pt x="1652" y="4"/>
                    <a:pt x="1631" y="0"/>
                    <a:pt x="1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0"/>
            <p:cNvSpPr/>
            <p:nvPr/>
          </p:nvSpPr>
          <p:spPr>
            <a:xfrm>
              <a:off x="1032500" y="4631257"/>
              <a:ext cx="54441" cy="168156"/>
            </a:xfrm>
            <a:custGeom>
              <a:avLst/>
              <a:gdLst/>
              <a:ahLst/>
              <a:cxnLst/>
              <a:rect l="l" t="t" r="r" b="b"/>
              <a:pathLst>
                <a:path w="1757" h="5427" extrusionOk="0">
                  <a:moveTo>
                    <a:pt x="1724" y="0"/>
                  </a:moveTo>
                  <a:lnTo>
                    <a:pt x="1724" y="0"/>
                  </a:lnTo>
                  <a:cubicBezTo>
                    <a:pt x="1628" y="479"/>
                    <a:pt x="1565" y="942"/>
                    <a:pt x="1453" y="1405"/>
                  </a:cubicBezTo>
                  <a:cubicBezTo>
                    <a:pt x="1341" y="1852"/>
                    <a:pt x="1182" y="2299"/>
                    <a:pt x="990" y="2730"/>
                  </a:cubicBezTo>
                  <a:cubicBezTo>
                    <a:pt x="783" y="3144"/>
                    <a:pt x="543" y="3559"/>
                    <a:pt x="352" y="4006"/>
                  </a:cubicBezTo>
                  <a:cubicBezTo>
                    <a:pt x="256" y="4230"/>
                    <a:pt x="160" y="4453"/>
                    <a:pt x="96" y="4693"/>
                  </a:cubicBezTo>
                  <a:cubicBezTo>
                    <a:pt x="16" y="4932"/>
                    <a:pt x="1" y="5171"/>
                    <a:pt x="32" y="5427"/>
                  </a:cubicBezTo>
                  <a:cubicBezTo>
                    <a:pt x="64" y="5187"/>
                    <a:pt x="128" y="4948"/>
                    <a:pt x="240" y="4740"/>
                  </a:cubicBezTo>
                  <a:cubicBezTo>
                    <a:pt x="336" y="4533"/>
                    <a:pt x="463" y="4309"/>
                    <a:pt x="575" y="4118"/>
                  </a:cubicBezTo>
                  <a:cubicBezTo>
                    <a:pt x="798" y="3703"/>
                    <a:pt x="1054" y="3304"/>
                    <a:pt x="1261" y="2857"/>
                  </a:cubicBezTo>
                  <a:cubicBezTo>
                    <a:pt x="1469" y="2410"/>
                    <a:pt x="1612" y="1948"/>
                    <a:pt x="1692" y="1453"/>
                  </a:cubicBezTo>
                  <a:cubicBezTo>
                    <a:pt x="1756" y="974"/>
                    <a:pt x="1756" y="495"/>
                    <a:pt x="1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0"/>
            <p:cNvSpPr/>
            <p:nvPr/>
          </p:nvSpPr>
          <p:spPr>
            <a:xfrm>
              <a:off x="632608" y="4423595"/>
              <a:ext cx="173950" cy="133607"/>
            </a:xfrm>
            <a:custGeom>
              <a:avLst/>
              <a:gdLst/>
              <a:ahLst/>
              <a:cxnLst/>
              <a:rect l="l" t="t" r="r" b="b"/>
              <a:pathLst>
                <a:path w="5614" h="4312" extrusionOk="0">
                  <a:moveTo>
                    <a:pt x="1170" y="1"/>
                  </a:moveTo>
                  <a:cubicBezTo>
                    <a:pt x="380" y="1"/>
                    <a:pt x="1" y="354"/>
                    <a:pt x="315" y="542"/>
                  </a:cubicBezTo>
                  <a:cubicBezTo>
                    <a:pt x="682" y="670"/>
                    <a:pt x="1033" y="861"/>
                    <a:pt x="1336" y="1085"/>
                  </a:cubicBezTo>
                  <a:cubicBezTo>
                    <a:pt x="2054" y="1596"/>
                    <a:pt x="2645" y="2234"/>
                    <a:pt x="3108" y="2968"/>
                  </a:cubicBezTo>
                  <a:cubicBezTo>
                    <a:pt x="3545" y="3767"/>
                    <a:pt x="4329" y="4311"/>
                    <a:pt x="4850" y="4311"/>
                  </a:cubicBezTo>
                  <a:cubicBezTo>
                    <a:pt x="5088" y="4311"/>
                    <a:pt x="5272" y="4197"/>
                    <a:pt x="5342" y="3942"/>
                  </a:cubicBezTo>
                  <a:cubicBezTo>
                    <a:pt x="5613" y="2984"/>
                    <a:pt x="4799" y="1771"/>
                    <a:pt x="4017" y="1213"/>
                  </a:cubicBezTo>
                  <a:cubicBezTo>
                    <a:pt x="3634" y="845"/>
                    <a:pt x="3203" y="558"/>
                    <a:pt x="2709" y="367"/>
                  </a:cubicBezTo>
                  <a:cubicBezTo>
                    <a:pt x="2110" y="98"/>
                    <a:pt x="1584" y="1"/>
                    <a:pt x="11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0"/>
            <p:cNvSpPr/>
            <p:nvPr/>
          </p:nvSpPr>
          <p:spPr>
            <a:xfrm>
              <a:off x="669542" y="4434440"/>
              <a:ext cx="109315" cy="102405"/>
            </a:xfrm>
            <a:custGeom>
              <a:avLst/>
              <a:gdLst/>
              <a:ahLst/>
              <a:cxnLst/>
              <a:rect l="l" t="t" r="r" b="b"/>
              <a:pathLst>
                <a:path w="3528" h="3305" extrusionOk="0">
                  <a:moveTo>
                    <a:pt x="0" y="1"/>
                  </a:moveTo>
                  <a:lnTo>
                    <a:pt x="0" y="1"/>
                  </a:lnTo>
                  <a:cubicBezTo>
                    <a:pt x="735" y="352"/>
                    <a:pt x="1421" y="815"/>
                    <a:pt x="2027" y="1373"/>
                  </a:cubicBezTo>
                  <a:cubicBezTo>
                    <a:pt x="2634" y="1916"/>
                    <a:pt x="3128" y="2570"/>
                    <a:pt x="3527" y="3304"/>
                  </a:cubicBezTo>
                  <a:cubicBezTo>
                    <a:pt x="3320" y="2458"/>
                    <a:pt x="2873" y="1708"/>
                    <a:pt x="2235" y="1134"/>
                  </a:cubicBezTo>
                  <a:cubicBezTo>
                    <a:pt x="1612" y="543"/>
                    <a:pt x="830" y="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0"/>
            <p:cNvSpPr/>
            <p:nvPr/>
          </p:nvSpPr>
          <p:spPr>
            <a:xfrm>
              <a:off x="951908" y="4536690"/>
              <a:ext cx="73218" cy="180364"/>
            </a:xfrm>
            <a:custGeom>
              <a:avLst/>
              <a:gdLst/>
              <a:ahLst/>
              <a:cxnLst/>
              <a:rect l="l" t="t" r="r" b="b"/>
              <a:pathLst>
                <a:path w="2363" h="5821" extrusionOk="0">
                  <a:moveTo>
                    <a:pt x="1476" y="0"/>
                  </a:moveTo>
                  <a:cubicBezTo>
                    <a:pt x="1436" y="0"/>
                    <a:pt x="1397" y="12"/>
                    <a:pt x="1357" y="36"/>
                  </a:cubicBezTo>
                  <a:cubicBezTo>
                    <a:pt x="1165" y="116"/>
                    <a:pt x="1452" y="212"/>
                    <a:pt x="1357" y="1329"/>
                  </a:cubicBezTo>
                  <a:cubicBezTo>
                    <a:pt x="1277" y="2143"/>
                    <a:pt x="1069" y="2478"/>
                    <a:pt x="639" y="3276"/>
                  </a:cubicBezTo>
                  <a:cubicBezTo>
                    <a:pt x="224" y="4026"/>
                    <a:pt x="0" y="4920"/>
                    <a:pt x="463" y="5638"/>
                  </a:cubicBezTo>
                  <a:cubicBezTo>
                    <a:pt x="531" y="5747"/>
                    <a:pt x="610" y="5820"/>
                    <a:pt x="691" y="5820"/>
                  </a:cubicBezTo>
                  <a:cubicBezTo>
                    <a:pt x="706" y="5820"/>
                    <a:pt x="720" y="5818"/>
                    <a:pt x="734" y="5813"/>
                  </a:cubicBezTo>
                  <a:cubicBezTo>
                    <a:pt x="830" y="5797"/>
                    <a:pt x="830" y="5686"/>
                    <a:pt x="830" y="5558"/>
                  </a:cubicBezTo>
                  <a:cubicBezTo>
                    <a:pt x="846" y="5000"/>
                    <a:pt x="1197" y="4202"/>
                    <a:pt x="1500" y="3675"/>
                  </a:cubicBezTo>
                  <a:cubicBezTo>
                    <a:pt x="1883" y="2973"/>
                    <a:pt x="2362" y="2175"/>
                    <a:pt x="2171" y="1153"/>
                  </a:cubicBezTo>
                  <a:cubicBezTo>
                    <a:pt x="2091" y="722"/>
                    <a:pt x="1899" y="339"/>
                    <a:pt x="1596" y="36"/>
                  </a:cubicBezTo>
                  <a:cubicBezTo>
                    <a:pt x="1556" y="12"/>
                    <a:pt x="1516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0"/>
            <p:cNvSpPr/>
            <p:nvPr/>
          </p:nvSpPr>
          <p:spPr>
            <a:xfrm>
              <a:off x="971181" y="4584779"/>
              <a:ext cx="35633" cy="100918"/>
            </a:xfrm>
            <a:custGeom>
              <a:avLst/>
              <a:gdLst/>
              <a:ahLst/>
              <a:cxnLst/>
              <a:rect l="l" t="t" r="r" b="b"/>
              <a:pathLst>
                <a:path w="1150" h="3257" extrusionOk="0">
                  <a:moveTo>
                    <a:pt x="1102" y="0"/>
                  </a:moveTo>
                  <a:cubicBezTo>
                    <a:pt x="1022" y="272"/>
                    <a:pt x="926" y="543"/>
                    <a:pt x="814" y="798"/>
                  </a:cubicBezTo>
                  <a:cubicBezTo>
                    <a:pt x="703" y="1054"/>
                    <a:pt x="575" y="1309"/>
                    <a:pt x="447" y="1564"/>
                  </a:cubicBezTo>
                  <a:cubicBezTo>
                    <a:pt x="304" y="1820"/>
                    <a:pt x="208" y="2091"/>
                    <a:pt x="112" y="2378"/>
                  </a:cubicBezTo>
                  <a:cubicBezTo>
                    <a:pt x="32" y="2666"/>
                    <a:pt x="1" y="2953"/>
                    <a:pt x="17" y="3256"/>
                  </a:cubicBezTo>
                  <a:cubicBezTo>
                    <a:pt x="128" y="2985"/>
                    <a:pt x="224" y="2713"/>
                    <a:pt x="352" y="2474"/>
                  </a:cubicBezTo>
                  <a:lnTo>
                    <a:pt x="719" y="1708"/>
                  </a:lnTo>
                  <a:cubicBezTo>
                    <a:pt x="862" y="1453"/>
                    <a:pt x="958" y="1165"/>
                    <a:pt x="1054" y="894"/>
                  </a:cubicBezTo>
                  <a:cubicBezTo>
                    <a:pt x="1134" y="607"/>
                    <a:pt x="1150" y="304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0"/>
            <p:cNvSpPr/>
            <p:nvPr/>
          </p:nvSpPr>
          <p:spPr>
            <a:xfrm>
              <a:off x="327343" y="4013509"/>
              <a:ext cx="362989" cy="362525"/>
            </a:xfrm>
            <a:custGeom>
              <a:avLst/>
              <a:gdLst/>
              <a:ahLst/>
              <a:cxnLst/>
              <a:rect l="l" t="t" r="r" b="b"/>
              <a:pathLst>
                <a:path w="11715" h="11700" extrusionOk="0">
                  <a:moveTo>
                    <a:pt x="6405" y="0"/>
                  </a:moveTo>
                  <a:cubicBezTo>
                    <a:pt x="5966" y="0"/>
                    <a:pt x="5453" y="269"/>
                    <a:pt x="5076" y="882"/>
                  </a:cubicBezTo>
                  <a:cubicBezTo>
                    <a:pt x="4992" y="1077"/>
                    <a:pt x="4788" y="1211"/>
                    <a:pt x="4579" y="1211"/>
                  </a:cubicBezTo>
                  <a:cubicBezTo>
                    <a:pt x="4548" y="1211"/>
                    <a:pt x="4516" y="1208"/>
                    <a:pt x="4485" y="1201"/>
                  </a:cubicBezTo>
                  <a:cubicBezTo>
                    <a:pt x="4451" y="1198"/>
                    <a:pt x="4417" y="1196"/>
                    <a:pt x="4384" y="1196"/>
                  </a:cubicBezTo>
                  <a:cubicBezTo>
                    <a:pt x="3782" y="1196"/>
                    <a:pt x="3349" y="1731"/>
                    <a:pt x="3288" y="2366"/>
                  </a:cubicBezTo>
                  <a:cubicBezTo>
                    <a:pt x="3256" y="2590"/>
                    <a:pt x="3224" y="2829"/>
                    <a:pt x="3017" y="2861"/>
                  </a:cubicBezTo>
                  <a:cubicBezTo>
                    <a:pt x="2698" y="2925"/>
                    <a:pt x="2474" y="2925"/>
                    <a:pt x="2251" y="3180"/>
                  </a:cubicBezTo>
                  <a:cubicBezTo>
                    <a:pt x="2075" y="3356"/>
                    <a:pt x="1948" y="3579"/>
                    <a:pt x="1884" y="3803"/>
                  </a:cubicBezTo>
                  <a:cubicBezTo>
                    <a:pt x="1804" y="3994"/>
                    <a:pt x="1644" y="4138"/>
                    <a:pt x="1453" y="4186"/>
                  </a:cubicBezTo>
                  <a:cubicBezTo>
                    <a:pt x="1293" y="4234"/>
                    <a:pt x="1150" y="4297"/>
                    <a:pt x="1006" y="4377"/>
                  </a:cubicBezTo>
                  <a:cubicBezTo>
                    <a:pt x="144" y="4824"/>
                    <a:pt x="1" y="5846"/>
                    <a:pt x="799" y="6452"/>
                  </a:cubicBezTo>
                  <a:cubicBezTo>
                    <a:pt x="1022" y="6628"/>
                    <a:pt x="1182" y="7011"/>
                    <a:pt x="974" y="7218"/>
                  </a:cubicBezTo>
                  <a:cubicBezTo>
                    <a:pt x="767" y="7378"/>
                    <a:pt x="655" y="7633"/>
                    <a:pt x="671" y="7904"/>
                  </a:cubicBezTo>
                  <a:cubicBezTo>
                    <a:pt x="687" y="8144"/>
                    <a:pt x="799" y="8383"/>
                    <a:pt x="974" y="8559"/>
                  </a:cubicBezTo>
                  <a:cubicBezTo>
                    <a:pt x="1257" y="8818"/>
                    <a:pt x="1498" y="8892"/>
                    <a:pt x="1697" y="8892"/>
                  </a:cubicBezTo>
                  <a:cubicBezTo>
                    <a:pt x="1962" y="8892"/>
                    <a:pt x="2153" y="8762"/>
                    <a:pt x="2270" y="8762"/>
                  </a:cubicBezTo>
                  <a:cubicBezTo>
                    <a:pt x="2309" y="8762"/>
                    <a:pt x="2340" y="8776"/>
                    <a:pt x="2363" y="8814"/>
                  </a:cubicBezTo>
                  <a:cubicBezTo>
                    <a:pt x="2474" y="9021"/>
                    <a:pt x="1884" y="9165"/>
                    <a:pt x="1517" y="9692"/>
                  </a:cubicBezTo>
                  <a:cubicBezTo>
                    <a:pt x="1214" y="10091"/>
                    <a:pt x="1230" y="10649"/>
                    <a:pt x="1581" y="11016"/>
                  </a:cubicBezTo>
                  <a:cubicBezTo>
                    <a:pt x="1644" y="11080"/>
                    <a:pt x="1724" y="11128"/>
                    <a:pt x="1804" y="11176"/>
                  </a:cubicBezTo>
                  <a:cubicBezTo>
                    <a:pt x="1993" y="11341"/>
                    <a:pt x="2237" y="11410"/>
                    <a:pt x="2495" y="11410"/>
                  </a:cubicBezTo>
                  <a:cubicBezTo>
                    <a:pt x="2912" y="11410"/>
                    <a:pt x="3368" y="11231"/>
                    <a:pt x="3703" y="10984"/>
                  </a:cubicBezTo>
                  <a:cubicBezTo>
                    <a:pt x="3917" y="10825"/>
                    <a:pt x="4053" y="10762"/>
                    <a:pt x="4143" y="10762"/>
                  </a:cubicBezTo>
                  <a:cubicBezTo>
                    <a:pt x="4452" y="10762"/>
                    <a:pt x="4241" y="11494"/>
                    <a:pt x="4820" y="11655"/>
                  </a:cubicBezTo>
                  <a:cubicBezTo>
                    <a:pt x="4928" y="11685"/>
                    <a:pt x="5035" y="11699"/>
                    <a:pt x="5139" y="11699"/>
                  </a:cubicBezTo>
                  <a:cubicBezTo>
                    <a:pt x="5744" y="11699"/>
                    <a:pt x="6274" y="11219"/>
                    <a:pt x="6560" y="10633"/>
                  </a:cubicBezTo>
                  <a:cubicBezTo>
                    <a:pt x="6592" y="10553"/>
                    <a:pt x="6592" y="10490"/>
                    <a:pt x="6624" y="10410"/>
                  </a:cubicBezTo>
                  <a:cubicBezTo>
                    <a:pt x="6684" y="10306"/>
                    <a:pt x="6735" y="10264"/>
                    <a:pt x="6789" y="10264"/>
                  </a:cubicBezTo>
                  <a:cubicBezTo>
                    <a:pt x="6836" y="10264"/>
                    <a:pt x="6884" y="10295"/>
                    <a:pt x="6943" y="10346"/>
                  </a:cubicBezTo>
                  <a:cubicBezTo>
                    <a:pt x="7195" y="10535"/>
                    <a:pt x="7462" y="10619"/>
                    <a:pt x="7722" y="10619"/>
                  </a:cubicBezTo>
                  <a:cubicBezTo>
                    <a:pt x="8386" y="10619"/>
                    <a:pt x="9007" y="10074"/>
                    <a:pt x="9225" y="9341"/>
                  </a:cubicBezTo>
                  <a:cubicBezTo>
                    <a:pt x="9401" y="8718"/>
                    <a:pt x="9145" y="8447"/>
                    <a:pt x="9576" y="8399"/>
                  </a:cubicBezTo>
                  <a:lnTo>
                    <a:pt x="9736" y="8399"/>
                  </a:lnTo>
                  <a:cubicBezTo>
                    <a:pt x="9768" y="8404"/>
                    <a:pt x="9800" y="8406"/>
                    <a:pt x="9832" y="8406"/>
                  </a:cubicBezTo>
                  <a:cubicBezTo>
                    <a:pt x="9895" y="8406"/>
                    <a:pt x="9959" y="8399"/>
                    <a:pt x="10023" y="8399"/>
                  </a:cubicBezTo>
                  <a:cubicBezTo>
                    <a:pt x="10036" y="8400"/>
                    <a:pt x="10048" y="8401"/>
                    <a:pt x="10061" y="8401"/>
                  </a:cubicBezTo>
                  <a:cubicBezTo>
                    <a:pt x="10439" y="8401"/>
                    <a:pt x="10919" y="7956"/>
                    <a:pt x="10997" y="7601"/>
                  </a:cubicBezTo>
                  <a:cubicBezTo>
                    <a:pt x="11076" y="7250"/>
                    <a:pt x="11044" y="6899"/>
                    <a:pt x="10901" y="6564"/>
                  </a:cubicBezTo>
                  <a:cubicBezTo>
                    <a:pt x="10757" y="6213"/>
                    <a:pt x="10454" y="6069"/>
                    <a:pt x="10757" y="5718"/>
                  </a:cubicBezTo>
                  <a:cubicBezTo>
                    <a:pt x="10885" y="5574"/>
                    <a:pt x="10965" y="5590"/>
                    <a:pt x="11220" y="5415"/>
                  </a:cubicBezTo>
                  <a:cubicBezTo>
                    <a:pt x="11715" y="5095"/>
                    <a:pt x="11699" y="4505"/>
                    <a:pt x="11412" y="4058"/>
                  </a:cubicBezTo>
                  <a:cubicBezTo>
                    <a:pt x="11172" y="3675"/>
                    <a:pt x="11316" y="3356"/>
                    <a:pt x="11412" y="3037"/>
                  </a:cubicBezTo>
                  <a:cubicBezTo>
                    <a:pt x="11608" y="2363"/>
                    <a:pt x="11286" y="1875"/>
                    <a:pt x="10794" y="1875"/>
                  </a:cubicBezTo>
                  <a:cubicBezTo>
                    <a:pt x="10726" y="1875"/>
                    <a:pt x="10655" y="1884"/>
                    <a:pt x="10582" y="1904"/>
                  </a:cubicBezTo>
                  <a:cubicBezTo>
                    <a:pt x="10106" y="2029"/>
                    <a:pt x="9925" y="2311"/>
                    <a:pt x="9699" y="2311"/>
                  </a:cubicBezTo>
                  <a:cubicBezTo>
                    <a:pt x="9637" y="2311"/>
                    <a:pt x="9572" y="2290"/>
                    <a:pt x="9496" y="2239"/>
                  </a:cubicBezTo>
                  <a:cubicBezTo>
                    <a:pt x="9305" y="2095"/>
                    <a:pt x="9305" y="1967"/>
                    <a:pt x="9337" y="1744"/>
                  </a:cubicBezTo>
                  <a:cubicBezTo>
                    <a:pt x="9417" y="1201"/>
                    <a:pt x="9002" y="739"/>
                    <a:pt x="8667" y="579"/>
                  </a:cubicBezTo>
                  <a:cubicBezTo>
                    <a:pt x="8560" y="531"/>
                    <a:pt x="8450" y="507"/>
                    <a:pt x="8342" y="507"/>
                  </a:cubicBezTo>
                  <a:cubicBezTo>
                    <a:pt x="8093" y="507"/>
                    <a:pt x="7859" y="632"/>
                    <a:pt x="7725" y="866"/>
                  </a:cubicBezTo>
                  <a:cubicBezTo>
                    <a:pt x="7676" y="939"/>
                    <a:pt x="7637" y="1068"/>
                    <a:pt x="7536" y="1068"/>
                  </a:cubicBezTo>
                  <a:cubicBezTo>
                    <a:pt x="7504" y="1068"/>
                    <a:pt x="7467" y="1056"/>
                    <a:pt x="7422" y="1026"/>
                  </a:cubicBezTo>
                  <a:cubicBezTo>
                    <a:pt x="7342" y="962"/>
                    <a:pt x="7294" y="866"/>
                    <a:pt x="7294" y="770"/>
                  </a:cubicBezTo>
                  <a:cubicBezTo>
                    <a:pt x="7229" y="285"/>
                    <a:pt x="6857" y="0"/>
                    <a:pt x="6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0"/>
            <p:cNvSpPr/>
            <p:nvPr/>
          </p:nvSpPr>
          <p:spPr>
            <a:xfrm>
              <a:off x="392133" y="4067980"/>
              <a:ext cx="240351" cy="238925"/>
            </a:xfrm>
            <a:custGeom>
              <a:avLst/>
              <a:gdLst/>
              <a:ahLst/>
              <a:cxnLst/>
              <a:rect l="l" t="t" r="r" b="b"/>
              <a:pathLst>
                <a:path w="7757" h="7711" extrusionOk="0">
                  <a:moveTo>
                    <a:pt x="4405" y="1"/>
                  </a:moveTo>
                  <a:cubicBezTo>
                    <a:pt x="4395" y="1"/>
                    <a:pt x="4384" y="1"/>
                    <a:pt x="4373" y="2"/>
                  </a:cubicBezTo>
                  <a:cubicBezTo>
                    <a:pt x="4182" y="50"/>
                    <a:pt x="3990" y="178"/>
                    <a:pt x="3878" y="353"/>
                  </a:cubicBezTo>
                  <a:cubicBezTo>
                    <a:pt x="3783" y="513"/>
                    <a:pt x="3703" y="688"/>
                    <a:pt x="3671" y="864"/>
                  </a:cubicBezTo>
                  <a:cubicBezTo>
                    <a:pt x="3591" y="1215"/>
                    <a:pt x="3591" y="1566"/>
                    <a:pt x="3448" y="1821"/>
                  </a:cubicBezTo>
                  <a:cubicBezTo>
                    <a:pt x="3384" y="1949"/>
                    <a:pt x="3272" y="2045"/>
                    <a:pt x="3144" y="2093"/>
                  </a:cubicBezTo>
                  <a:cubicBezTo>
                    <a:pt x="3093" y="2104"/>
                    <a:pt x="3041" y="2109"/>
                    <a:pt x="2987" y="2109"/>
                  </a:cubicBezTo>
                  <a:cubicBezTo>
                    <a:pt x="2890" y="2109"/>
                    <a:pt x="2790" y="2092"/>
                    <a:pt x="2697" y="2061"/>
                  </a:cubicBezTo>
                  <a:lnTo>
                    <a:pt x="2458" y="1997"/>
                  </a:lnTo>
                  <a:cubicBezTo>
                    <a:pt x="2362" y="1949"/>
                    <a:pt x="2267" y="1949"/>
                    <a:pt x="2171" y="1949"/>
                  </a:cubicBezTo>
                  <a:cubicBezTo>
                    <a:pt x="1947" y="1981"/>
                    <a:pt x="1772" y="2125"/>
                    <a:pt x="1708" y="2332"/>
                  </a:cubicBezTo>
                  <a:cubicBezTo>
                    <a:pt x="1644" y="2508"/>
                    <a:pt x="1628" y="2683"/>
                    <a:pt x="1644" y="2875"/>
                  </a:cubicBezTo>
                  <a:cubicBezTo>
                    <a:pt x="1660" y="3034"/>
                    <a:pt x="1676" y="3194"/>
                    <a:pt x="1660" y="3369"/>
                  </a:cubicBezTo>
                  <a:cubicBezTo>
                    <a:pt x="1644" y="3689"/>
                    <a:pt x="1469" y="3960"/>
                    <a:pt x="1181" y="4103"/>
                  </a:cubicBezTo>
                  <a:cubicBezTo>
                    <a:pt x="910" y="4263"/>
                    <a:pt x="527" y="4183"/>
                    <a:pt x="208" y="4423"/>
                  </a:cubicBezTo>
                  <a:cubicBezTo>
                    <a:pt x="64" y="4550"/>
                    <a:pt x="0" y="4742"/>
                    <a:pt x="48" y="4933"/>
                  </a:cubicBezTo>
                  <a:cubicBezTo>
                    <a:pt x="64" y="5109"/>
                    <a:pt x="128" y="5284"/>
                    <a:pt x="224" y="5428"/>
                  </a:cubicBezTo>
                  <a:cubicBezTo>
                    <a:pt x="399" y="5747"/>
                    <a:pt x="766" y="5859"/>
                    <a:pt x="1054" y="6035"/>
                  </a:cubicBezTo>
                  <a:cubicBezTo>
                    <a:pt x="1181" y="6114"/>
                    <a:pt x="1277" y="6274"/>
                    <a:pt x="1293" y="6434"/>
                  </a:cubicBezTo>
                  <a:cubicBezTo>
                    <a:pt x="1309" y="6609"/>
                    <a:pt x="1245" y="6785"/>
                    <a:pt x="1102" y="6880"/>
                  </a:cubicBezTo>
                  <a:cubicBezTo>
                    <a:pt x="1245" y="6785"/>
                    <a:pt x="1325" y="6609"/>
                    <a:pt x="1309" y="6434"/>
                  </a:cubicBezTo>
                  <a:cubicBezTo>
                    <a:pt x="1293" y="6258"/>
                    <a:pt x="1197" y="6098"/>
                    <a:pt x="1054" y="6003"/>
                  </a:cubicBezTo>
                  <a:cubicBezTo>
                    <a:pt x="766" y="5811"/>
                    <a:pt x="431" y="5683"/>
                    <a:pt x="272" y="5380"/>
                  </a:cubicBezTo>
                  <a:cubicBezTo>
                    <a:pt x="192" y="5237"/>
                    <a:pt x="144" y="5077"/>
                    <a:pt x="144" y="4917"/>
                  </a:cubicBezTo>
                  <a:cubicBezTo>
                    <a:pt x="96" y="4758"/>
                    <a:pt x="144" y="4598"/>
                    <a:pt x="272" y="4502"/>
                  </a:cubicBezTo>
                  <a:cubicBezTo>
                    <a:pt x="527" y="4327"/>
                    <a:pt x="910" y="4407"/>
                    <a:pt x="1245" y="4247"/>
                  </a:cubicBezTo>
                  <a:cubicBezTo>
                    <a:pt x="1580" y="4088"/>
                    <a:pt x="1820" y="3768"/>
                    <a:pt x="1868" y="3385"/>
                  </a:cubicBezTo>
                  <a:cubicBezTo>
                    <a:pt x="1884" y="3210"/>
                    <a:pt x="1868" y="3034"/>
                    <a:pt x="1852" y="2859"/>
                  </a:cubicBezTo>
                  <a:cubicBezTo>
                    <a:pt x="1836" y="2715"/>
                    <a:pt x="1868" y="2555"/>
                    <a:pt x="1915" y="2412"/>
                  </a:cubicBezTo>
                  <a:cubicBezTo>
                    <a:pt x="1963" y="2268"/>
                    <a:pt x="2075" y="2172"/>
                    <a:pt x="2203" y="2156"/>
                  </a:cubicBezTo>
                  <a:cubicBezTo>
                    <a:pt x="2282" y="2156"/>
                    <a:pt x="2346" y="2172"/>
                    <a:pt x="2410" y="2204"/>
                  </a:cubicBezTo>
                  <a:lnTo>
                    <a:pt x="2666" y="2268"/>
                  </a:lnTo>
                  <a:cubicBezTo>
                    <a:pt x="2775" y="2318"/>
                    <a:pt x="2891" y="2343"/>
                    <a:pt x="3009" y="2343"/>
                  </a:cubicBezTo>
                  <a:cubicBezTo>
                    <a:pt x="3080" y="2343"/>
                    <a:pt x="3152" y="2334"/>
                    <a:pt x="3224" y="2316"/>
                  </a:cubicBezTo>
                  <a:cubicBezTo>
                    <a:pt x="3416" y="2252"/>
                    <a:pt x="3591" y="2125"/>
                    <a:pt x="3687" y="1949"/>
                  </a:cubicBezTo>
                  <a:cubicBezTo>
                    <a:pt x="3878" y="1598"/>
                    <a:pt x="3862" y="1247"/>
                    <a:pt x="3942" y="928"/>
                  </a:cubicBezTo>
                  <a:cubicBezTo>
                    <a:pt x="3974" y="784"/>
                    <a:pt x="4038" y="640"/>
                    <a:pt x="4134" y="513"/>
                  </a:cubicBezTo>
                  <a:cubicBezTo>
                    <a:pt x="4198" y="401"/>
                    <a:pt x="4309" y="305"/>
                    <a:pt x="4437" y="273"/>
                  </a:cubicBezTo>
                  <a:cubicBezTo>
                    <a:pt x="4485" y="273"/>
                    <a:pt x="4533" y="289"/>
                    <a:pt x="4565" y="321"/>
                  </a:cubicBezTo>
                  <a:cubicBezTo>
                    <a:pt x="4613" y="353"/>
                    <a:pt x="4628" y="401"/>
                    <a:pt x="4644" y="449"/>
                  </a:cubicBezTo>
                  <a:cubicBezTo>
                    <a:pt x="4644" y="497"/>
                    <a:pt x="4644" y="545"/>
                    <a:pt x="4660" y="592"/>
                  </a:cubicBezTo>
                  <a:cubicBezTo>
                    <a:pt x="4676" y="640"/>
                    <a:pt x="4692" y="672"/>
                    <a:pt x="4692" y="704"/>
                  </a:cubicBezTo>
                  <a:cubicBezTo>
                    <a:pt x="4708" y="800"/>
                    <a:pt x="4724" y="896"/>
                    <a:pt x="4756" y="975"/>
                  </a:cubicBezTo>
                  <a:cubicBezTo>
                    <a:pt x="4884" y="1358"/>
                    <a:pt x="5219" y="1646"/>
                    <a:pt x="5634" y="1694"/>
                  </a:cubicBezTo>
                  <a:cubicBezTo>
                    <a:pt x="5809" y="1694"/>
                    <a:pt x="6001" y="1678"/>
                    <a:pt x="6177" y="1630"/>
                  </a:cubicBezTo>
                  <a:cubicBezTo>
                    <a:pt x="6336" y="1614"/>
                    <a:pt x="6496" y="1582"/>
                    <a:pt x="6655" y="1582"/>
                  </a:cubicBezTo>
                  <a:cubicBezTo>
                    <a:pt x="6682" y="1581"/>
                    <a:pt x="6708" y="1580"/>
                    <a:pt x="6734" y="1580"/>
                  </a:cubicBezTo>
                  <a:cubicBezTo>
                    <a:pt x="7026" y="1580"/>
                    <a:pt x="7307" y="1663"/>
                    <a:pt x="7453" y="1853"/>
                  </a:cubicBezTo>
                  <a:cubicBezTo>
                    <a:pt x="7485" y="1917"/>
                    <a:pt x="7469" y="1869"/>
                    <a:pt x="7453" y="1917"/>
                  </a:cubicBezTo>
                  <a:lnTo>
                    <a:pt x="7310" y="2109"/>
                  </a:lnTo>
                  <a:cubicBezTo>
                    <a:pt x="7262" y="2172"/>
                    <a:pt x="7198" y="2220"/>
                    <a:pt x="7134" y="2268"/>
                  </a:cubicBezTo>
                  <a:cubicBezTo>
                    <a:pt x="7070" y="2332"/>
                    <a:pt x="7006" y="2396"/>
                    <a:pt x="6943" y="2460"/>
                  </a:cubicBezTo>
                  <a:cubicBezTo>
                    <a:pt x="6799" y="2603"/>
                    <a:pt x="6703" y="2779"/>
                    <a:pt x="6655" y="2970"/>
                  </a:cubicBezTo>
                  <a:cubicBezTo>
                    <a:pt x="6607" y="3162"/>
                    <a:pt x="6607" y="3353"/>
                    <a:pt x="6655" y="3561"/>
                  </a:cubicBezTo>
                  <a:cubicBezTo>
                    <a:pt x="6703" y="3736"/>
                    <a:pt x="6783" y="3912"/>
                    <a:pt x="6895" y="4056"/>
                  </a:cubicBezTo>
                  <a:cubicBezTo>
                    <a:pt x="6975" y="4183"/>
                    <a:pt x="7054" y="4327"/>
                    <a:pt x="7118" y="4486"/>
                  </a:cubicBezTo>
                  <a:cubicBezTo>
                    <a:pt x="7166" y="4614"/>
                    <a:pt x="7182" y="4758"/>
                    <a:pt x="7182" y="4901"/>
                  </a:cubicBezTo>
                  <a:cubicBezTo>
                    <a:pt x="7166" y="4965"/>
                    <a:pt x="7150" y="4981"/>
                    <a:pt x="7118" y="4997"/>
                  </a:cubicBezTo>
                  <a:cubicBezTo>
                    <a:pt x="7054" y="5013"/>
                    <a:pt x="7006" y="5013"/>
                    <a:pt x="6943" y="5013"/>
                  </a:cubicBezTo>
                  <a:cubicBezTo>
                    <a:pt x="6783" y="5013"/>
                    <a:pt x="6639" y="4965"/>
                    <a:pt x="6432" y="4949"/>
                  </a:cubicBezTo>
                  <a:cubicBezTo>
                    <a:pt x="6399" y="4947"/>
                    <a:pt x="6366" y="4945"/>
                    <a:pt x="6333" y="4945"/>
                  </a:cubicBezTo>
                  <a:cubicBezTo>
                    <a:pt x="6175" y="4945"/>
                    <a:pt x="6019" y="4976"/>
                    <a:pt x="5873" y="5029"/>
                  </a:cubicBezTo>
                  <a:cubicBezTo>
                    <a:pt x="5506" y="5141"/>
                    <a:pt x="5203" y="5444"/>
                    <a:pt x="5107" y="5827"/>
                  </a:cubicBezTo>
                  <a:cubicBezTo>
                    <a:pt x="5059" y="5987"/>
                    <a:pt x="5012" y="6162"/>
                    <a:pt x="4996" y="6338"/>
                  </a:cubicBezTo>
                  <a:cubicBezTo>
                    <a:pt x="4980" y="6497"/>
                    <a:pt x="4932" y="6641"/>
                    <a:pt x="4836" y="6689"/>
                  </a:cubicBezTo>
                  <a:cubicBezTo>
                    <a:pt x="4740" y="6725"/>
                    <a:pt x="4635" y="6743"/>
                    <a:pt x="4529" y="6743"/>
                  </a:cubicBezTo>
                  <a:cubicBezTo>
                    <a:pt x="4493" y="6743"/>
                    <a:pt x="4457" y="6741"/>
                    <a:pt x="4421" y="6737"/>
                  </a:cubicBezTo>
                  <a:cubicBezTo>
                    <a:pt x="4245" y="6705"/>
                    <a:pt x="4070" y="6705"/>
                    <a:pt x="3894" y="6705"/>
                  </a:cubicBezTo>
                  <a:cubicBezTo>
                    <a:pt x="3871" y="6704"/>
                    <a:pt x="3848" y="6703"/>
                    <a:pt x="3825" y="6703"/>
                  </a:cubicBezTo>
                  <a:cubicBezTo>
                    <a:pt x="3481" y="6703"/>
                    <a:pt x="3141" y="6815"/>
                    <a:pt x="2857" y="7024"/>
                  </a:cubicBezTo>
                  <a:cubicBezTo>
                    <a:pt x="2713" y="7120"/>
                    <a:pt x="2586" y="7247"/>
                    <a:pt x="2474" y="7391"/>
                  </a:cubicBezTo>
                  <a:cubicBezTo>
                    <a:pt x="2424" y="7449"/>
                    <a:pt x="2383" y="7477"/>
                    <a:pt x="2339" y="7477"/>
                  </a:cubicBezTo>
                  <a:cubicBezTo>
                    <a:pt x="2299" y="7477"/>
                    <a:pt x="2256" y="7453"/>
                    <a:pt x="2203" y="7407"/>
                  </a:cubicBezTo>
                  <a:cubicBezTo>
                    <a:pt x="2123" y="7311"/>
                    <a:pt x="2091" y="7168"/>
                    <a:pt x="2139" y="7056"/>
                  </a:cubicBezTo>
                  <a:cubicBezTo>
                    <a:pt x="2171" y="6896"/>
                    <a:pt x="2235" y="6769"/>
                    <a:pt x="2330" y="6657"/>
                  </a:cubicBezTo>
                  <a:cubicBezTo>
                    <a:pt x="2442" y="6545"/>
                    <a:pt x="2586" y="6449"/>
                    <a:pt x="2713" y="6370"/>
                  </a:cubicBezTo>
                  <a:cubicBezTo>
                    <a:pt x="2873" y="6290"/>
                    <a:pt x="3033" y="6194"/>
                    <a:pt x="3176" y="6098"/>
                  </a:cubicBezTo>
                  <a:cubicBezTo>
                    <a:pt x="3320" y="5971"/>
                    <a:pt x="3432" y="5827"/>
                    <a:pt x="3527" y="5667"/>
                  </a:cubicBezTo>
                  <a:cubicBezTo>
                    <a:pt x="3607" y="5492"/>
                    <a:pt x="3623" y="5284"/>
                    <a:pt x="3527" y="5109"/>
                  </a:cubicBezTo>
                  <a:cubicBezTo>
                    <a:pt x="3448" y="4949"/>
                    <a:pt x="3352" y="4806"/>
                    <a:pt x="3256" y="4662"/>
                  </a:cubicBezTo>
                  <a:cubicBezTo>
                    <a:pt x="3160" y="4534"/>
                    <a:pt x="3128" y="4375"/>
                    <a:pt x="3128" y="4231"/>
                  </a:cubicBezTo>
                  <a:cubicBezTo>
                    <a:pt x="3160" y="4072"/>
                    <a:pt x="3224" y="3928"/>
                    <a:pt x="3336" y="3816"/>
                  </a:cubicBezTo>
                  <a:cubicBezTo>
                    <a:pt x="3432" y="3689"/>
                    <a:pt x="3559" y="3593"/>
                    <a:pt x="3719" y="3545"/>
                  </a:cubicBezTo>
                  <a:cubicBezTo>
                    <a:pt x="3752" y="3538"/>
                    <a:pt x="3785" y="3535"/>
                    <a:pt x="3818" y="3535"/>
                  </a:cubicBezTo>
                  <a:cubicBezTo>
                    <a:pt x="3943" y="3535"/>
                    <a:pt x="4061" y="3581"/>
                    <a:pt x="4150" y="3657"/>
                  </a:cubicBezTo>
                  <a:cubicBezTo>
                    <a:pt x="4230" y="3704"/>
                    <a:pt x="4293" y="3768"/>
                    <a:pt x="4357" y="3832"/>
                  </a:cubicBezTo>
                  <a:cubicBezTo>
                    <a:pt x="4421" y="3880"/>
                    <a:pt x="4485" y="3928"/>
                    <a:pt x="4549" y="3976"/>
                  </a:cubicBezTo>
                  <a:cubicBezTo>
                    <a:pt x="4663" y="4091"/>
                    <a:pt x="4830" y="4154"/>
                    <a:pt x="4990" y="4154"/>
                  </a:cubicBezTo>
                  <a:cubicBezTo>
                    <a:pt x="5008" y="4154"/>
                    <a:pt x="5026" y="4153"/>
                    <a:pt x="5043" y="4151"/>
                  </a:cubicBezTo>
                  <a:cubicBezTo>
                    <a:pt x="5123" y="4135"/>
                    <a:pt x="5219" y="4103"/>
                    <a:pt x="5299" y="4056"/>
                  </a:cubicBezTo>
                  <a:cubicBezTo>
                    <a:pt x="5363" y="4008"/>
                    <a:pt x="5426" y="3928"/>
                    <a:pt x="5442" y="3848"/>
                  </a:cubicBezTo>
                  <a:cubicBezTo>
                    <a:pt x="5458" y="3673"/>
                    <a:pt x="5474" y="3497"/>
                    <a:pt x="5474" y="3321"/>
                  </a:cubicBezTo>
                  <a:cubicBezTo>
                    <a:pt x="5474" y="3162"/>
                    <a:pt x="5506" y="2987"/>
                    <a:pt x="5554" y="2827"/>
                  </a:cubicBezTo>
                  <a:lnTo>
                    <a:pt x="5554" y="2827"/>
                  </a:lnTo>
                  <a:cubicBezTo>
                    <a:pt x="5506" y="2987"/>
                    <a:pt x="5474" y="3146"/>
                    <a:pt x="5442" y="3306"/>
                  </a:cubicBezTo>
                  <a:cubicBezTo>
                    <a:pt x="5442" y="3481"/>
                    <a:pt x="5426" y="3657"/>
                    <a:pt x="5410" y="3816"/>
                  </a:cubicBezTo>
                  <a:cubicBezTo>
                    <a:pt x="5363" y="3976"/>
                    <a:pt x="5203" y="4072"/>
                    <a:pt x="5043" y="4072"/>
                  </a:cubicBezTo>
                  <a:cubicBezTo>
                    <a:pt x="5026" y="4073"/>
                    <a:pt x="5008" y="4074"/>
                    <a:pt x="4991" y="4074"/>
                  </a:cubicBezTo>
                  <a:cubicBezTo>
                    <a:pt x="4836" y="4074"/>
                    <a:pt x="4697" y="4011"/>
                    <a:pt x="4597" y="3896"/>
                  </a:cubicBezTo>
                  <a:cubicBezTo>
                    <a:pt x="4533" y="3848"/>
                    <a:pt x="4453" y="3800"/>
                    <a:pt x="4405" y="3752"/>
                  </a:cubicBezTo>
                  <a:cubicBezTo>
                    <a:pt x="4341" y="3689"/>
                    <a:pt x="4293" y="3625"/>
                    <a:pt x="4214" y="3561"/>
                  </a:cubicBezTo>
                  <a:cubicBezTo>
                    <a:pt x="4095" y="3469"/>
                    <a:pt x="3944" y="3409"/>
                    <a:pt x="3796" y="3409"/>
                  </a:cubicBezTo>
                  <a:cubicBezTo>
                    <a:pt x="3765" y="3409"/>
                    <a:pt x="3733" y="3412"/>
                    <a:pt x="3703" y="3417"/>
                  </a:cubicBezTo>
                  <a:cubicBezTo>
                    <a:pt x="3511" y="3465"/>
                    <a:pt x="3352" y="3561"/>
                    <a:pt x="3240" y="3704"/>
                  </a:cubicBezTo>
                  <a:cubicBezTo>
                    <a:pt x="3112" y="3848"/>
                    <a:pt x="3017" y="4008"/>
                    <a:pt x="2985" y="4183"/>
                  </a:cubicBezTo>
                  <a:cubicBezTo>
                    <a:pt x="2953" y="4375"/>
                    <a:pt x="3001" y="4566"/>
                    <a:pt x="3112" y="4726"/>
                  </a:cubicBezTo>
                  <a:cubicBezTo>
                    <a:pt x="3208" y="4870"/>
                    <a:pt x="3288" y="5013"/>
                    <a:pt x="3368" y="5157"/>
                  </a:cubicBezTo>
                  <a:cubicBezTo>
                    <a:pt x="3511" y="5444"/>
                    <a:pt x="3288" y="5731"/>
                    <a:pt x="3049" y="5923"/>
                  </a:cubicBezTo>
                  <a:cubicBezTo>
                    <a:pt x="2905" y="6019"/>
                    <a:pt x="2777" y="6098"/>
                    <a:pt x="2618" y="6162"/>
                  </a:cubicBezTo>
                  <a:cubicBezTo>
                    <a:pt x="2458" y="6258"/>
                    <a:pt x="2314" y="6354"/>
                    <a:pt x="2187" y="6481"/>
                  </a:cubicBezTo>
                  <a:cubicBezTo>
                    <a:pt x="2043" y="6625"/>
                    <a:pt x="1947" y="6785"/>
                    <a:pt x="1899" y="6976"/>
                  </a:cubicBezTo>
                  <a:cubicBezTo>
                    <a:pt x="1884" y="7072"/>
                    <a:pt x="1884" y="7184"/>
                    <a:pt x="1884" y="7279"/>
                  </a:cubicBezTo>
                  <a:cubicBezTo>
                    <a:pt x="1899" y="7391"/>
                    <a:pt x="1963" y="7487"/>
                    <a:pt x="2043" y="7567"/>
                  </a:cubicBezTo>
                  <a:cubicBezTo>
                    <a:pt x="2075" y="7599"/>
                    <a:pt x="2123" y="7630"/>
                    <a:pt x="2171" y="7662"/>
                  </a:cubicBezTo>
                  <a:cubicBezTo>
                    <a:pt x="2235" y="7694"/>
                    <a:pt x="2298" y="7710"/>
                    <a:pt x="2362" y="7710"/>
                  </a:cubicBezTo>
                  <a:cubicBezTo>
                    <a:pt x="2474" y="7694"/>
                    <a:pt x="2586" y="7630"/>
                    <a:pt x="2666" y="7551"/>
                  </a:cubicBezTo>
                  <a:cubicBezTo>
                    <a:pt x="2761" y="7423"/>
                    <a:pt x="2873" y="7311"/>
                    <a:pt x="3017" y="7216"/>
                  </a:cubicBezTo>
                  <a:cubicBezTo>
                    <a:pt x="3254" y="7053"/>
                    <a:pt x="3545" y="6958"/>
                    <a:pt x="3828" y="6958"/>
                  </a:cubicBezTo>
                  <a:cubicBezTo>
                    <a:pt x="3851" y="6958"/>
                    <a:pt x="3872" y="6959"/>
                    <a:pt x="3894" y="6960"/>
                  </a:cubicBezTo>
                  <a:cubicBezTo>
                    <a:pt x="4070" y="6960"/>
                    <a:pt x="4230" y="6960"/>
                    <a:pt x="4405" y="6976"/>
                  </a:cubicBezTo>
                  <a:cubicBezTo>
                    <a:pt x="4466" y="6991"/>
                    <a:pt x="4529" y="6999"/>
                    <a:pt x="4593" y="6999"/>
                  </a:cubicBezTo>
                  <a:cubicBezTo>
                    <a:pt x="4726" y="6999"/>
                    <a:pt x="4860" y="6967"/>
                    <a:pt x="4980" y="6912"/>
                  </a:cubicBezTo>
                  <a:cubicBezTo>
                    <a:pt x="5075" y="6848"/>
                    <a:pt x="5155" y="6753"/>
                    <a:pt x="5203" y="6641"/>
                  </a:cubicBezTo>
                  <a:cubicBezTo>
                    <a:pt x="5235" y="6561"/>
                    <a:pt x="5251" y="6465"/>
                    <a:pt x="5267" y="6370"/>
                  </a:cubicBezTo>
                  <a:cubicBezTo>
                    <a:pt x="5299" y="6210"/>
                    <a:pt x="5331" y="6050"/>
                    <a:pt x="5363" y="5891"/>
                  </a:cubicBezTo>
                  <a:cubicBezTo>
                    <a:pt x="5458" y="5604"/>
                    <a:pt x="5682" y="5364"/>
                    <a:pt x="5969" y="5284"/>
                  </a:cubicBezTo>
                  <a:cubicBezTo>
                    <a:pt x="6113" y="5237"/>
                    <a:pt x="6272" y="5221"/>
                    <a:pt x="6416" y="5221"/>
                  </a:cubicBezTo>
                  <a:cubicBezTo>
                    <a:pt x="6560" y="5237"/>
                    <a:pt x="6735" y="5284"/>
                    <a:pt x="6927" y="5284"/>
                  </a:cubicBezTo>
                  <a:cubicBezTo>
                    <a:pt x="6957" y="5289"/>
                    <a:pt x="6986" y="5291"/>
                    <a:pt x="7016" y="5291"/>
                  </a:cubicBezTo>
                  <a:cubicBezTo>
                    <a:pt x="7097" y="5291"/>
                    <a:pt x="7176" y="5276"/>
                    <a:pt x="7246" y="5253"/>
                  </a:cubicBezTo>
                  <a:cubicBezTo>
                    <a:pt x="7373" y="5189"/>
                    <a:pt x="7453" y="5077"/>
                    <a:pt x="7469" y="4933"/>
                  </a:cubicBezTo>
                  <a:cubicBezTo>
                    <a:pt x="7501" y="4742"/>
                    <a:pt x="7469" y="4534"/>
                    <a:pt x="7405" y="4359"/>
                  </a:cubicBezTo>
                  <a:cubicBezTo>
                    <a:pt x="7342" y="4183"/>
                    <a:pt x="7262" y="4024"/>
                    <a:pt x="7150" y="3864"/>
                  </a:cubicBezTo>
                  <a:cubicBezTo>
                    <a:pt x="7070" y="3736"/>
                    <a:pt x="6990" y="3593"/>
                    <a:pt x="6959" y="3449"/>
                  </a:cubicBezTo>
                  <a:cubicBezTo>
                    <a:pt x="6879" y="3162"/>
                    <a:pt x="6959" y="2859"/>
                    <a:pt x="7150" y="2651"/>
                  </a:cubicBezTo>
                  <a:cubicBezTo>
                    <a:pt x="7198" y="2587"/>
                    <a:pt x="7262" y="2539"/>
                    <a:pt x="7326" y="2492"/>
                  </a:cubicBezTo>
                  <a:cubicBezTo>
                    <a:pt x="7389" y="2428"/>
                    <a:pt x="7469" y="2364"/>
                    <a:pt x="7517" y="2300"/>
                  </a:cubicBezTo>
                  <a:lnTo>
                    <a:pt x="7677" y="2093"/>
                  </a:lnTo>
                  <a:cubicBezTo>
                    <a:pt x="7725" y="2029"/>
                    <a:pt x="7757" y="1965"/>
                    <a:pt x="7757" y="1885"/>
                  </a:cubicBezTo>
                  <a:cubicBezTo>
                    <a:pt x="7757" y="1805"/>
                    <a:pt x="7725" y="1742"/>
                    <a:pt x="7677" y="1678"/>
                  </a:cubicBezTo>
                  <a:cubicBezTo>
                    <a:pt x="7549" y="1518"/>
                    <a:pt x="7373" y="1406"/>
                    <a:pt x="7182" y="1343"/>
                  </a:cubicBezTo>
                  <a:cubicBezTo>
                    <a:pt x="7050" y="1307"/>
                    <a:pt x="6910" y="1289"/>
                    <a:pt x="6767" y="1289"/>
                  </a:cubicBezTo>
                  <a:cubicBezTo>
                    <a:pt x="6719" y="1289"/>
                    <a:pt x="6671" y="1291"/>
                    <a:pt x="6623" y="1295"/>
                  </a:cubicBezTo>
                  <a:cubicBezTo>
                    <a:pt x="6448" y="1295"/>
                    <a:pt x="6272" y="1311"/>
                    <a:pt x="6097" y="1343"/>
                  </a:cubicBezTo>
                  <a:cubicBezTo>
                    <a:pt x="5953" y="1390"/>
                    <a:pt x="5794" y="1406"/>
                    <a:pt x="5634" y="1406"/>
                  </a:cubicBezTo>
                  <a:cubicBezTo>
                    <a:pt x="5331" y="1374"/>
                    <a:pt x="5091" y="1167"/>
                    <a:pt x="4996" y="880"/>
                  </a:cubicBezTo>
                  <a:cubicBezTo>
                    <a:pt x="4980" y="816"/>
                    <a:pt x="4948" y="736"/>
                    <a:pt x="4948" y="656"/>
                  </a:cubicBezTo>
                  <a:cubicBezTo>
                    <a:pt x="4932" y="608"/>
                    <a:pt x="4916" y="561"/>
                    <a:pt x="4900" y="513"/>
                  </a:cubicBezTo>
                  <a:cubicBezTo>
                    <a:pt x="4900" y="481"/>
                    <a:pt x="4884" y="449"/>
                    <a:pt x="4884" y="417"/>
                  </a:cubicBezTo>
                  <a:cubicBezTo>
                    <a:pt x="4853" y="172"/>
                    <a:pt x="4647" y="1"/>
                    <a:pt x="4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0"/>
            <p:cNvSpPr/>
            <p:nvPr/>
          </p:nvSpPr>
          <p:spPr>
            <a:xfrm>
              <a:off x="390646" y="4314218"/>
              <a:ext cx="124653" cy="29746"/>
            </a:xfrm>
            <a:custGeom>
              <a:avLst/>
              <a:gdLst/>
              <a:ahLst/>
              <a:cxnLst/>
              <a:rect l="l" t="t" r="r" b="b"/>
              <a:pathLst>
                <a:path w="4023" h="960" extrusionOk="0">
                  <a:moveTo>
                    <a:pt x="2201" y="0"/>
                  </a:moveTo>
                  <a:cubicBezTo>
                    <a:pt x="2142" y="0"/>
                    <a:pt x="2084" y="6"/>
                    <a:pt x="2027" y="19"/>
                  </a:cubicBezTo>
                  <a:cubicBezTo>
                    <a:pt x="1820" y="51"/>
                    <a:pt x="1628" y="114"/>
                    <a:pt x="1437" y="226"/>
                  </a:cubicBezTo>
                  <a:lnTo>
                    <a:pt x="958" y="513"/>
                  </a:lnTo>
                  <a:cubicBezTo>
                    <a:pt x="798" y="609"/>
                    <a:pt x="639" y="673"/>
                    <a:pt x="463" y="689"/>
                  </a:cubicBezTo>
                  <a:cubicBezTo>
                    <a:pt x="449" y="690"/>
                    <a:pt x="434" y="691"/>
                    <a:pt x="419" y="691"/>
                  </a:cubicBezTo>
                  <a:cubicBezTo>
                    <a:pt x="259" y="691"/>
                    <a:pt x="103" y="612"/>
                    <a:pt x="0" y="465"/>
                  </a:cubicBezTo>
                  <a:lnTo>
                    <a:pt x="0" y="465"/>
                  </a:lnTo>
                  <a:cubicBezTo>
                    <a:pt x="64" y="673"/>
                    <a:pt x="240" y="817"/>
                    <a:pt x="463" y="848"/>
                  </a:cubicBezTo>
                  <a:cubicBezTo>
                    <a:pt x="655" y="848"/>
                    <a:pt x="862" y="817"/>
                    <a:pt x="1054" y="737"/>
                  </a:cubicBezTo>
                  <a:cubicBezTo>
                    <a:pt x="1245" y="657"/>
                    <a:pt x="1405" y="561"/>
                    <a:pt x="1580" y="481"/>
                  </a:cubicBezTo>
                  <a:cubicBezTo>
                    <a:pt x="1724" y="402"/>
                    <a:pt x="1900" y="354"/>
                    <a:pt x="2075" y="338"/>
                  </a:cubicBezTo>
                  <a:cubicBezTo>
                    <a:pt x="2121" y="322"/>
                    <a:pt x="2169" y="315"/>
                    <a:pt x="2217" y="315"/>
                  </a:cubicBezTo>
                  <a:cubicBezTo>
                    <a:pt x="2318" y="315"/>
                    <a:pt x="2419" y="347"/>
                    <a:pt x="2506" y="402"/>
                  </a:cubicBezTo>
                  <a:cubicBezTo>
                    <a:pt x="2570" y="434"/>
                    <a:pt x="2634" y="497"/>
                    <a:pt x="2682" y="561"/>
                  </a:cubicBezTo>
                  <a:cubicBezTo>
                    <a:pt x="2729" y="641"/>
                    <a:pt x="2809" y="721"/>
                    <a:pt x="2905" y="785"/>
                  </a:cubicBezTo>
                  <a:cubicBezTo>
                    <a:pt x="3029" y="896"/>
                    <a:pt x="3192" y="960"/>
                    <a:pt x="3364" y="960"/>
                  </a:cubicBezTo>
                  <a:cubicBezTo>
                    <a:pt x="3413" y="960"/>
                    <a:pt x="3462" y="955"/>
                    <a:pt x="3511" y="944"/>
                  </a:cubicBezTo>
                  <a:cubicBezTo>
                    <a:pt x="3703" y="896"/>
                    <a:pt x="3879" y="801"/>
                    <a:pt x="4022" y="641"/>
                  </a:cubicBezTo>
                  <a:lnTo>
                    <a:pt x="4022" y="641"/>
                  </a:lnTo>
                  <a:cubicBezTo>
                    <a:pt x="3863" y="737"/>
                    <a:pt x="3687" y="785"/>
                    <a:pt x="3496" y="801"/>
                  </a:cubicBezTo>
                  <a:cubicBezTo>
                    <a:pt x="3336" y="801"/>
                    <a:pt x="3176" y="721"/>
                    <a:pt x="3065" y="609"/>
                  </a:cubicBezTo>
                  <a:cubicBezTo>
                    <a:pt x="3001" y="545"/>
                    <a:pt x="2953" y="465"/>
                    <a:pt x="2905" y="402"/>
                  </a:cubicBezTo>
                  <a:cubicBezTo>
                    <a:pt x="2841" y="306"/>
                    <a:pt x="2777" y="226"/>
                    <a:pt x="2682" y="146"/>
                  </a:cubicBezTo>
                  <a:cubicBezTo>
                    <a:pt x="2539" y="51"/>
                    <a:pt x="2370" y="0"/>
                    <a:pt x="2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0"/>
            <p:cNvSpPr/>
            <p:nvPr/>
          </p:nvSpPr>
          <p:spPr>
            <a:xfrm>
              <a:off x="646303" y="4091281"/>
              <a:ext cx="23765" cy="87037"/>
            </a:xfrm>
            <a:custGeom>
              <a:avLst/>
              <a:gdLst/>
              <a:ahLst/>
              <a:cxnLst/>
              <a:rect l="l" t="t" r="r" b="b"/>
              <a:pathLst>
                <a:path w="767" h="2809" extrusionOk="0">
                  <a:moveTo>
                    <a:pt x="431" y="0"/>
                  </a:moveTo>
                  <a:lnTo>
                    <a:pt x="431" y="0"/>
                  </a:lnTo>
                  <a:cubicBezTo>
                    <a:pt x="256" y="208"/>
                    <a:pt x="160" y="479"/>
                    <a:pt x="128" y="750"/>
                  </a:cubicBezTo>
                  <a:cubicBezTo>
                    <a:pt x="112" y="1037"/>
                    <a:pt x="176" y="1325"/>
                    <a:pt x="336" y="1564"/>
                  </a:cubicBezTo>
                  <a:cubicBezTo>
                    <a:pt x="463" y="1740"/>
                    <a:pt x="479" y="1963"/>
                    <a:pt x="415" y="2170"/>
                  </a:cubicBezTo>
                  <a:cubicBezTo>
                    <a:pt x="351" y="2282"/>
                    <a:pt x="288" y="2378"/>
                    <a:pt x="208" y="2474"/>
                  </a:cubicBezTo>
                  <a:cubicBezTo>
                    <a:pt x="128" y="2585"/>
                    <a:pt x="64" y="2697"/>
                    <a:pt x="0" y="2809"/>
                  </a:cubicBezTo>
                  <a:cubicBezTo>
                    <a:pt x="112" y="2745"/>
                    <a:pt x="208" y="2665"/>
                    <a:pt x="336" y="2585"/>
                  </a:cubicBezTo>
                  <a:cubicBezTo>
                    <a:pt x="447" y="2506"/>
                    <a:pt x="543" y="2394"/>
                    <a:pt x="639" y="2282"/>
                  </a:cubicBezTo>
                  <a:cubicBezTo>
                    <a:pt x="719" y="2155"/>
                    <a:pt x="766" y="1995"/>
                    <a:pt x="750" y="1835"/>
                  </a:cubicBezTo>
                  <a:cubicBezTo>
                    <a:pt x="734" y="1692"/>
                    <a:pt x="687" y="1532"/>
                    <a:pt x="607" y="1404"/>
                  </a:cubicBezTo>
                  <a:cubicBezTo>
                    <a:pt x="479" y="1213"/>
                    <a:pt x="399" y="990"/>
                    <a:pt x="383" y="750"/>
                  </a:cubicBezTo>
                  <a:cubicBezTo>
                    <a:pt x="367" y="495"/>
                    <a:pt x="383" y="239"/>
                    <a:pt x="431" y="0"/>
                  </a:cubicBezTo>
                  <a:close/>
                </a:path>
              </a:pathLst>
            </a:custGeom>
            <a:solidFill>
              <a:srgbClr val="8F28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0"/>
            <p:cNvSpPr/>
            <p:nvPr/>
          </p:nvSpPr>
          <p:spPr>
            <a:xfrm>
              <a:off x="368894" y="4125891"/>
              <a:ext cx="53418" cy="53325"/>
            </a:xfrm>
            <a:custGeom>
              <a:avLst/>
              <a:gdLst/>
              <a:ahLst/>
              <a:cxnLst/>
              <a:rect l="l" t="t" r="r" b="b"/>
              <a:pathLst>
                <a:path w="1724" h="1721" extrusionOk="0">
                  <a:moveTo>
                    <a:pt x="1724" y="0"/>
                  </a:moveTo>
                  <a:cubicBezTo>
                    <a:pt x="1719" y="0"/>
                    <a:pt x="1714" y="1"/>
                    <a:pt x="1709" y="1"/>
                  </a:cubicBezTo>
                  <a:lnTo>
                    <a:pt x="1709" y="1"/>
                  </a:lnTo>
                  <a:cubicBezTo>
                    <a:pt x="1714" y="1"/>
                    <a:pt x="1719" y="0"/>
                    <a:pt x="1724" y="0"/>
                  </a:cubicBezTo>
                  <a:close/>
                  <a:moveTo>
                    <a:pt x="1709" y="1"/>
                  </a:moveTo>
                  <a:cubicBezTo>
                    <a:pt x="1462" y="26"/>
                    <a:pt x="1308" y="292"/>
                    <a:pt x="1245" y="511"/>
                  </a:cubicBezTo>
                  <a:cubicBezTo>
                    <a:pt x="1197" y="702"/>
                    <a:pt x="1133" y="894"/>
                    <a:pt x="1022" y="1085"/>
                  </a:cubicBezTo>
                  <a:cubicBezTo>
                    <a:pt x="926" y="1245"/>
                    <a:pt x="782" y="1389"/>
                    <a:pt x="607" y="1468"/>
                  </a:cubicBezTo>
                  <a:cubicBezTo>
                    <a:pt x="415" y="1548"/>
                    <a:pt x="208" y="1596"/>
                    <a:pt x="0" y="1596"/>
                  </a:cubicBezTo>
                  <a:cubicBezTo>
                    <a:pt x="144" y="1674"/>
                    <a:pt x="304" y="1720"/>
                    <a:pt x="468" y="1720"/>
                  </a:cubicBezTo>
                  <a:cubicBezTo>
                    <a:pt x="540" y="1720"/>
                    <a:pt x="613" y="1711"/>
                    <a:pt x="686" y="1692"/>
                  </a:cubicBezTo>
                  <a:cubicBezTo>
                    <a:pt x="942" y="1628"/>
                    <a:pt x="1149" y="1468"/>
                    <a:pt x="1293" y="1245"/>
                  </a:cubicBezTo>
                  <a:cubicBezTo>
                    <a:pt x="1405" y="1038"/>
                    <a:pt x="1484" y="798"/>
                    <a:pt x="1484" y="559"/>
                  </a:cubicBezTo>
                  <a:cubicBezTo>
                    <a:pt x="1500" y="463"/>
                    <a:pt x="1516" y="351"/>
                    <a:pt x="1548" y="256"/>
                  </a:cubicBezTo>
                  <a:cubicBezTo>
                    <a:pt x="1564" y="208"/>
                    <a:pt x="1596" y="160"/>
                    <a:pt x="1612" y="112"/>
                  </a:cubicBezTo>
                  <a:cubicBezTo>
                    <a:pt x="1641" y="68"/>
                    <a:pt x="1657" y="10"/>
                    <a:pt x="17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0"/>
            <p:cNvSpPr/>
            <p:nvPr/>
          </p:nvSpPr>
          <p:spPr>
            <a:xfrm>
              <a:off x="489550" y="4013168"/>
              <a:ext cx="198800" cy="329185"/>
            </a:xfrm>
            <a:custGeom>
              <a:avLst/>
              <a:gdLst/>
              <a:ahLst/>
              <a:cxnLst/>
              <a:rect l="l" t="t" r="r" b="b"/>
              <a:pathLst>
                <a:path w="6416" h="10624" extrusionOk="0">
                  <a:moveTo>
                    <a:pt x="1154" y="0"/>
                  </a:moveTo>
                  <a:cubicBezTo>
                    <a:pt x="863" y="0"/>
                    <a:pt x="594" y="125"/>
                    <a:pt x="511" y="319"/>
                  </a:cubicBezTo>
                  <a:cubicBezTo>
                    <a:pt x="351" y="702"/>
                    <a:pt x="0" y="1292"/>
                    <a:pt x="64" y="2314"/>
                  </a:cubicBezTo>
                  <a:cubicBezTo>
                    <a:pt x="96" y="2872"/>
                    <a:pt x="383" y="3383"/>
                    <a:pt x="846" y="3718"/>
                  </a:cubicBezTo>
                  <a:cubicBezTo>
                    <a:pt x="1197" y="3925"/>
                    <a:pt x="1580" y="3973"/>
                    <a:pt x="2314" y="4069"/>
                  </a:cubicBezTo>
                  <a:cubicBezTo>
                    <a:pt x="2713" y="4117"/>
                    <a:pt x="3049" y="4340"/>
                    <a:pt x="3017" y="4755"/>
                  </a:cubicBezTo>
                  <a:cubicBezTo>
                    <a:pt x="2969" y="5745"/>
                    <a:pt x="1516" y="6000"/>
                    <a:pt x="1181" y="7006"/>
                  </a:cubicBezTo>
                  <a:cubicBezTo>
                    <a:pt x="878" y="7851"/>
                    <a:pt x="1389" y="8378"/>
                    <a:pt x="1548" y="8633"/>
                  </a:cubicBezTo>
                  <a:cubicBezTo>
                    <a:pt x="1804" y="9032"/>
                    <a:pt x="1883" y="9415"/>
                    <a:pt x="1676" y="10086"/>
                  </a:cubicBezTo>
                  <a:cubicBezTo>
                    <a:pt x="1644" y="10229"/>
                    <a:pt x="1596" y="10325"/>
                    <a:pt x="1899" y="10469"/>
                  </a:cubicBezTo>
                  <a:cubicBezTo>
                    <a:pt x="2093" y="10575"/>
                    <a:pt x="2294" y="10623"/>
                    <a:pt x="2491" y="10623"/>
                  </a:cubicBezTo>
                  <a:cubicBezTo>
                    <a:pt x="3155" y="10623"/>
                    <a:pt x="3781" y="10077"/>
                    <a:pt x="3990" y="9352"/>
                  </a:cubicBezTo>
                  <a:cubicBezTo>
                    <a:pt x="4166" y="8745"/>
                    <a:pt x="3926" y="8442"/>
                    <a:pt x="4341" y="8410"/>
                  </a:cubicBezTo>
                  <a:cubicBezTo>
                    <a:pt x="4351" y="8409"/>
                    <a:pt x="4363" y="8409"/>
                    <a:pt x="4375" y="8409"/>
                  </a:cubicBezTo>
                  <a:cubicBezTo>
                    <a:pt x="4444" y="8409"/>
                    <a:pt x="4548" y="8421"/>
                    <a:pt x="4668" y="8421"/>
                  </a:cubicBezTo>
                  <a:cubicBezTo>
                    <a:pt x="4903" y="8421"/>
                    <a:pt x="5204" y="8375"/>
                    <a:pt x="5442" y="8107"/>
                  </a:cubicBezTo>
                  <a:cubicBezTo>
                    <a:pt x="5682" y="7915"/>
                    <a:pt x="5825" y="7612"/>
                    <a:pt x="5809" y="7293"/>
                  </a:cubicBezTo>
                  <a:cubicBezTo>
                    <a:pt x="5809" y="6894"/>
                    <a:pt x="5682" y="6511"/>
                    <a:pt x="5442" y="6208"/>
                  </a:cubicBezTo>
                  <a:cubicBezTo>
                    <a:pt x="5267" y="5952"/>
                    <a:pt x="5522" y="5665"/>
                    <a:pt x="5698" y="5585"/>
                  </a:cubicBezTo>
                  <a:cubicBezTo>
                    <a:pt x="6145" y="5394"/>
                    <a:pt x="6416" y="5106"/>
                    <a:pt x="6368" y="4612"/>
                  </a:cubicBezTo>
                  <a:cubicBezTo>
                    <a:pt x="6320" y="4053"/>
                    <a:pt x="5921" y="3989"/>
                    <a:pt x="6065" y="3383"/>
                  </a:cubicBezTo>
                  <a:cubicBezTo>
                    <a:pt x="6145" y="3064"/>
                    <a:pt x="6240" y="2952"/>
                    <a:pt x="6224" y="2569"/>
                  </a:cubicBezTo>
                  <a:cubicBezTo>
                    <a:pt x="6224" y="2175"/>
                    <a:pt x="5900" y="1889"/>
                    <a:pt x="5536" y="1889"/>
                  </a:cubicBezTo>
                  <a:cubicBezTo>
                    <a:pt x="5458" y="1889"/>
                    <a:pt x="5378" y="1902"/>
                    <a:pt x="5299" y="1931"/>
                  </a:cubicBezTo>
                  <a:cubicBezTo>
                    <a:pt x="4829" y="2070"/>
                    <a:pt x="4662" y="2321"/>
                    <a:pt x="4453" y="2321"/>
                  </a:cubicBezTo>
                  <a:cubicBezTo>
                    <a:pt x="4399" y="2321"/>
                    <a:pt x="4342" y="2305"/>
                    <a:pt x="4277" y="2266"/>
                  </a:cubicBezTo>
                  <a:cubicBezTo>
                    <a:pt x="4038" y="2106"/>
                    <a:pt x="4070" y="1962"/>
                    <a:pt x="4086" y="1755"/>
                  </a:cubicBezTo>
                  <a:cubicBezTo>
                    <a:pt x="4166" y="1228"/>
                    <a:pt x="3783" y="781"/>
                    <a:pt x="3447" y="590"/>
                  </a:cubicBezTo>
                  <a:cubicBezTo>
                    <a:pt x="3341" y="537"/>
                    <a:pt x="3227" y="511"/>
                    <a:pt x="3114" y="511"/>
                  </a:cubicBezTo>
                  <a:cubicBezTo>
                    <a:pt x="2856" y="511"/>
                    <a:pt x="2607" y="644"/>
                    <a:pt x="2474" y="877"/>
                  </a:cubicBezTo>
                  <a:cubicBezTo>
                    <a:pt x="2435" y="943"/>
                    <a:pt x="2395" y="1073"/>
                    <a:pt x="2294" y="1073"/>
                  </a:cubicBezTo>
                  <a:cubicBezTo>
                    <a:pt x="2272" y="1073"/>
                    <a:pt x="2247" y="1067"/>
                    <a:pt x="2219" y="1053"/>
                  </a:cubicBezTo>
                  <a:cubicBezTo>
                    <a:pt x="2123" y="989"/>
                    <a:pt x="2059" y="893"/>
                    <a:pt x="2043" y="766"/>
                  </a:cubicBezTo>
                  <a:cubicBezTo>
                    <a:pt x="1953" y="214"/>
                    <a:pt x="1534" y="0"/>
                    <a:pt x="1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0"/>
            <p:cNvSpPr/>
            <p:nvPr/>
          </p:nvSpPr>
          <p:spPr>
            <a:xfrm>
              <a:off x="681905" y="4205244"/>
              <a:ext cx="373369" cy="257454"/>
            </a:xfrm>
            <a:custGeom>
              <a:avLst/>
              <a:gdLst/>
              <a:ahLst/>
              <a:cxnLst/>
              <a:rect l="l" t="t" r="r" b="b"/>
              <a:pathLst>
                <a:path w="12050" h="8309" extrusionOk="0">
                  <a:moveTo>
                    <a:pt x="7647" y="1"/>
                  </a:moveTo>
                  <a:cubicBezTo>
                    <a:pt x="7489" y="1"/>
                    <a:pt x="7334" y="41"/>
                    <a:pt x="7198" y="120"/>
                  </a:cubicBezTo>
                  <a:cubicBezTo>
                    <a:pt x="7054" y="184"/>
                    <a:pt x="6927" y="280"/>
                    <a:pt x="6815" y="376"/>
                  </a:cubicBezTo>
                  <a:cubicBezTo>
                    <a:pt x="6661" y="529"/>
                    <a:pt x="6493" y="653"/>
                    <a:pt x="6319" y="653"/>
                  </a:cubicBezTo>
                  <a:cubicBezTo>
                    <a:pt x="6241" y="653"/>
                    <a:pt x="6161" y="627"/>
                    <a:pt x="6081" y="567"/>
                  </a:cubicBezTo>
                  <a:cubicBezTo>
                    <a:pt x="6017" y="503"/>
                    <a:pt x="5921" y="455"/>
                    <a:pt x="5842" y="408"/>
                  </a:cubicBezTo>
                  <a:cubicBezTo>
                    <a:pt x="5634" y="280"/>
                    <a:pt x="5411" y="216"/>
                    <a:pt x="5171" y="216"/>
                  </a:cubicBezTo>
                  <a:cubicBezTo>
                    <a:pt x="5157" y="216"/>
                    <a:pt x="5144" y="216"/>
                    <a:pt x="5130" y="216"/>
                  </a:cubicBezTo>
                  <a:cubicBezTo>
                    <a:pt x="4583" y="216"/>
                    <a:pt x="4301" y="530"/>
                    <a:pt x="3974" y="982"/>
                  </a:cubicBezTo>
                  <a:cubicBezTo>
                    <a:pt x="3891" y="1077"/>
                    <a:pt x="3773" y="1128"/>
                    <a:pt x="3645" y="1128"/>
                  </a:cubicBezTo>
                  <a:cubicBezTo>
                    <a:pt x="3601" y="1128"/>
                    <a:pt x="3556" y="1122"/>
                    <a:pt x="3511" y="1110"/>
                  </a:cubicBezTo>
                  <a:cubicBezTo>
                    <a:pt x="3495" y="1109"/>
                    <a:pt x="3478" y="1109"/>
                    <a:pt x="3462" y="1109"/>
                  </a:cubicBezTo>
                  <a:cubicBezTo>
                    <a:pt x="2921" y="1109"/>
                    <a:pt x="2400" y="1362"/>
                    <a:pt x="2075" y="1796"/>
                  </a:cubicBezTo>
                  <a:cubicBezTo>
                    <a:pt x="1628" y="2307"/>
                    <a:pt x="1772" y="2722"/>
                    <a:pt x="1772" y="3232"/>
                  </a:cubicBezTo>
                  <a:cubicBezTo>
                    <a:pt x="1772" y="4206"/>
                    <a:pt x="782" y="4014"/>
                    <a:pt x="367" y="4621"/>
                  </a:cubicBezTo>
                  <a:cubicBezTo>
                    <a:pt x="112" y="4876"/>
                    <a:pt x="0" y="5227"/>
                    <a:pt x="32" y="5578"/>
                  </a:cubicBezTo>
                  <a:cubicBezTo>
                    <a:pt x="64" y="6440"/>
                    <a:pt x="878" y="6999"/>
                    <a:pt x="1708" y="7238"/>
                  </a:cubicBezTo>
                  <a:cubicBezTo>
                    <a:pt x="2434" y="7453"/>
                    <a:pt x="2984" y="7497"/>
                    <a:pt x="3440" y="7497"/>
                  </a:cubicBezTo>
                  <a:cubicBezTo>
                    <a:pt x="3755" y="7497"/>
                    <a:pt x="4025" y="7476"/>
                    <a:pt x="4278" y="7476"/>
                  </a:cubicBezTo>
                  <a:cubicBezTo>
                    <a:pt x="4719" y="7476"/>
                    <a:pt x="5107" y="7540"/>
                    <a:pt x="5586" y="7892"/>
                  </a:cubicBezTo>
                  <a:cubicBezTo>
                    <a:pt x="5995" y="8165"/>
                    <a:pt x="6491" y="8309"/>
                    <a:pt x="6991" y="8309"/>
                  </a:cubicBezTo>
                  <a:cubicBezTo>
                    <a:pt x="7018" y="8309"/>
                    <a:pt x="7044" y="8308"/>
                    <a:pt x="7070" y="8307"/>
                  </a:cubicBezTo>
                  <a:cubicBezTo>
                    <a:pt x="7725" y="8307"/>
                    <a:pt x="8124" y="8020"/>
                    <a:pt x="8491" y="7430"/>
                  </a:cubicBezTo>
                  <a:cubicBezTo>
                    <a:pt x="8890" y="6759"/>
                    <a:pt x="9432" y="7398"/>
                    <a:pt x="10518" y="6664"/>
                  </a:cubicBezTo>
                  <a:cubicBezTo>
                    <a:pt x="11156" y="6233"/>
                    <a:pt x="11379" y="5451"/>
                    <a:pt x="10645" y="5211"/>
                  </a:cubicBezTo>
                  <a:cubicBezTo>
                    <a:pt x="10565" y="5179"/>
                    <a:pt x="10486" y="5211"/>
                    <a:pt x="10486" y="5132"/>
                  </a:cubicBezTo>
                  <a:cubicBezTo>
                    <a:pt x="10486" y="5020"/>
                    <a:pt x="10709" y="5004"/>
                    <a:pt x="11300" y="4477"/>
                  </a:cubicBezTo>
                  <a:cubicBezTo>
                    <a:pt x="11842" y="4030"/>
                    <a:pt x="12050" y="3232"/>
                    <a:pt x="11347" y="2913"/>
                  </a:cubicBezTo>
                  <a:lnTo>
                    <a:pt x="11220" y="2865"/>
                  </a:lnTo>
                  <a:cubicBezTo>
                    <a:pt x="11028" y="2786"/>
                    <a:pt x="10917" y="2578"/>
                    <a:pt x="10964" y="2371"/>
                  </a:cubicBezTo>
                  <a:cubicBezTo>
                    <a:pt x="10980" y="2291"/>
                    <a:pt x="11012" y="2227"/>
                    <a:pt x="11028" y="2163"/>
                  </a:cubicBezTo>
                  <a:cubicBezTo>
                    <a:pt x="11156" y="1700"/>
                    <a:pt x="10980" y="1174"/>
                    <a:pt x="10502" y="1046"/>
                  </a:cubicBezTo>
                  <a:cubicBezTo>
                    <a:pt x="10343" y="993"/>
                    <a:pt x="10173" y="962"/>
                    <a:pt x="10011" y="962"/>
                  </a:cubicBezTo>
                  <a:cubicBezTo>
                    <a:pt x="9977" y="962"/>
                    <a:pt x="9944" y="963"/>
                    <a:pt x="9911" y="966"/>
                  </a:cubicBezTo>
                  <a:cubicBezTo>
                    <a:pt x="9688" y="982"/>
                    <a:pt x="9464" y="1014"/>
                    <a:pt x="9257" y="1062"/>
                  </a:cubicBezTo>
                  <a:cubicBezTo>
                    <a:pt x="9204" y="1077"/>
                    <a:pt x="9152" y="1084"/>
                    <a:pt x="9100" y="1084"/>
                  </a:cubicBezTo>
                  <a:cubicBezTo>
                    <a:pt x="8932" y="1084"/>
                    <a:pt x="8773" y="1009"/>
                    <a:pt x="8650" y="886"/>
                  </a:cubicBezTo>
                  <a:cubicBezTo>
                    <a:pt x="8411" y="647"/>
                    <a:pt x="8443" y="296"/>
                    <a:pt x="8108" y="120"/>
                  </a:cubicBezTo>
                  <a:cubicBezTo>
                    <a:pt x="7964" y="41"/>
                    <a:pt x="7804" y="1"/>
                    <a:pt x="7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0"/>
            <p:cNvSpPr/>
            <p:nvPr/>
          </p:nvSpPr>
          <p:spPr>
            <a:xfrm>
              <a:off x="716515" y="4254448"/>
              <a:ext cx="270530" cy="158798"/>
            </a:xfrm>
            <a:custGeom>
              <a:avLst/>
              <a:gdLst/>
              <a:ahLst/>
              <a:cxnLst/>
              <a:rect l="l" t="t" r="r" b="b"/>
              <a:pathLst>
                <a:path w="8731" h="5125" extrusionOk="0">
                  <a:moveTo>
                    <a:pt x="4517" y="1"/>
                  </a:moveTo>
                  <a:cubicBezTo>
                    <a:pt x="4341" y="1"/>
                    <a:pt x="4166" y="32"/>
                    <a:pt x="4006" y="80"/>
                  </a:cubicBezTo>
                  <a:cubicBezTo>
                    <a:pt x="3831" y="128"/>
                    <a:pt x="3671" y="240"/>
                    <a:pt x="3544" y="384"/>
                  </a:cubicBezTo>
                  <a:cubicBezTo>
                    <a:pt x="3368" y="655"/>
                    <a:pt x="3224" y="942"/>
                    <a:pt x="3113" y="1245"/>
                  </a:cubicBezTo>
                  <a:cubicBezTo>
                    <a:pt x="3065" y="1357"/>
                    <a:pt x="2969" y="1453"/>
                    <a:pt x="2857" y="1501"/>
                  </a:cubicBezTo>
                  <a:cubicBezTo>
                    <a:pt x="2714" y="1549"/>
                    <a:pt x="2570" y="1581"/>
                    <a:pt x="2426" y="1597"/>
                  </a:cubicBezTo>
                  <a:cubicBezTo>
                    <a:pt x="1868" y="1676"/>
                    <a:pt x="1469" y="2171"/>
                    <a:pt x="1517" y="2746"/>
                  </a:cubicBezTo>
                  <a:cubicBezTo>
                    <a:pt x="1533" y="2937"/>
                    <a:pt x="1644" y="3113"/>
                    <a:pt x="1820" y="3224"/>
                  </a:cubicBezTo>
                  <a:cubicBezTo>
                    <a:pt x="1945" y="3287"/>
                    <a:pt x="2091" y="3330"/>
                    <a:pt x="2240" y="3330"/>
                  </a:cubicBezTo>
                  <a:cubicBezTo>
                    <a:pt x="2281" y="3330"/>
                    <a:pt x="2322" y="3327"/>
                    <a:pt x="2363" y="3320"/>
                  </a:cubicBezTo>
                  <a:cubicBezTo>
                    <a:pt x="2522" y="3288"/>
                    <a:pt x="2698" y="3240"/>
                    <a:pt x="2841" y="3161"/>
                  </a:cubicBezTo>
                  <a:cubicBezTo>
                    <a:pt x="3113" y="3001"/>
                    <a:pt x="3384" y="2873"/>
                    <a:pt x="3671" y="2762"/>
                  </a:cubicBezTo>
                  <a:cubicBezTo>
                    <a:pt x="3815" y="2730"/>
                    <a:pt x="3958" y="2698"/>
                    <a:pt x="4102" y="2698"/>
                  </a:cubicBezTo>
                  <a:cubicBezTo>
                    <a:pt x="4246" y="2698"/>
                    <a:pt x="4373" y="2730"/>
                    <a:pt x="4485" y="2809"/>
                  </a:cubicBezTo>
                  <a:cubicBezTo>
                    <a:pt x="4597" y="2905"/>
                    <a:pt x="4693" y="3017"/>
                    <a:pt x="4772" y="3145"/>
                  </a:cubicBezTo>
                  <a:cubicBezTo>
                    <a:pt x="4868" y="3288"/>
                    <a:pt x="4980" y="3416"/>
                    <a:pt x="5108" y="3512"/>
                  </a:cubicBezTo>
                  <a:cubicBezTo>
                    <a:pt x="5331" y="3707"/>
                    <a:pt x="5615" y="3805"/>
                    <a:pt x="5918" y="3805"/>
                  </a:cubicBezTo>
                  <a:cubicBezTo>
                    <a:pt x="5962" y="3805"/>
                    <a:pt x="6005" y="3803"/>
                    <a:pt x="6049" y="3799"/>
                  </a:cubicBezTo>
                  <a:cubicBezTo>
                    <a:pt x="6209" y="3783"/>
                    <a:pt x="6368" y="3719"/>
                    <a:pt x="6512" y="3623"/>
                  </a:cubicBezTo>
                  <a:cubicBezTo>
                    <a:pt x="6640" y="3512"/>
                    <a:pt x="6751" y="3368"/>
                    <a:pt x="6815" y="3224"/>
                  </a:cubicBezTo>
                  <a:cubicBezTo>
                    <a:pt x="6991" y="2921"/>
                    <a:pt x="6975" y="2554"/>
                    <a:pt x="6783" y="2267"/>
                  </a:cubicBezTo>
                  <a:cubicBezTo>
                    <a:pt x="6687" y="2155"/>
                    <a:pt x="6528" y="2059"/>
                    <a:pt x="6368" y="2027"/>
                  </a:cubicBezTo>
                  <a:cubicBezTo>
                    <a:pt x="6225" y="1980"/>
                    <a:pt x="6065" y="1964"/>
                    <a:pt x="5905" y="1932"/>
                  </a:cubicBezTo>
                  <a:cubicBezTo>
                    <a:pt x="5746" y="1916"/>
                    <a:pt x="5602" y="1868"/>
                    <a:pt x="5475" y="1788"/>
                  </a:cubicBezTo>
                  <a:cubicBezTo>
                    <a:pt x="5331" y="1708"/>
                    <a:pt x="5267" y="1549"/>
                    <a:pt x="5283" y="1389"/>
                  </a:cubicBezTo>
                  <a:lnTo>
                    <a:pt x="5283" y="1389"/>
                  </a:lnTo>
                  <a:cubicBezTo>
                    <a:pt x="5251" y="1549"/>
                    <a:pt x="5331" y="1724"/>
                    <a:pt x="5459" y="1820"/>
                  </a:cubicBezTo>
                  <a:cubicBezTo>
                    <a:pt x="5586" y="1900"/>
                    <a:pt x="5746" y="1964"/>
                    <a:pt x="5905" y="1980"/>
                  </a:cubicBezTo>
                  <a:cubicBezTo>
                    <a:pt x="6193" y="2059"/>
                    <a:pt x="6544" y="2091"/>
                    <a:pt x="6719" y="2331"/>
                  </a:cubicBezTo>
                  <a:cubicBezTo>
                    <a:pt x="6879" y="2586"/>
                    <a:pt x="6879" y="2905"/>
                    <a:pt x="6719" y="3161"/>
                  </a:cubicBezTo>
                  <a:cubicBezTo>
                    <a:pt x="6640" y="3304"/>
                    <a:pt x="6544" y="3416"/>
                    <a:pt x="6432" y="3496"/>
                  </a:cubicBezTo>
                  <a:cubicBezTo>
                    <a:pt x="6304" y="3575"/>
                    <a:pt x="6177" y="3623"/>
                    <a:pt x="6033" y="3639"/>
                  </a:cubicBezTo>
                  <a:cubicBezTo>
                    <a:pt x="6011" y="3640"/>
                    <a:pt x="5990" y="3641"/>
                    <a:pt x="5968" y="3641"/>
                  </a:cubicBezTo>
                  <a:cubicBezTo>
                    <a:pt x="5689" y="3641"/>
                    <a:pt x="5427" y="3546"/>
                    <a:pt x="5219" y="3368"/>
                  </a:cubicBezTo>
                  <a:cubicBezTo>
                    <a:pt x="5108" y="3272"/>
                    <a:pt x="5012" y="3161"/>
                    <a:pt x="4932" y="3033"/>
                  </a:cubicBezTo>
                  <a:cubicBezTo>
                    <a:pt x="4852" y="2889"/>
                    <a:pt x="4740" y="2762"/>
                    <a:pt x="4613" y="2650"/>
                  </a:cubicBezTo>
                  <a:cubicBezTo>
                    <a:pt x="4484" y="2549"/>
                    <a:pt x="4329" y="2488"/>
                    <a:pt x="4172" y="2488"/>
                  </a:cubicBezTo>
                  <a:cubicBezTo>
                    <a:pt x="4154" y="2488"/>
                    <a:pt x="4136" y="2489"/>
                    <a:pt x="4118" y="2490"/>
                  </a:cubicBezTo>
                  <a:cubicBezTo>
                    <a:pt x="4086" y="2487"/>
                    <a:pt x="4054" y="2486"/>
                    <a:pt x="4023" y="2486"/>
                  </a:cubicBezTo>
                  <a:cubicBezTo>
                    <a:pt x="3884" y="2486"/>
                    <a:pt x="3754" y="2512"/>
                    <a:pt x="3623" y="2538"/>
                  </a:cubicBezTo>
                  <a:cubicBezTo>
                    <a:pt x="3320" y="2650"/>
                    <a:pt x="3033" y="2777"/>
                    <a:pt x="2746" y="2937"/>
                  </a:cubicBezTo>
                  <a:cubicBezTo>
                    <a:pt x="2618" y="3001"/>
                    <a:pt x="2474" y="3049"/>
                    <a:pt x="2331" y="3065"/>
                  </a:cubicBezTo>
                  <a:cubicBezTo>
                    <a:pt x="2309" y="3067"/>
                    <a:pt x="2287" y="3069"/>
                    <a:pt x="2265" y="3069"/>
                  </a:cubicBezTo>
                  <a:cubicBezTo>
                    <a:pt x="2160" y="3069"/>
                    <a:pt x="2056" y="3038"/>
                    <a:pt x="1964" y="2985"/>
                  </a:cubicBezTo>
                  <a:cubicBezTo>
                    <a:pt x="1868" y="2921"/>
                    <a:pt x="1804" y="2825"/>
                    <a:pt x="1788" y="2714"/>
                  </a:cubicBezTo>
                  <a:cubicBezTo>
                    <a:pt x="1772" y="2570"/>
                    <a:pt x="1804" y="2442"/>
                    <a:pt x="1852" y="2315"/>
                  </a:cubicBezTo>
                  <a:cubicBezTo>
                    <a:pt x="1980" y="2075"/>
                    <a:pt x="2203" y="1900"/>
                    <a:pt x="2474" y="1868"/>
                  </a:cubicBezTo>
                  <a:cubicBezTo>
                    <a:pt x="2650" y="1852"/>
                    <a:pt x="2809" y="1820"/>
                    <a:pt x="2969" y="1772"/>
                  </a:cubicBezTo>
                  <a:cubicBezTo>
                    <a:pt x="3145" y="1692"/>
                    <a:pt x="3288" y="1549"/>
                    <a:pt x="3368" y="1389"/>
                  </a:cubicBezTo>
                  <a:cubicBezTo>
                    <a:pt x="3464" y="1102"/>
                    <a:pt x="3607" y="830"/>
                    <a:pt x="3767" y="575"/>
                  </a:cubicBezTo>
                  <a:cubicBezTo>
                    <a:pt x="3934" y="394"/>
                    <a:pt x="4163" y="298"/>
                    <a:pt x="4399" y="298"/>
                  </a:cubicBezTo>
                  <a:cubicBezTo>
                    <a:pt x="4433" y="298"/>
                    <a:pt x="4467" y="300"/>
                    <a:pt x="4501" y="304"/>
                  </a:cubicBezTo>
                  <a:cubicBezTo>
                    <a:pt x="4788" y="304"/>
                    <a:pt x="5076" y="384"/>
                    <a:pt x="5315" y="543"/>
                  </a:cubicBezTo>
                  <a:cubicBezTo>
                    <a:pt x="5570" y="735"/>
                    <a:pt x="5858" y="910"/>
                    <a:pt x="6145" y="1054"/>
                  </a:cubicBezTo>
                  <a:cubicBezTo>
                    <a:pt x="6267" y="1103"/>
                    <a:pt x="6407" y="1123"/>
                    <a:pt x="6552" y="1123"/>
                  </a:cubicBezTo>
                  <a:cubicBezTo>
                    <a:pt x="6597" y="1123"/>
                    <a:pt x="6642" y="1121"/>
                    <a:pt x="6687" y="1118"/>
                  </a:cubicBezTo>
                  <a:cubicBezTo>
                    <a:pt x="6847" y="1086"/>
                    <a:pt x="7007" y="1022"/>
                    <a:pt x="7166" y="958"/>
                  </a:cubicBezTo>
                  <a:cubicBezTo>
                    <a:pt x="7294" y="894"/>
                    <a:pt x="7438" y="862"/>
                    <a:pt x="7565" y="846"/>
                  </a:cubicBezTo>
                  <a:cubicBezTo>
                    <a:pt x="7595" y="843"/>
                    <a:pt x="7626" y="841"/>
                    <a:pt x="7658" y="841"/>
                  </a:cubicBezTo>
                  <a:cubicBezTo>
                    <a:pt x="7759" y="841"/>
                    <a:pt x="7863" y="861"/>
                    <a:pt x="7948" y="910"/>
                  </a:cubicBezTo>
                  <a:cubicBezTo>
                    <a:pt x="8188" y="1006"/>
                    <a:pt x="8379" y="1229"/>
                    <a:pt x="8427" y="1485"/>
                  </a:cubicBezTo>
                  <a:cubicBezTo>
                    <a:pt x="8443" y="1756"/>
                    <a:pt x="8283" y="1995"/>
                    <a:pt x="8108" y="2251"/>
                  </a:cubicBezTo>
                  <a:cubicBezTo>
                    <a:pt x="7996" y="2379"/>
                    <a:pt x="7900" y="2522"/>
                    <a:pt x="7837" y="2682"/>
                  </a:cubicBezTo>
                  <a:cubicBezTo>
                    <a:pt x="7773" y="2857"/>
                    <a:pt x="7789" y="3065"/>
                    <a:pt x="7884" y="3240"/>
                  </a:cubicBezTo>
                  <a:cubicBezTo>
                    <a:pt x="7916" y="3320"/>
                    <a:pt x="7948" y="3384"/>
                    <a:pt x="7996" y="3464"/>
                  </a:cubicBezTo>
                  <a:lnTo>
                    <a:pt x="8060" y="3559"/>
                  </a:lnTo>
                  <a:cubicBezTo>
                    <a:pt x="8092" y="3607"/>
                    <a:pt x="8124" y="3639"/>
                    <a:pt x="8156" y="3671"/>
                  </a:cubicBezTo>
                  <a:cubicBezTo>
                    <a:pt x="8172" y="3719"/>
                    <a:pt x="8188" y="3751"/>
                    <a:pt x="8204" y="3799"/>
                  </a:cubicBezTo>
                  <a:cubicBezTo>
                    <a:pt x="8220" y="3863"/>
                    <a:pt x="8220" y="3911"/>
                    <a:pt x="8204" y="3958"/>
                  </a:cubicBezTo>
                  <a:cubicBezTo>
                    <a:pt x="8139" y="4140"/>
                    <a:pt x="7927" y="4248"/>
                    <a:pt x="7713" y="4248"/>
                  </a:cubicBezTo>
                  <a:cubicBezTo>
                    <a:pt x="7663" y="4248"/>
                    <a:pt x="7613" y="4242"/>
                    <a:pt x="7565" y="4230"/>
                  </a:cubicBezTo>
                  <a:cubicBezTo>
                    <a:pt x="7477" y="4214"/>
                    <a:pt x="7390" y="4206"/>
                    <a:pt x="7304" y="4206"/>
                  </a:cubicBezTo>
                  <a:cubicBezTo>
                    <a:pt x="7218" y="4206"/>
                    <a:pt x="7134" y="4214"/>
                    <a:pt x="7055" y="4230"/>
                  </a:cubicBezTo>
                  <a:cubicBezTo>
                    <a:pt x="6879" y="4278"/>
                    <a:pt x="6719" y="4341"/>
                    <a:pt x="6576" y="4421"/>
                  </a:cubicBezTo>
                  <a:cubicBezTo>
                    <a:pt x="6320" y="4565"/>
                    <a:pt x="6049" y="4709"/>
                    <a:pt x="5762" y="4836"/>
                  </a:cubicBezTo>
                  <a:cubicBezTo>
                    <a:pt x="5659" y="4865"/>
                    <a:pt x="5557" y="4879"/>
                    <a:pt x="5456" y="4879"/>
                  </a:cubicBezTo>
                  <a:cubicBezTo>
                    <a:pt x="5273" y="4879"/>
                    <a:pt x="5096" y="4833"/>
                    <a:pt x="4932" y="4740"/>
                  </a:cubicBezTo>
                  <a:cubicBezTo>
                    <a:pt x="4661" y="4597"/>
                    <a:pt x="4405" y="4421"/>
                    <a:pt x="4134" y="4246"/>
                  </a:cubicBezTo>
                  <a:cubicBezTo>
                    <a:pt x="3863" y="4070"/>
                    <a:pt x="3544" y="3958"/>
                    <a:pt x="3208" y="3943"/>
                  </a:cubicBezTo>
                  <a:cubicBezTo>
                    <a:pt x="2538" y="3943"/>
                    <a:pt x="2011" y="4373"/>
                    <a:pt x="1421" y="4517"/>
                  </a:cubicBezTo>
                  <a:cubicBezTo>
                    <a:pt x="1323" y="4538"/>
                    <a:pt x="1222" y="4548"/>
                    <a:pt x="1123" y="4548"/>
                  </a:cubicBezTo>
                  <a:cubicBezTo>
                    <a:pt x="916" y="4548"/>
                    <a:pt x="710" y="4502"/>
                    <a:pt x="527" y="4405"/>
                  </a:cubicBezTo>
                  <a:cubicBezTo>
                    <a:pt x="240" y="4246"/>
                    <a:pt x="48" y="3990"/>
                    <a:pt x="1" y="3671"/>
                  </a:cubicBezTo>
                  <a:lnTo>
                    <a:pt x="1" y="3671"/>
                  </a:lnTo>
                  <a:cubicBezTo>
                    <a:pt x="32" y="4006"/>
                    <a:pt x="224" y="4310"/>
                    <a:pt x="527" y="4485"/>
                  </a:cubicBezTo>
                  <a:cubicBezTo>
                    <a:pt x="721" y="4599"/>
                    <a:pt x="947" y="4656"/>
                    <a:pt x="1177" y="4656"/>
                  </a:cubicBezTo>
                  <a:cubicBezTo>
                    <a:pt x="1269" y="4656"/>
                    <a:pt x="1362" y="4647"/>
                    <a:pt x="1453" y="4629"/>
                  </a:cubicBezTo>
                  <a:cubicBezTo>
                    <a:pt x="1756" y="4565"/>
                    <a:pt x="2059" y="4453"/>
                    <a:pt x="2347" y="4326"/>
                  </a:cubicBezTo>
                  <a:cubicBezTo>
                    <a:pt x="2618" y="4198"/>
                    <a:pt x="2921" y="4134"/>
                    <a:pt x="3224" y="4118"/>
                  </a:cubicBezTo>
                  <a:cubicBezTo>
                    <a:pt x="3847" y="4150"/>
                    <a:pt x="4294" y="4645"/>
                    <a:pt x="4868" y="4948"/>
                  </a:cubicBezTo>
                  <a:cubicBezTo>
                    <a:pt x="5058" y="5064"/>
                    <a:pt x="5275" y="5124"/>
                    <a:pt x="5498" y="5124"/>
                  </a:cubicBezTo>
                  <a:cubicBezTo>
                    <a:pt x="5612" y="5124"/>
                    <a:pt x="5728" y="5108"/>
                    <a:pt x="5842" y="5076"/>
                  </a:cubicBezTo>
                  <a:cubicBezTo>
                    <a:pt x="6145" y="4964"/>
                    <a:pt x="6432" y="4820"/>
                    <a:pt x="6703" y="4661"/>
                  </a:cubicBezTo>
                  <a:cubicBezTo>
                    <a:pt x="6895" y="4553"/>
                    <a:pt x="7113" y="4499"/>
                    <a:pt x="7332" y="4499"/>
                  </a:cubicBezTo>
                  <a:cubicBezTo>
                    <a:pt x="7405" y="4499"/>
                    <a:pt x="7477" y="4505"/>
                    <a:pt x="7549" y="4517"/>
                  </a:cubicBezTo>
                  <a:cubicBezTo>
                    <a:pt x="7608" y="4528"/>
                    <a:pt x="7666" y="4533"/>
                    <a:pt x="7725" y="4533"/>
                  </a:cubicBezTo>
                  <a:cubicBezTo>
                    <a:pt x="7842" y="4533"/>
                    <a:pt x="7959" y="4512"/>
                    <a:pt x="8076" y="4469"/>
                  </a:cubicBezTo>
                  <a:cubicBezTo>
                    <a:pt x="8267" y="4405"/>
                    <a:pt x="8411" y="4262"/>
                    <a:pt x="8475" y="4070"/>
                  </a:cubicBezTo>
                  <a:cubicBezTo>
                    <a:pt x="8539" y="3879"/>
                    <a:pt x="8491" y="3655"/>
                    <a:pt x="8363" y="3496"/>
                  </a:cubicBezTo>
                  <a:cubicBezTo>
                    <a:pt x="8331" y="3464"/>
                    <a:pt x="8315" y="3448"/>
                    <a:pt x="8299" y="3416"/>
                  </a:cubicBezTo>
                  <a:lnTo>
                    <a:pt x="8236" y="3320"/>
                  </a:lnTo>
                  <a:cubicBezTo>
                    <a:pt x="8204" y="3256"/>
                    <a:pt x="8172" y="3192"/>
                    <a:pt x="8140" y="3129"/>
                  </a:cubicBezTo>
                  <a:cubicBezTo>
                    <a:pt x="8076" y="3017"/>
                    <a:pt x="8060" y="2889"/>
                    <a:pt x="8108" y="2777"/>
                  </a:cubicBezTo>
                  <a:cubicBezTo>
                    <a:pt x="8172" y="2650"/>
                    <a:pt x="8251" y="2522"/>
                    <a:pt x="8331" y="2410"/>
                  </a:cubicBezTo>
                  <a:cubicBezTo>
                    <a:pt x="8443" y="2283"/>
                    <a:pt x="8523" y="2139"/>
                    <a:pt x="8603" y="1995"/>
                  </a:cubicBezTo>
                  <a:cubicBezTo>
                    <a:pt x="8682" y="1836"/>
                    <a:pt x="8730" y="1660"/>
                    <a:pt x="8714" y="1469"/>
                  </a:cubicBezTo>
                  <a:cubicBezTo>
                    <a:pt x="8714" y="1277"/>
                    <a:pt x="8635" y="1102"/>
                    <a:pt x="8507" y="958"/>
                  </a:cubicBezTo>
                  <a:cubicBezTo>
                    <a:pt x="8379" y="830"/>
                    <a:pt x="8236" y="719"/>
                    <a:pt x="8076" y="639"/>
                  </a:cubicBezTo>
                  <a:cubicBezTo>
                    <a:pt x="7996" y="591"/>
                    <a:pt x="7900" y="559"/>
                    <a:pt x="7821" y="543"/>
                  </a:cubicBezTo>
                  <a:lnTo>
                    <a:pt x="7549" y="543"/>
                  </a:lnTo>
                  <a:cubicBezTo>
                    <a:pt x="7374" y="559"/>
                    <a:pt x="7198" y="607"/>
                    <a:pt x="7039" y="671"/>
                  </a:cubicBezTo>
                  <a:cubicBezTo>
                    <a:pt x="6911" y="735"/>
                    <a:pt x="6783" y="783"/>
                    <a:pt x="6640" y="814"/>
                  </a:cubicBezTo>
                  <a:cubicBezTo>
                    <a:pt x="6608" y="818"/>
                    <a:pt x="6576" y="820"/>
                    <a:pt x="6544" y="820"/>
                  </a:cubicBezTo>
                  <a:cubicBezTo>
                    <a:pt x="6448" y="820"/>
                    <a:pt x="6352" y="803"/>
                    <a:pt x="6257" y="767"/>
                  </a:cubicBezTo>
                  <a:cubicBezTo>
                    <a:pt x="5985" y="623"/>
                    <a:pt x="5730" y="463"/>
                    <a:pt x="5475" y="288"/>
                  </a:cubicBezTo>
                  <a:cubicBezTo>
                    <a:pt x="5187" y="96"/>
                    <a:pt x="4852" y="1"/>
                    <a:pt x="45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0"/>
            <p:cNvSpPr/>
            <p:nvPr/>
          </p:nvSpPr>
          <p:spPr>
            <a:xfrm>
              <a:off x="749142" y="4258910"/>
              <a:ext cx="36624" cy="44525"/>
            </a:xfrm>
            <a:custGeom>
              <a:avLst/>
              <a:gdLst/>
              <a:ahLst/>
              <a:cxnLst/>
              <a:rect l="l" t="t" r="r" b="b"/>
              <a:pathLst>
                <a:path w="1182" h="1437" extrusionOk="0">
                  <a:moveTo>
                    <a:pt x="942" y="0"/>
                  </a:moveTo>
                  <a:cubicBezTo>
                    <a:pt x="847" y="0"/>
                    <a:pt x="751" y="32"/>
                    <a:pt x="671" y="80"/>
                  </a:cubicBezTo>
                  <a:cubicBezTo>
                    <a:pt x="512" y="176"/>
                    <a:pt x="384" y="287"/>
                    <a:pt x="288" y="431"/>
                  </a:cubicBezTo>
                  <a:cubicBezTo>
                    <a:pt x="65" y="718"/>
                    <a:pt x="1" y="1085"/>
                    <a:pt x="113" y="1437"/>
                  </a:cubicBezTo>
                  <a:cubicBezTo>
                    <a:pt x="224" y="1133"/>
                    <a:pt x="368" y="862"/>
                    <a:pt x="543" y="623"/>
                  </a:cubicBezTo>
                  <a:cubicBezTo>
                    <a:pt x="623" y="495"/>
                    <a:pt x="719" y="383"/>
                    <a:pt x="831" y="287"/>
                  </a:cubicBezTo>
                  <a:cubicBezTo>
                    <a:pt x="863" y="224"/>
                    <a:pt x="927" y="176"/>
                    <a:pt x="974" y="160"/>
                  </a:cubicBezTo>
                  <a:cubicBezTo>
                    <a:pt x="1054" y="112"/>
                    <a:pt x="1118" y="64"/>
                    <a:pt x="1182" y="0"/>
                  </a:cubicBezTo>
                  <a:lnTo>
                    <a:pt x="1182" y="0"/>
                  </a:lnTo>
                  <a:cubicBezTo>
                    <a:pt x="1142" y="8"/>
                    <a:pt x="1102" y="12"/>
                    <a:pt x="1062" y="12"/>
                  </a:cubicBezTo>
                  <a:cubicBezTo>
                    <a:pt x="1022" y="12"/>
                    <a:pt x="982" y="8"/>
                    <a:pt x="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0"/>
            <p:cNvSpPr/>
            <p:nvPr/>
          </p:nvSpPr>
          <p:spPr>
            <a:xfrm>
              <a:off x="995411" y="4309849"/>
              <a:ext cx="33154" cy="40064"/>
            </a:xfrm>
            <a:custGeom>
              <a:avLst/>
              <a:gdLst/>
              <a:ahLst/>
              <a:cxnLst/>
              <a:rect l="l" t="t" r="r" b="b"/>
              <a:pathLst>
                <a:path w="1070" h="1293" extrusionOk="0">
                  <a:moveTo>
                    <a:pt x="990" y="0"/>
                  </a:moveTo>
                  <a:cubicBezTo>
                    <a:pt x="894" y="128"/>
                    <a:pt x="846" y="255"/>
                    <a:pt x="767" y="367"/>
                  </a:cubicBezTo>
                  <a:cubicBezTo>
                    <a:pt x="703" y="463"/>
                    <a:pt x="623" y="575"/>
                    <a:pt x="543" y="670"/>
                  </a:cubicBezTo>
                  <a:cubicBezTo>
                    <a:pt x="463" y="766"/>
                    <a:pt x="384" y="862"/>
                    <a:pt x="288" y="958"/>
                  </a:cubicBezTo>
                  <a:cubicBezTo>
                    <a:pt x="176" y="1053"/>
                    <a:pt x="80" y="1165"/>
                    <a:pt x="1" y="1293"/>
                  </a:cubicBezTo>
                  <a:cubicBezTo>
                    <a:pt x="144" y="1261"/>
                    <a:pt x="288" y="1213"/>
                    <a:pt x="416" y="1149"/>
                  </a:cubicBezTo>
                  <a:cubicBezTo>
                    <a:pt x="559" y="1085"/>
                    <a:pt x="687" y="989"/>
                    <a:pt x="783" y="878"/>
                  </a:cubicBezTo>
                  <a:cubicBezTo>
                    <a:pt x="990" y="622"/>
                    <a:pt x="1070" y="303"/>
                    <a:pt x="990" y="0"/>
                  </a:cubicBezTo>
                  <a:close/>
                </a:path>
              </a:pathLst>
            </a:custGeom>
            <a:solidFill>
              <a:srgbClr val="8F28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0"/>
            <p:cNvSpPr/>
            <p:nvPr/>
          </p:nvSpPr>
          <p:spPr>
            <a:xfrm>
              <a:off x="914323" y="4227243"/>
              <a:ext cx="34145" cy="31202"/>
            </a:xfrm>
            <a:custGeom>
              <a:avLst/>
              <a:gdLst/>
              <a:ahLst/>
              <a:cxnLst/>
              <a:rect l="l" t="t" r="r" b="b"/>
              <a:pathLst>
                <a:path w="1102" h="1007" extrusionOk="0">
                  <a:moveTo>
                    <a:pt x="128" y="1"/>
                  </a:moveTo>
                  <a:cubicBezTo>
                    <a:pt x="16" y="113"/>
                    <a:pt x="0" y="288"/>
                    <a:pt x="48" y="432"/>
                  </a:cubicBezTo>
                  <a:cubicBezTo>
                    <a:pt x="112" y="575"/>
                    <a:pt x="192" y="703"/>
                    <a:pt x="319" y="783"/>
                  </a:cubicBezTo>
                  <a:cubicBezTo>
                    <a:pt x="431" y="879"/>
                    <a:pt x="559" y="942"/>
                    <a:pt x="702" y="958"/>
                  </a:cubicBezTo>
                  <a:cubicBezTo>
                    <a:pt x="750" y="974"/>
                    <a:pt x="814" y="1006"/>
                    <a:pt x="894" y="1006"/>
                  </a:cubicBezTo>
                  <a:cubicBezTo>
                    <a:pt x="974" y="1006"/>
                    <a:pt x="1054" y="958"/>
                    <a:pt x="1101" y="895"/>
                  </a:cubicBezTo>
                  <a:lnTo>
                    <a:pt x="1101" y="895"/>
                  </a:lnTo>
                  <a:cubicBezTo>
                    <a:pt x="1090" y="896"/>
                    <a:pt x="1078" y="896"/>
                    <a:pt x="1068" y="896"/>
                  </a:cubicBezTo>
                  <a:cubicBezTo>
                    <a:pt x="939" y="896"/>
                    <a:pt x="915" y="809"/>
                    <a:pt x="782" y="735"/>
                  </a:cubicBezTo>
                  <a:cubicBezTo>
                    <a:pt x="687" y="671"/>
                    <a:pt x="591" y="607"/>
                    <a:pt x="511" y="543"/>
                  </a:cubicBezTo>
                  <a:cubicBezTo>
                    <a:pt x="415" y="464"/>
                    <a:pt x="351" y="400"/>
                    <a:pt x="272" y="320"/>
                  </a:cubicBezTo>
                  <a:cubicBezTo>
                    <a:pt x="192" y="224"/>
                    <a:pt x="144" y="113"/>
                    <a:pt x="128" y="1"/>
                  </a:cubicBezTo>
                  <a:close/>
                </a:path>
              </a:pathLst>
            </a:custGeom>
            <a:solidFill>
              <a:srgbClr val="8F28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0"/>
            <p:cNvSpPr/>
            <p:nvPr/>
          </p:nvSpPr>
          <p:spPr>
            <a:xfrm>
              <a:off x="783288" y="4205647"/>
              <a:ext cx="269012" cy="257640"/>
            </a:xfrm>
            <a:custGeom>
              <a:avLst/>
              <a:gdLst/>
              <a:ahLst/>
              <a:cxnLst/>
              <a:rect l="l" t="t" r="r" b="b"/>
              <a:pathLst>
                <a:path w="8682" h="8315" extrusionOk="0">
                  <a:moveTo>
                    <a:pt x="4453" y="0"/>
                  </a:moveTo>
                  <a:cubicBezTo>
                    <a:pt x="4287" y="0"/>
                    <a:pt x="4220" y="105"/>
                    <a:pt x="4134" y="315"/>
                  </a:cubicBezTo>
                  <a:cubicBezTo>
                    <a:pt x="3750" y="1129"/>
                    <a:pt x="3862" y="2310"/>
                    <a:pt x="4788" y="2836"/>
                  </a:cubicBezTo>
                  <a:cubicBezTo>
                    <a:pt x="5442" y="3219"/>
                    <a:pt x="5522" y="3842"/>
                    <a:pt x="5267" y="4161"/>
                  </a:cubicBezTo>
                  <a:cubicBezTo>
                    <a:pt x="4756" y="4815"/>
                    <a:pt x="4437" y="4751"/>
                    <a:pt x="4213" y="5661"/>
                  </a:cubicBezTo>
                  <a:cubicBezTo>
                    <a:pt x="4197" y="5725"/>
                    <a:pt x="4165" y="5789"/>
                    <a:pt x="4102" y="5821"/>
                  </a:cubicBezTo>
                  <a:cubicBezTo>
                    <a:pt x="3933" y="5914"/>
                    <a:pt x="3785" y="5952"/>
                    <a:pt x="3648" y="5952"/>
                  </a:cubicBezTo>
                  <a:cubicBezTo>
                    <a:pt x="3064" y="5952"/>
                    <a:pt x="2691" y="5268"/>
                    <a:pt x="1895" y="5268"/>
                  </a:cubicBezTo>
                  <a:cubicBezTo>
                    <a:pt x="1726" y="5268"/>
                    <a:pt x="1538" y="5299"/>
                    <a:pt x="1325" y="5374"/>
                  </a:cubicBezTo>
                  <a:cubicBezTo>
                    <a:pt x="511" y="5693"/>
                    <a:pt x="0" y="6507"/>
                    <a:pt x="64" y="7369"/>
                  </a:cubicBezTo>
                  <a:cubicBezTo>
                    <a:pt x="64" y="7465"/>
                    <a:pt x="96" y="7496"/>
                    <a:pt x="192" y="7496"/>
                  </a:cubicBezTo>
                  <a:cubicBezTo>
                    <a:pt x="249" y="7501"/>
                    <a:pt x="307" y="7502"/>
                    <a:pt x="365" y="7502"/>
                  </a:cubicBezTo>
                  <a:cubicBezTo>
                    <a:pt x="592" y="7502"/>
                    <a:pt x="822" y="7476"/>
                    <a:pt x="1063" y="7476"/>
                  </a:cubicBezTo>
                  <a:cubicBezTo>
                    <a:pt x="1444" y="7476"/>
                    <a:pt x="1852" y="7542"/>
                    <a:pt x="2314" y="7879"/>
                  </a:cubicBezTo>
                  <a:cubicBezTo>
                    <a:pt x="2749" y="8170"/>
                    <a:pt x="3264" y="8315"/>
                    <a:pt x="3785" y="8315"/>
                  </a:cubicBezTo>
                  <a:cubicBezTo>
                    <a:pt x="3838" y="8315"/>
                    <a:pt x="3890" y="8313"/>
                    <a:pt x="3942" y="8310"/>
                  </a:cubicBezTo>
                  <a:cubicBezTo>
                    <a:pt x="4485" y="8262"/>
                    <a:pt x="4963" y="7943"/>
                    <a:pt x="5219" y="7465"/>
                  </a:cubicBezTo>
                  <a:cubicBezTo>
                    <a:pt x="5522" y="6922"/>
                    <a:pt x="5889" y="7161"/>
                    <a:pt x="6495" y="7018"/>
                  </a:cubicBezTo>
                  <a:cubicBezTo>
                    <a:pt x="7660" y="6730"/>
                    <a:pt x="8299" y="5597"/>
                    <a:pt x="7501" y="5246"/>
                  </a:cubicBezTo>
                  <a:cubicBezTo>
                    <a:pt x="7309" y="5166"/>
                    <a:pt x="7230" y="5198"/>
                    <a:pt x="7230" y="5150"/>
                  </a:cubicBezTo>
                  <a:cubicBezTo>
                    <a:pt x="7182" y="5007"/>
                    <a:pt x="7772" y="4815"/>
                    <a:pt x="8219" y="4289"/>
                  </a:cubicBezTo>
                  <a:cubicBezTo>
                    <a:pt x="8634" y="3810"/>
                    <a:pt x="8682" y="3172"/>
                    <a:pt x="8059" y="2900"/>
                  </a:cubicBezTo>
                  <a:lnTo>
                    <a:pt x="7948" y="2852"/>
                  </a:lnTo>
                  <a:cubicBezTo>
                    <a:pt x="7756" y="2773"/>
                    <a:pt x="7660" y="2565"/>
                    <a:pt x="7708" y="2374"/>
                  </a:cubicBezTo>
                  <a:cubicBezTo>
                    <a:pt x="7788" y="2134"/>
                    <a:pt x="7820" y="1879"/>
                    <a:pt x="7772" y="1639"/>
                  </a:cubicBezTo>
                  <a:cubicBezTo>
                    <a:pt x="7740" y="1352"/>
                    <a:pt x="7533" y="1113"/>
                    <a:pt x="7262" y="1033"/>
                  </a:cubicBezTo>
                  <a:cubicBezTo>
                    <a:pt x="7086" y="969"/>
                    <a:pt x="6910" y="953"/>
                    <a:pt x="6735" y="953"/>
                  </a:cubicBezTo>
                  <a:cubicBezTo>
                    <a:pt x="6495" y="953"/>
                    <a:pt x="6272" y="985"/>
                    <a:pt x="6033" y="1033"/>
                  </a:cubicBezTo>
                  <a:cubicBezTo>
                    <a:pt x="5971" y="1051"/>
                    <a:pt x="5909" y="1059"/>
                    <a:pt x="5848" y="1059"/>
                  </a:cubicBezTo>
                  <a:cubicBezTo>
                    <a:pt x="5576" y="1059"/>
                    <a:pt x="5323" y="892"/>
                    <a:pt x="5219" y="618"/>
                  </a:cubicBezTo>
                  <a:cubicBezTo>
                    <a:pt x="5107" y="379"/>
                    <a:pt x="5011" y="123"/>
                    <a:pt x="4628" y="28"/>
                  </a:cubicBezTo>
                  <a:cubicBezTo>
                    <a:pt x="4559" y="9"/>
                    <a:pt x="4502" y="0"/>
                    <a:pt x="44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0"/>
            <p:cNvSpPr/>
            <p:nvPr/>
          </p:nvSpPr>
          <p:spPr>
            <a:xfrm rot="2913736">
              <a:off x="1097292" y="4432042"/>
              <a:ext cx="122168" cy="63423"/>
            </a:xfrm>
            <a:custGeom>
              <a:avLst/>
              <a:gdLst/>
              <a:ahLst/>
              <a:cxnLst/>
              <a:rect l="l" t="t" r="r" b="b"/>
              <a:pathLst>
                <a:path w="3943" h="2047" extrusionOk="0">
                  <a:moveTo>
                    <a:pt x="1" y="1"/>
                  </a:moveTo>
                  <a:lnTo>
                    <a:pt x="1" y="1"/>
                  </a:lnTo>
                  <a:cubicBezTo>
                    <a:pt x="144" y="128"/>
                    <a:pt x="288" y="256"/>
                    <a:pt x="400" y="400"/>
                  </a:cubicBezTo>
                  <a:cubicBezTo>
                    <a:pt x="527" y="543"/>
                    <a:pt x="655" y="671"/>
                    <a:pt x="799" y="799"/>
                  </a:cubicBezTo>
                  <a:cubicBezTo>
                    <a:pt x="1389" y="1309"/>
                    <a:pt x="2059" y="1692"/>
                    <a:pt x="2793" y="1916"/>
                  </a:cubicBezTo>
                  <a:cubicBezTo>
                    <a:pt x="3065" y="1998"/>
                    <a:pt x="3353" y="2046"/>
                    <a:pt x="3640" y="2046"/>
                  </a:cubicBezTo>
                  <a:cubicBezTo>
                    <a:pt x="3741" y="2046"/>
                    <a:pt x="3842" y="2040"/>
                    <a:pt x="3943" y="2028"/>
                  </a:cubicBezTo>
                  <a:cubicBezTo>
                    <a:pt x="3575" y="1948"/>
                    <a:pt x="3224" y="1836"/>
                    <a:pt x="2889" y="1692"/>
                  </a:cubicBezTo>
                  <a:cubicBezTo>
                    <a:pt x="2554" y="1533"/>
                    <a:pt x="2219" y="1373"/>
                    <a:pt x="1900" y="1182"/>
                  </a:cubicBezTo>
                  <a:cubicBezTo>
                    <a:pt x="1581" y="1006"/>
                    <a:pt x="1261" y="799"/>
                    <a:pt x="958" y="607"/>
                  </a:cubicBezTo>
                  <a:lnTo>
                    <a:pt x="495" y="288"/>
                  </a:lnTo>
                  <a:cubicBezTo>
                    <a:pt x="352" y="160"/>
                    <a:pt x="176" y="6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0"/>
            <p:cNvSpPr/>
            <p:nvPr/>
          </p:nvSpPr>
          <p:spPr>
            <a:xfrm rot="2913736">
              <a:off x="1187423" y="4445679"/>
              <a:ext cx="41549" cy="141439"/>
            </a:xfrm>
            <a:custGeom>
              <a:avLst/>
              <a:gdLst/>
              <a:ahLst/>
              <a:cxnLst/>
              <a:rect l="l" t="t" r="r" b="b"/>
              <a:pathLst>
                <a:path w="1341" h="4565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48"/>
                    <a:pt x="64" y="80"/>
                    <a:pt x="96" y="112"/>
                  </a:cubicBezTo>
                  <a:cubicBezTo>
                    <a:pt x="128" y="160"/>
                    <a:pt x="144" y="192"/>
                    <a:pt x="160" y="240"/>
                  </a:cubicBezTo>
                  <a:cubicBezTo>
                    <a:pt x="208" y="335"/>
                    <a:pt x="256" y="415"/>
                    <a:pt x="304" y="511"/>
                  </a:cubicBezTo>
                  <a:cubicBezTo>
                    <a:pt x="399" y="686"/>
                    <a:pt x="463" y="878"/>
                    <a:pt x="543" y="1054"/>
                  </a:cubicBezTo>
                  <a:cubicBezTo>
                    <a:pt x="687" y="1421"/>
                    <a:pt x="798" y="1804"/>
                    <a:pt x="878" y="2187"/>
                  </a:cubicBezTo>
                  <a:cubicBezTo>
                    <a:pt x="1022" y="2969"/>
                    <a:pt x="1070" y="3767"/>
                    <a:pt x="1054" y="4565"/>
                  </a:cubicBezTo>
                  <a:cubicBezTo>
                    <a:pt x="1293" y="3767"/>
                    <a:pt x="1341" y="2921"/>
                    <a:pt x="1197" y="2107"/>
                  </a:cubicBezTo>
                  <a:cubicBezTo>
                    <a:pt x="1117" y="1708"/>
                    <a:pt x="974" y="1309"/>
                    <a:pt x="766" y="958"/>
                  </a:cubicBezTo>
                  <a:cubicBezTo>
                    <a:pt x="671" y="766"/>
                    <a:pt x="559" y="591"/>
                    <a:pt x="431" y="431"/>
                  </a:cubicBezTo>
                  <a:cubicBezTo>
                    <a:pt x="367" y="351"/>
                    <a:pt x="304" y="272"/>
                    <a:pt x="240" y="192"/>
                  </a:cubicBezTo>
                  <a:cubicBezTo>
                    <a:pt x="208" y="160"/>
                    <a:pt x="176" y="112"/>
                    <a:pt x="128" y="80"/>
                  </a:cubicBezTo>
                  <a:cubicBezTo>
                    <a:pt x="80" y="48"/>
                    <a:pt x="32" y="3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0"/>
            <p:cNvSpPr/>
            <p:nvPr/>
          </p:nvSpPr>
          <p:spPr>
            <a:xfrm rot="2913736">
              <a:off x="1102340" y="4624526"/>
              <a:ext cx="14376" cy="106366"/>
            </a:xfrm>
            <a:custGeom>
              <a:avLst/>
              <a:gdLst/>
              <a:ahLst/>
              <a:cxnLst/>
              <a:rect l="l" t="t" r="r" b="b"/>
              <a:pathLst>
                <a:path w="464" h="3433" extrusionOk="0">
                  <a:moveTo>
                    <a:pt x="48" y="1"/>
                  </a:moveTo>
                  <a:lnTo>
                    <a:pt x="48" y="1"/>
                  </a:lnTo>
                  <a:cubicBezTo>
                    <a:pt x="64" y="65"/>
                    <a:pt x="64" y="129"/>
                    <a:pt x="48" y="192"/>
                  </a:cubicBezTo>
                  <a:lnTo>
                    <a:pt x="48" y="416"/>
                  </a:lnTo>
                  <a:cubicBezTo>
                    <a:pt x="48" y="559"/>
                    <a:pt x="17" y="703"/>
                    <a:pt x="17" y="847"/>
                  </a:cubicBezTo>
                  <a:cubicBezTo>
                    <a:pt x="1" y="1134"/>
                    <a:pt x="1" y="1437"/>
                    <a:pt x="32" y="1724"/>
                  </a:cubicBezTo>
                  <a:cubicBezTo>
                    <a:pt x="96" y="2315"/>
                    <a:pt x="240" y="2890"/>
                    <a:pt x="447" y="3432"/>
                  </a:cubicBezTo>
                  <a:cubicBezTo>
                    <a:pt x="463" y="2858"/>
                    <a:pt x="431" y="2283"/>
                    <a:pt x="352" y="1709"/>
                  </a:cubicBezTo>
                  <a:cubicBezTo>
                    <a:pt x="320" y="1421"/>
                    <a:pt x="288" y="1134"/>
                    <a:pt x="272" y="863"/>
                  </a:cubicBezTo>
                  <a:cubicBezTo>
                    <a:pt x="256" y="559"/>
                    <a:pt x="176" y="272"/>
                    <a:pt x="48" y="1"/>
                  </a:cubicBezTo>
                  <a:close/>
                </a:path>
              </a:pathLst>
            </a:custGeom>
            <a:solidFill>
              <a:srgbClr val="3D3D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0"/>
            <p:cNvSpPr/>
            <p:nvPr/>
          </p:nvSpPr>
          <p:spPr>
            <a:xfrm rot="2913736">
              <a:off x="907791" y="4259768"/>
              <a:ext cx="434202" cy="578553"/>
            </a:xfrm>
            <a:custGeom>
              <a:avLst/>
              <a:gdLst/>
              <a:ahLst/>
              <a:cxnLst/>
              <a:rect l="l" t="t" r="r" b="b"/>
              <a:pathLst>
                <a:path w="14014" h="18673" extrusionOk="0">
                  <a:moveTo>
                    <a:pt x="1" y="0"/>
                  </a:moveTo>
                  <a:lnTo>
                    <a:pt x="1" y="0"/>
                  </a:lnTo>
                  <a:cubicBezTo>
                    <a:pt x="879" y="479"/>
                    <a:pt x="1693" y="1054"/>
                    <a:pt x="2411" y="1756"/>
                  </a:cubicBezTo>
                  <a:cubicBezTo>
                    <a:pt x="3145" y="2426"/>
                    <a:pt x="3831" y="3144"/>
                    <a:pt x="4486" y="3910"/>
                  </a:cubicBezTo>
                  <a:cubicBezTo>
                    <a:pt x="5762" y="5442"/>
                    <a:pt x="7119" y="6943"/>
                    <a:pt x="8044" y="8698"/>
                  </a:cubicBezTo>
                  <a:cubicBezTo>
                    <a:pt x="8507" y="9560"/>
                    <a:pt x="8874" y="10486"/>
                    <a:pt x="9130" y="11443"/>
                  </a:cubicBezTo>
                  <a:cubicBezTo>
                    <a:pt x="9401" y="12401"/>
                    <a:pt x="9577" y="13390"/>
                    <a:pt x="9960" y="14332"/>
                  </a:cubicBezTo>
                  <a:cubicBezTo>
                    <a:pt x="10327" y="15273"/>
                    <a:pt x="10901" y="16135"/>
                    <a:pt x="11619" y="16853"/>
                  </a:cubicBezTo>
                  <a:cubicBezTo>
                    <a:pt x="11795" y="17029"/>
                    <a:pt x="11986" y="17204"/>
                    <a:pt x="12162" y="17380"/>
                  </a:cubicBezTo>
                  <a:lnTo>
                    <a:pt x="12768" y="17843"/>
                  </a:lnTo>
                  <a:cubicBezTo>
                    <a:pt x="13151" y="18162"/>
                    <a:pt x="13566" y="18449"/>
                    <a:pt x="14013" y="18673"/>
                  </a:cubicBezTo>
                  <a:cubicBezTo>
                    <a:pt x="13582" y="18417"/>
                    <a:pt x="13183" y="18114"/>
                    <a:pt x="12816" y="17779"/>
                  </a:cubicBezTo>
                  <a:lnTo>
                    <a:pt x="12258" y="17284"/>
                  </a:lnTo>
                  <a:cubicBezTo>
                    <a:pt x="12082" y="17109"/>
                    <a:pt x="11907" y="16933"/>
                    <a:pt x="11747" y="16758"/>
                  </a:cubicBezTo>
                  <a:cubicBezTo>
                    <a:pt x="11061" y="16039"/>
                    <a:pt x="10534" y="15178"/>
                    <a:pt x="10199" y="14252"/>
                  </a:cubicBezTo>
                  <a:cubicBezTo>
                    <a:pt x="9864" y="13326"/>
                    <a:pt x="9688" y="12337"/>
                    <a:pt x="9417" y="11363"/>
                  </a:cubicBezTo>
                  <a:cubicBezTo>
                    <a:pt x="9162" y="10390"/>
                    <a:pt x="8795" y="9432"/>
                    <a:pt x="8332" y="8539"/>
                  </a:cubicBezTo>
                  <a:lnTo>
                    <a:pt x="7949" y="7884"/>
                  </a:lnTo>
                  <a:lnTo>
                    <a:pt x="7534" y="7246"/>
                  </a:lnTo>
                  <a:lnTo>
                    <a:pt x="7326" y="6943"/>
                  </a:lnTo>
                  <a:lnTo>
                    <a:pt x="7087" y="6639"/>
                  </a:lnTo>
                  <a:lnTo>
                    <a:pt x="6624" y="6033"/>
                  </a:lnTo>
                  <a:cubicBezTo>
                    <a:pt x="5986" y="5267"/>
                    <a:pt x="5347" y="4485"/>
                    <a:pt x="4677" y="3751"/>
                  </a:cubicBezTo>
                  <a:cubicBezTo>
                    <a:pt x="4007" y="3001"/>
                    <a:pt x="3289" y="2298"/>
                    <a:pt x="2523" y="1644"/>
                  </a:cubicBezTo>
                  <a:cubicBezTo>
                    <a:pt x="1772" y="974"/>
                    <a:pt x="927" y="43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0"/>
            <p:cNvSpPr/>
            <p:nvPr/>
          </p:nvSpPr>
          <p:spPr>
            <a:xfrm rot="2913736">
              <a:off x="1153950" y="4052989"/>
              <a:ext cx="112284" cy="128674"/>
            </a:xfrm>
            <a:custGeom>
              <a:avLst/>
              <a:gdLst/>
              <a:ahLst/>
              <a:cxnLst/>
              <a:rect l="l" t="t" r="r" b="b"/>
              <a:pathLst>
                <a:path w="3624" h="4153" extrusionOk="0">
                  <a:moveTo>
                    <a:pt x="1606" y="1"/>
                  </a:moveTo>
                  <a:cubicBezTo>
                    <a:pt x="1598" y="1"/>
                    <a:pt x="1589" y="1"/>
                    <a:pt x="1581" y="2"/>
                  </a:cubicBezTo>
                  <a:cubicBezTo>
                    <a:pt x="623" y="81"/>
                    <a:pt x="1" y="1438"/>
                    <a:pt x="400" y="2364"/>
                  </a:cubicBezTo>
                  <a:cubicBezTo>
                    <a:pt x="464" y="2475"/>
                    <a:pt x="527" y="2571"/>
                    <a:pt x="623" y="2667"/>
                  </a:cubicBezTo>
                  <a:cubicBezTo>
                    <a:pt x="847" y="2970"/>
                    <a:pt x="1150" y="3225"/>
                    <a:pt x="1501" y="3417"/>
                  </a:cubicBezTo>
                  <a:cubicBezTo>
                    <a:pt x="1948" y="3704"/>
                    <a:pt x="2794" y="4103"/>
                    <a:pt x="3336" y="4151"/>
                  </a:cubicBezTo>
                  <a:cubicBezTo>
                    <a:pt x="3353" y="4152"/>
                    <a:pt x="3369" y="4153"/>
                    <a:pt x="3385" y="4153"/>
                  </a:cubicBezTo>
                  <a:cubicBezTo>
                    <a:pt x="3556" y="4153"/>
                    <a:pt x="3624" y="4069"/>
                    <a:pt x="3624" y="3864"/>
                  </a:cubicBezTo>
                  <a:cubicBezTo>
                    <a:pt x="3592" y="3042"/>
                    <a:pt x="2435" y="1"/>
                    <a:pt x="1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0"/>
            <p:cNvSpPr/>
            <p:nvPr/>
          </p:nvSpPr>
          <p:spPr>
            <a:xfrm rot="2913736">
              <a:off x="1204422" y="4102841"/>
              <a:ext cx="30705" cy="61347"/>
            </a:xfrm>
            <a:custGeom>
              <a:avLst/>
              <a:gdLst/>
              <a:ahLst/>
              <a:cxnLst/>
              <a:rect l="l" t="t" r="r" b="b"/>
              <a:pathLst>
                <a:path w="991" h="1980" extrusionOk="0">
                  <a:moveTo>
                    <a:pt x="1" y="1"/>
                  </a:moveTo>
                  <a:lnTo>
                    <a:pt x="1" y="1"/>
                  </a:lnTo>
                  <a:cubicBezTo>
                    <a:pt x="113" y="352"/>
                    <a:pt x="256" y="703"/>
                    <a:pt x="432" y="1022"/>
                  </a:cubicBezTo>
                  <a:cubicBezTo>
                    <a:pt x="591" y="1357"/>
                    <a:pt x="767" y="1676"/>
                    <a:pt x="990" y="1980"/>
                  </a:cubicBezTo>
                  <a:cubicBezTo>
                    <a:pt x="974" y="1596"/>
                    <a:pt x="879" y="1229"/>
                    <a:pt x="703" y="878"/>
                  </a:cubicBezTo>
                  <a:cubicBezTo>
                    <a:pt x="543" y="543"/>
                    <a:pt x="304" y="240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0"/>
            <p:cNvSpPr/>
            <p:nvPr/>
          </p:nvSpPr>
          <p:spPr>
            <a:xfrm rot="2913736">
              <a:off x="1218349" y="4347447"/>
              <a:ext cx="146892" cy="135583"/>
            </a:xfrm>
            <a:custGeom>
              <a:avLst/>
              <a:gdLst/>
              <a:ahLst/>
              <a:cxnLst/>
              <a:rect l="l" t="t" r="r" b="b"/>
              <a:pathLst>
                <a:path w="4741" h="4376" extrusionOk="0">
                  <a:moveTo>
                    <a:pt x="3531" y="1"/>
                  </a:moveTo>
                  <a:cubicBezTo>
                    <a:pt x="2502" y="1"/>
                    <a:pt x="1253" y="490"/>
                    <a:pt x="383" y="1009"/>
                  </a:cubicBezTo>
                  <a:cubicBezTo>
                    <a:pt x="160" y="1137"/>
                    <a:pt x="0" y="1249"/>
                    <a:pt x="48" y="1536"/>
                  </a:cubicBezTo>
                  <a:cubicBezTo>
                    <a:pt x="176" y="2461"/>
                    <a:pt x="655" y="3706"/>
                    <a:pt x="1373" y="4201"/>
                  </a:cubicBezTo>
                  <a:cubicBezTo>
                    <a:pt x="1562" y="4323"/>
                    <a:pt x="1760" y="4376"/>
                    <a:pt x="1960" y="4376"/>
                  </a:cubicBezTo>
                  <a:cubicBezTo>
                    <a:pt x="2233" y="4376"/>
                    <a:pt x="2510" y="4278"/>
                    <a:pt x="2777" y="4121"/>
                  </a:cubicBezTo>
                  <a:cubicBezTo>
                    <a:pt x="3400" y="3738"/>
                    <a:pt x="3894" y="3196"/>
                    <a:pt x="4230" y="2557"/>
                  </a:cubicBezTo>
                  <a:cubicBezTo>
                    <a:pt x="4437" y="2174"/>
                    <a:pt x="4597" y="1759"/>
                    <a:pt x="4676" y="1328"/>
                  </a:cubicBezTo>
                  <a:cubicBezTo>
                    <a:pt x="4724" y="1089"/>
                    <a:pt x="4740" y="530"/>
                    <a:pt x="4581" y="339"/>
                  </a:cubicBezTo>
                  <a:cubicBezTo>
                    <a:pt x="4405" y="163"/>
                    <a:pt x="4230" y="20"/>
                    <a:pt x="3671" y="4"/>
                  </a:cubicBezTo>
                  <a:cubicBezTo>
                    <a:pt x="3625" y="2"/>
                    <a:pt x="3578" y="1"/>
                    <a:pt x="3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0"/>
            <p:cNvSpPr/>
            <p:nvPr/>
          </p:nvSpPr>
          <p:spPr>
            <a:xfrm rot="2913736">
              <a:off x="1240716" y="4395916"/>
              <a:ext cx="26739" cy="38605"/>
            </a:xfrm>
            <a:custGeom>
              <a:avLst/>
              <a:gdLst/>
              <a:ahLst/>
              <a:cxnLst/>
              <a:rect l="l" t="t" r="r" b="b"/>
              <a:pathLst>
                <a:path w="863" h="1246" extrusionOk="0">
                  <a:moveTo>
                    <a:pt x="0" y="0"/>
                  </a:moveTo>
                  <a:cubicBezTo>
                    <a:pt x="0" y="272"/>
                    <a:pt x="80" y="527"/>
                    <a:pt x="240" y="766"/>
                  </a:cubicBezTo>
                  <a:cubicBezTo>
                    <a:pt x="383" y="990"/>
                    <a:pt x="607" y="1165"/>
                    <a:pt x="862" y="1245"/>
                  </a:cubicBezTo>
                  <a:cubicBezTo>
                    <a:pt x="766" y="1022"/>
                    <a:pt x="639" y="798"/>
                    <a:pt x="495" y="591"/>
                  </a:cubicBezTo>
                  <a:cubicBezTo>
                    <a:pt x="367" y="367"/>
                    <a:pt x="192" y="17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0"/>
            <p:cNvSpPr/>
            <p:nvPr/>
          </p:nvSpPr>
          <p:spPr>
            <a:xfrm rot="2913736">
              <a:off x="1150505" y="4578923"/>
              <a:ext cx="90038" cy="268007"/>
            </a:xfrm>
            <a:custGeom>
              <a:avLst/>
              <a:gdLst/>
              <a:ahLst/>
              <a:cxnLst/>
              <a:rect l="l" t="t" r="r" b="b"/>
              <a:pathLst>
                <a:path w="2906" h="8650" extrusionOk="0">
                  <a:moveTo>
                    <a:pt x="1611" y="0"/>
                  </a:moveTo>
                  <a:cubicBezTo>
                    <a:pt x="1474" y="0"/>
                    <a:pt x="1443" y="180"/>
                    <a:pt x="1485" y="347"/>
                  </a:cubicBezTo>
                  <a:cubicBezTo>
                    <a:pt x="1724" y="1305"/>
                    <a:pt x="1485" y="2518"/>
                    <a:pt x="1198" y="3475"/>
                  </a:cubicBezTo>
                  <a:cubicBezTo>
                    <a:pt x="831" y="4576"/>
                    <a:pt x="97" y="5199"/>
                    <a:pt x="33" y="6795"/>
                  </a:cubicBezTo>
                  <a:cubicBezTo>
                    <a:pt x="1" y="7417"/>
                    <a:pt x="144" y="8055"/>
                    <a:pt x="480" y="8582"/>
                  </a:cubicBezTo>
                  <a:cubicBezTo>
                    <a:pt x="506" y="8628"/>
                    <a:pt x="550" y="8649"/>
                    <a:pt x="595" y="8649"/>
                  </a:cubicBezTo>
                  <a:cubicBezTo>
                    <a:pt x="660" y="8649"/>
                    <a:pt x="725" y="8603"/>
                    <a:pt x="735" y="8518"/>
                  </a:cubicBezTo>
                  <a:cubicBezTo>
                    <a:pt x="735" y="8071"/>
                    <a:pt x="783" y="7609"/>
                    <a:pt x="895" y="7178"/>
                  </a:cubicBezTo>
                  <a:cubicBezTo>
                    <a:pt x="1469" y="4895"/>
                    <a:pt x="2331" y="4991"/>
                    <a:pt x="2714" y="3236"/>
                  </a:cubicBezTo>
                  <a:cubicBezTo>
                    <a:pt x="2905" y="2406"/>
                    <a:pt x="2794" y="1512"/>
                    <a:pt x="2379" y="762"/>
                  </a:cubicBezTo>
                  <a:cubicBezTo>
                    <a:pt x="2187" y="475"/>
                    <a:pt x="1948" y="219"/>
                    <a:pt x="1677" y="12"/>
                  </a:cubicBezTo>
                  <a:cubicBezTo>
                    <a:pt x="1652" y="4"/>
                    <a:pt x="1631" y="0"/>
                    <a:pt x="1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0"/>
            <p:cNvSpPr/>
            <p:nvPr/>
          </p:nvSpPr>
          <p:spPr>
            <a:xfrm rot="2913736">
              <a:off x="1173031" y="4622057"/>
              <a:ext cx="54438" cy="168147"/>
            </a:xfrm>
            <a:custGeom>
              <a:avLst/>
              <a:gdLst/>
              <a:ahLst/>
              <a:cxnLst/>
              <a:rect l="l" t="t" r="r" b="b"/>
              <a:pathLst>
                <a:path w="1757" h="5427" extrusionOk="0">
                  <a:moveTo>
                    <a:pt x="1724" y="0"/>
                  </a:moveTo>
                  <a:lnTo>
                    <a:pt x="1724" y="0"/>
                  </a:lnTo>
                  <a:cubicBezTo>
                    <a:pt x="1628" y="479"/>
                    <a:pt x="1565" y="942"/>
                    <a:pt x="1453" y="1405"/>
                  </a:cubicBezTo>
                  <a:cubicBezTo>
                    <a:pt x="1341" y="1852"/>
                    <a:pt x="1182" y="2299"/>
                    <a:pt x="990" y="2730"/>
                  </a:cubicBezTo>
                  <a:cubicBezTo>
                    <a:pt x="783" y="3144"/>
                    <a:pt x="543" y="3559"/>
                    <a:pt x="352" y="4006"/>
                  </a:cubicBezTo>
                  <a:cubicBezTo>
                    <a:pt x="256" y="4230"/>
                    <a:pt x="160" y="4453"/>
                    <a:pt x="96" y="4693"/>
                  </a:cubicBezTo>
                  <a:cubicBezTo>
                    <a:pt x="16" y="4932"/>
                    <a:pt x="1" y="5171"/>
                    <a:pt x="32" y="5427"/>
                  </a:cubicBezTo>
                  <a:cubicBezTo>
                    <a:pt x="64" y="5187"/>
                    <a:pt x="128" y="4948"/>
                    <a:pt x="240" y="4740"/>
                  </a:cubicBezTo>
                  <a:cubicBezTo>
                    <a:pt x="336" y="4533"/>
                    <a:pt x="463" y="4309"/>
                    <a:pt x="575" y="4118"/>
                  </a:cubicBezTo>
                  <a:cubicBezTo>
                    <a:pt x="798" y="3703"/>
                    <a:pt x="1054" y="3304"/>
                    <a:pt x="1261" y="2857"/>
                  </a:cubicBezTo>
                  <a:cubicBezTo>
                    <a:pt x="1469" y="2410"/>
                    <a:pt x="1612" y="1948"/>
                    <a:pt x="1692" y="1453"/>
                  </a:cubicBezTo>
                  <a:cubicBezTo>
                    <a:pt x="1756" y="974"/>
                    <a:pt x="1756" y="495"/>
                    <a:pt x="1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0"/>
            <p:cNvSpPr/>
            <p:nvPr/>
          </p:nvSpPr>
          <p:spPr>
            <a:xfrm rot="2913736">
              <a:off x="1056805" y="4235495"/>
              <a:ext cx="173941" cy="133600"/>
            </a:xfrm>
            <a:custGeom>
              <a:avLst/>
              <a:gdLst/>
              <a:ahLst/>
              <a:cxnLst/>
              <a:rect l="l" t="t" r="r" b="b"/>
              <a:pathLst>
                <a:path w="5614" h="4312" extrusionOk="0">
                  <a:moveTo>
                    <a:pt x="1170" y="1"/>
                  </a:moveTo>
                  <a:cubicBezTo>
                    <a:pt x="380" y="1"/>
                    <a:pt x="1" y="354"/>
                    <a:pt x="315" y="542"/>
                  </a:cubicBezTo>
                  <a:cubicBezTo>
                    <a:pt x="682" y="670"/>
                    <a:pt x="1033" y="861"/>
                    <a:pt x="1336" y="1085"/>
                  </a:cubicBezTo>
                  <a:cubicBezTo>
                    <a:pt x="2054" y="1596"/>
                    <a:pt x="2645" y="2234"/>
                    <a:pt x="3108" y="2968"/>
                  </a:cubicBezTo>
                  <a:cubicBezTo>
                    <a:pt x="3545" y="3767"/>
                    <a:pt x="4329" y="4311"/>
                    <a:pt x="4850" y="4311"/>
                  </a:cubicBezTo>
                  <a:cubicBezTo>
                    <a:pt x="5088" y="4311"/>
                    <a:pt x="5272" y="4197"/>
                    <a:pt x="5342" y="3942"/>
                  </a:cubicBezTo>
                  <a:cubicBezTo>
                    <a:pt x="5613" y="2984"/>
                    <a:pt x="4799" y="1771"/>
                    <a:pt x="4017" y="1213"/>
                  </a:cubicBezTo>
                  <a:cubicBezTo>
                    <a:pt x="3634" y="845"/>
                    <a:pt x="3203" y="558"/>
                    <a:pt x="2709" y="367"/>
                  </a:cubicBezTo>
                  <a:cubicBezTo>
                    <a:pt x="2110" y="98"/>
                    <a:pt x="1584" y="1"/>
                    <a:pt x="11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0"/>
            <p:cNvSpPr/>
            <p:nvPr/>
          </p:nvSpPr>
          <p:spPr>
            <a:xfrm rot="2913736">
              <a:off x="1095742" y="4251408"/>
              <a:ext cx="109309" cy="102400"/>
            </a:xfrm>
            <a:custGeom>
              <a:avLst/>
              <a:gdLst/>
              <a:ahLst/>
              <a:cxnLst/>
              <a:rect l="l" t="t" r="r" b="b"/>
              <a:pathLst>
                <a:path w="3528" h="3305" extrusionOk="0">
                  <a:moveTo>
                    <a:pt x="0" y="1"/>
                  </a:moveTo>
                  <a:lnTo>
                    <a:pt x="0" y="1"/>
                  </a:lnTo>
                  <a:cubicBezTo>
                    <a:pt x="735" y="352"/>
                    <a:pt x="1421" y="815"/>
                    <a:pt x="2027" y="1373"/>
                  </a:cubicBezTo>
                  <a:cubicBezTo>
                    <a:pt x="2634" y="1916"/>
                    <a:pt x="3128" y="2570"/>
                    <a:pt x="3527" y="3304"/>
                  </a:cubicBezTo>
                  <a:cubicBezTo>
                    <a:pt x="3320" y="2458"/>
                    <a:pt x="2873" y="1708"/>
                    <a:pt x="2235" y="1134"/>
                  </a:cubicBezTo>
                  <a:cubicBezTo>
                    <a:pt x="1612" y="543"/>
                    <a:pt x="830" y="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0"/>
            <p:cNvSpPr/>
            <p:nvPr/>
          </p:nvSpPr>
          <p:spPr>
            <a:xfrm rot="2913736">
              <a:off x="1182837" y="4504035"/>
              <a:ext cx="73214" cy="180354"/>
            </a:xfrm>
            <a:custGeom>
              <a:avLst/>
              <a:gdLst/>
              <a:ahLst/>
              <a:cxnLst/>
              <a:rect l="l" t="t" r="r" b="b"/>
              <a:pathLst>
                <a:path w="2363" h="5821" extrusionOk="0">
                  <a:moveTo>
                    <a:pt x="1476" y="0"/>
                  </a:moveTo>
                  <a:cubicBezTo>
                    <a:pt x="1436" y="0"/>
                    <a:pt x="1397" y="12"/>
                    <a:pt x="1357" y="36"/>
                  </a:cubicBezTo>
                  <a:cubicBezTo>
                    <a:pt x="1165" y="116"/>
                    <a:pt x="1452" y="212"/>
                    <a:pt x="1357" y="1329"/>
                  </a:cubicBezTo>
                  <a:cubicBezTo>
                    <a:pt x="1277" y="2143"/>
                    <a:pt x="1069" y="2478"/>
                    <a:pt x="639" y="3276"/>
                  </a:cubicBezTo>
                  <a:cubicBezTo>
                    <a:pt x="224" y="4026"/>
                    <a:pt x="0" y="4920"/>
                    <a:pt x="463" y="5638"/>
                  </a:cubicBezTo>
                  <a:cubicBezTo>
                    <a:pt x="531" y="5747"/>
                    <a:pt x="610" y="5820"/>
                    <a:pt x="691" y="5820"/>
                  </a:cubicBezTo>
                  <a:cubicBezTo>
                    <a:pt x="706" y="5820"/>
                    <a:pt x="720" y="5818"/>
                    <a:pt x="734" y="5813"/>
                  </a:cubicBezTo>
                  <a:cubicBezTo>
                    <a:pt x="830" y="5797"/>
                    <a:pt x="830" y="5686"/>
                    <a:pt x="830" y="5558"/>
                  </a:cubicBezTo>
                  <a:cubicBezTo>
                    <a:pt x="846" y="5000"/>
                    <a:pt x="1197" y="4202"/>
                    <a:pt x="1500" y="3675"/>
                  </a:cubicBezTo>
                  <a:cubicBezTo>
                    <a:pt x="1883" y="2973"/>
                    <a:pt x="2362" y="2175"/>
                    <a:pt x="2171" y="1153"/>
                  </a:cubicBezTo>
                  <a:cubicBezTo>
                    <a:pt x="2091" y="722"/>
                    <a:pt x="1899" y="339"/>
                    <a:pt x="1596" y="36"/>
                  </a:cubicBezTo>
                  <a:cubicBezTo>
                    <a:pt x="1556" y="12"/>
                    <a:pt x="1516" y="0"/>
                    <a:pt x="1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0"/>
            <p:cNvSpPr/>
            <p:nvPr/>
          </p:nvSpPr>
          <p:spPr>
            <a:xfrm rot="2913736">
              <a:off x="1195674" y="4549652"/>
              <a:ext cx="35631" cy="100913"/>
            </a:xfrm>
            <a:custGeom>
              <a:avLst/>
              <a:gdLst/>
              <a:ahLst/>
              <a:cxnLst/>
              <a:rect l="l" t="t" r="r" b="b"/>
              <a:pathLst>
                <a:path w="1150" h="3257" extrusionOk="0">
                  <a:moveTo>
                    <a:pt x="1102" y="0"/>
                  </a:moveTo>
                  <a:cubicBezTo>
                    <a:pt x="1022" y="272"/>
                    <a:pt x="926" y="543"/>
                    <a:pt x="814" y="798"/>
                  </a:cubicBezTo>
                  <a:cubicBezTo>
                    <a:pt x="703" y="1054"/>
                    <a:pt x="575" y="1309"/>
                    <a:pt x="447" y="1564"/>
                  </a:cubicBezTo>
                  <a:cubicBezTo>
                    <a:pt x="304" y="1820"/>
                    <a:pt x="208" y="2091"/>
                    <a:pt x="112" y="2378"/>
                  </a:cubicBezTo>
                  <a:cubicBezTo>
                    <a:pt x="32" y="2666"/>
                    <a:pt x="1" y="2953"/>
                    <a:pt x="17" y="3256"/>
                  </a:cubicBezTo>
                  <a:cubicBezTo>
                    <a:pt x="128" y="2985"/>
                    <a:pt x="224" y="2713"/>
                    <a:pt x="352" y="2474"/>
                  </a:cubicBezTo>
                  <a:lnTo>
                    <a:pt x="719" y="1708"/>
                  </a:lnTo>
                  <a:cubicBezTo>
                    <a:pt x="862" y="1453"/>
                    <a:pt x="958" y="1165"/>
                    <a:pt x="1054" y="894"/>
                  </a:cubicBezTo>
                  <a:cubicBezTo>
                    <a:pt x="1134" y="607"/>
                    <a:pt x="1150" y="304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0"/>
            <p:cNvSpPr/>
            <p:nvPr/>
          </p:nvSpPr>
          <p:spPr>
            <a:xfrm rot="2913736">
              <a:off x="1044439" y="3767422"/>
              <a:ext cx="362971" cy="362506"/>
            </a:xfrm>
            <a:custGeom>
              <a:avLst/>
              <a:gdLst/>
              <a:ahLst/>
              <a:cxnLst/>
              <a:rect l="l" t="t" r="r" b="b"/>
              <a:pathLst>
                <a:path w="11715" h="11700" extrusionOk="0">
                  <a:moveTo>
                    <a:pt x="6405" y="0"/>
                  </a:moveTo>
                  <a:cubicBezTo>
                    <a:pt x="5966" y="0"/>
                    <a:pt x="5453" y="269"/>
                    <a:pt x="5076" y="882"/>
                  </a:cubicBezTo>
                  <a:cubicBezTo>
                    <a:pt x="4992" y="1077"/>
                    <a:pt x="4788" y="1211"/>
                    <a:pt x="4579" y="1211"/>
                  </a:cubicBezTo>
                  <a:cubicBezTo>
                    <a:pt x="4548" y="1211"/>
                    <a:pt x="4516" y="1208"/>
                    <a:pt x="4485" y="1201"/>
                  </a:cubicBezTo>
                  <a:cubicBezTo>
                    <a:pt x="4451" y="1198"/>
                    <a:pt x="4417" y="1196"/>
                    <a:pt x="4384" y="1196"/>
                  </a:cubicBezTo>
                  <a:cubicBezTo>
                    <a:pt x="3782" y="1196"/>
                    <a:pt x="3349" y="1731"/>
                    <a:pt x="3288" y="2366"/>
                  </a:cubicBezTo>
                  <a:cubicBezTo>
                    <a:pt x="3256" y="2590"/>
                    <a:pt x="3224" y="2829"/>
                    <a:pt x="3017" y="2861"/>
                  </a:cubicBezTo>
                  <a:cubicBezTo>
                    <a:pt x="2698" y="2925"/>
                    <a:pt x="2474" y="2925"/>
                    <a:pt x="2251" y="3180"/>
                  </a:cubicBezTo>
                  <a:cubicBezTo>
                    <a:pt x="2075" y="3356"/>
                    <a:pt x="1948" y="3579"/>
                    <a:pt x="1884" y="3803"/>
                  </a:cubicBezTo>
                  <a:cubicBezTo>
                    <a:pt x="1804" y="3994"/>
                    <a:pt x="1644" y="4138"/>
                    <a:pt x="1453" y="4186"/>
                  </a:cubicBezTo>
                  <a:cubicBezTo>
                    <a:pt x="1293" y="4234"/>
                    <a:pt x="1150" y="4297"/>
                    <a:pt x="1006" y="4377"/>
                  </a:cubicBezTo>
                  <a:cubicBezTo>
                    <a:pt x="144" y="4824"/>
                    <a:pt x="1" y="5846"/>
                    <a:pt x="799" y="6452"/>
                  </a:cubicBezTo>
                  <a:cubicBezTo>
                    <a:pt x="1022" y="6628"/>
                    <a:pt x="1182" y="7011"/>
                    <a:pt x="974" y="7218"/>
                  </a:cubicBezTo>
                  <a:cubicBezTo>
                    <a:pt x="767" y="7378"/>
                    <a:pt x="655" y="7633"/>
                    <a:pt x="671" y="7904"/>
                  </a:cubicBezTo>
                  <a:cubicBezTo>
                    <a:pt x="687" y="8144"/>
                    <a:pt x="799" y="8383"/>
                    <a:pt x="974" y="8559"/>
                  </a:cubicBezTo>
                  <a:cubicBezTo>
                    <a:pt x="1257" y="8818"/>
                    <a:pt x="1498" y="8892"/>
                    <a:pt x="1697" y="8892"/>
                  </a:cubicBezTo>
                  <a:cubicBezTo>
                    <a:pt x="1962" y="8892"/>
                    <a:pt x="2153" y="8762"/>
                    <a:pt x="2270" y="8762"/>
                  </a:cubicBezTo>
                  <a:cubicBezTo>
                    <a:pt x="2309" y="8762"/>
                    <a:pt x="2340" y="8776"/>
                    <a:pt x="2363" y="8814"/>
                  </a:cubicBezTo>
                  <a:cubicBezTo>
                    <a:pt x="2474" y="9021"/>
                    <a:pt x="1884" y="9165"/>
                    <a:pt x="1517" y="9692"/>
                  </a:cubicBezTo>
                  <a:cubicBezTo>
                    <a:pt x="1214" y="10091"/>
                    <a:pt x="1230" y="10649"/>
                    <a:pt x="1581" y="11016"/>
                  </a:cubicBezTo>
                  <a:cubicBezTo>
                    <a:pt x="1644" y="11080"/>
                    <a:pt x="1724" y="11128"/>
                    <a:pt x="1804" y="11176"/>
                  </a:cubicBezTo>
                  <a:cubicBezTo>
                    <a:pt x="1993" y="11341"/>
                    <a:pt x="2237" y="11410"/>
                    <a:pt x="2495" y="11410"/>
                  </a:cubicBezTo>
                  <a:cubicBezTo>
                    <a:pt x="2912" y="11410"/>
                    <a:pt x="3368" y="11231"/>
                    <a:pt x="3703" y="10984"/>
                  </a:cubicBezTo>
                  <a:cubicBezTo>
                    <a:pt x="3917" y="10825"/>
                    <a:pt x="4053" y="10762"/>
                    <a:pt x="4143" y="10762"/>
                  </a:cubicBezTo>
                  <a:cubicBezTo>
                    <a:pt x="4452" y="10762"/>
                    <a:pt x="4241" y="11494"/>
                    <a:pt x="4820" y="11655"/>
                  </a:cubicBezTo>
                  <a:cubicBezTo>
                    <a:pt x="4928" y="11685"/>
                    <a:pt x="5035" y="11699"/>
                    <a:pt x="5139" y="11699"/>
                  </a:cubicBezTo>
                  <a:cubicBezTo>
                    <a:pt x="5744" y="11699"/>
                    <a:pt x="6274" y="11219"/>
                    <a:pt x="6560" y="10633"/>
                  </a:cubicBezTo>
                  <a:cubicBezTo>
                    <a:pt x="6592" y="10553"/>
                    <a:pt x="6592" y="10490"/>
                    <a:pt x="6624" y="10410"/>
                  </a:cubicBezTo>
                  <a:cubicBezTo>
                    <a:pt x="6684" y="10306"/>
                    <a:pt x="6735" y="10264"/>
                    <a:pt x="6789" y="10264"/>
                  </a:cubicBezTo>
                  <a:cubicBezTo>
                    <a:pt x="6836" y="10264"/>
                    <a:pt x="6884" y="10295"/>
                    <a:pt x="6943" y="10346"/>
                  </a:cubicBezTo>
                  <a:cubicBezTo>
                    <a:pt x="7195" y="10535"/>
                    <a:pt x="7462" y="10619"/>
                    <a:pt x="7722" y="10619"/>
                  </a:cubicBezTo>
                  <a:cubicBezTo>
                    <a:pt x="8386" y="10619"/>
                    <a:pt x="9007" y="10074"/>
                    <a:pt x="9225" y="9341"/>
                  </a:cubicBezTo>
                  <a:cubicBezTo>
                    <a:pt x="9401" y="8718"/>
                    <a:pt x="9145" y="8447"/>
                    <a:pt x="9576" y="8399"/>
                  </a:cubicBezTo>
                  <a:lnTo>
                    <a:pt x="9736" y="8399"/>
                  </a:lnTo>
                  <a:cubicBezTo>
                    <a:pt x="9768" y="8404"/>
                    <a:pt x="9800" y="8406"/>
                    <a:pt x="9832" y="8406"/>
                  </a:cubicBezTo>
                  <a:cubicBezTo>
                    <a:pt x="9895" y="8406"/>
                    <a:pt x="9959" y="8399"/>
                    <a:pt x="10023" y="8399"/>
                  </a:cubicBezTo>
                  <a:cubicBezTo>
                    <a:pt x="10036" y="8400"/>
                    <a:pt x="10048" y="8401"/>
                    <a:pt x="10061" y="8401"/>
                  </a:cubicBezTo>
                  <a:cubicBezTo>
                    <a:pt x="10439" y="8401"/>
                    <a:pt x="10919" y="7956"/>
                    <a:pt x="10997" y="7601"/>
                  </a:cubicBezTo>
                  <a:cubicBezTo>
                    <a:pt x="11076" y="7250"/>
                    <a:pt x="11044" y="6899"/>
                    <a:pt x="10901" y="6564"/>
                  </a:cubicBezTo>
                  <a:cubicBezTo>
                    <a:pt x="10757" y="6213"/>
                    <a:pt x="10454" y="6069"/>
                    <a:pt x="10757" y="5718"/>
                  </a:cubicBezTo>
                  <a:cubicBezTo>
                    <a:pt x="10885" y="5574"/>
                    <a:pt x="10965" y="5590"/>
                    <a:pt x="11220" y="5415"/>
                  </a:cubicBezTo>
                  <a:cubicBezTo>
                    <a:pt x="11715" y="5095"/>
                    <a:pt x="11699" y="4505"/>
                    <a:pt x="11412" y="4058"/>
                  </a:cubicBezTo>
                  <a:cubicBezTo>
                    <a:pt x="11172" y="3675"/>
                    <a:pt x="11316" y="3356"/>
                    <a:pt x="11412" y="3037"/>
                  </a:cubicBezTo>
                  <a:cubicBezTo>
                    <a:pt x="11608" y="2363"/>
                    <a:pt x="11286" y="1875"/>
                    <a:pt x="10794" y="1875"/>
                  </a:cubicBezTo>
                  <a:cubicBezTo>
                    <a:pt x="10726" y="1875"/>
                    <a:pt x="10655" y="1884"/>
                    <a:pt x="10582" y="1904"/>
                  </a:cubicBezTo>
                  <a:cubicBezTo>
                    <a:pt x="10106" y="2029"/>
                    <a:pt x="9925" y="2311"/>
                    <a:pt x="9699" y="2311"/>
                  </a:cubicBezTo>
                  <a:cubicBezTo>
                    <a:pt x="9637" y="2311"/>
                    <a:pt x="9572" y="2290"/>
                    <a:pt x="9496" y="2239"/>
                  </a:cubicBezTo>
                  <a:cubicBezTo>
                    <a:pt x="9305" y="2095"/>
                    <a:pt x="9305" y="1967"/>
                    <a:pt x="9337" y="1744"/>
                  </a:cubicBezTo>
                  <a:cubicBezTo>
                    <a:pt x="9417" y="1201"/>
                    <a:pt x="9002" y="739"/>
                    <a:pt x="8667" y="579"/>
                  </a:cubicBezTo>
                  <a:cubicBezTo>
                    <a:pt x="8560" y="531"/>
                    <a:pt x="8450" y="507"/>
                    <a:pt x="8342" y="507"/>
                  </a:cubicBezTo>
                  <a:cubicBezTo>
                    <a:pt x="8093" y="507"/>
                    <a:pt x="7859" y="632"/>
                    <a:pt x="7725" y="866"/>
                  </a:cubicBezTo>
                  <a:cubicBezTo>
                    <a:pt x="7676" y="939"/>
                    <a:pt x="7637" y="1068"/>
                    <a:pt x="7536" y="1068"/>
                  </a:cubicBezTo>
                  <a:cubicBezTo>
                    <a:pt x="7504" y="1068"/>
                    <a:pt x="7467" y="1056"/>
                    <a:pt x="7422" y="1026"/>
                  </a:cubicBezTo>
                  <a:cubicBezTo>
                    <a:pt x="7342" y="962"/>
                    <a:pt x="7294" y="866"/>
                    <a:pt x="7294" y="770"/>
                  </a:cubicBezTo>
                  <a:cubicBezTo>
                    <a:pt x="7229" y="285"/>
                    <a:pt x="6857" y="0"/>
                    <a:pt x="6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0"/>
            <p:cNvSpPr/>
            <p:nvPr/>
          </p:nvSpPr>
          <p:spPr>
            <a:xfrm rot="2913736">
              <a:off x="1113545" y="3826970"/>
              <a:ext cx="240338" cy="238913"/>
            </a:xfrm>
            <a:custGeom>
              <a:avLst/>
              <a:gdLst/>
              <a:ahLst/>
              <a:cxnLst/>
              <a:rect l="l" t="t" r="r" b="b"/>
              <a:pathLst>
                <a:path w="7757" h="7711" extrusionOk="0">
                  <a:moveTo>
                    <a:pt x="4405" y="1"/>
                  </a:moveTo>
                  <a:cubicBezTo>
                    <a:pt x="4395" y="1"/>
                    <a:pt x="4384" y="1"/>
                    <a:pt x="4373" y="2"/>
                  </a:cubicBezTo>
                  <a:cubicBezTo>
                    <a:pt x="4182" y="50"/>
                    <a:pt x="3990" y="178"/>
                    <a:pt x="3878" y="353"/>
                  </a:cubicBezTo>
                  <a:cubicBezTo>
                    <a:pt x="3783" y="513"/>
                    <a:pt x="3703" y="688"/>
                    <a:pt x="3671" y="864"/>
                  </a:cubicBezTo>
                  <a:cubicBezTo>
                    <a:pt x="3591" y="1215"/>
                    <a:pt x="3591" y="1566"/>
                    <a:pt x="3448" y="1821"/>
                  </a:cubicBezTo>
                  <a:cubicBezTo>
                    <a:pt x="3384" y="1949"/>
                    <a:pt x="3272" y="2045"/>
                    <a:pt x="3144" y="2093"/>
                  </a:cubicBezTo>
                  <a:cubicBezTo>
                    <a:pt x="3093" y="2104"/>
                    <a:pt x="3041" y="2109"/>
                    <a:pt x="2987" y="2109"/>
                  </a:cubicBezTo>
                  <a:cubicBezTo>
                    <a:pt x="2890" y="2109"/>
                    <a:pt x="2790" y="2092"/>
                    <a:pt x="2697" y="2061"/>
                  </a:cubicBezTo>
                  <a:lnTo>
                    <a:pt x="2458" y="1997"/>
                  </a:lnTo>
                  <a:cubicBezTo>
                    <a:pt x="2362" y="1949"/>
                    <a:pt x="2267" y="1949"/>
                    <a:pt x="2171" y="1949"/>
                  </a:cubicBezTo>
                  <a:cubicBezTo>
                    <a:pt x="1947" y="1981"/>
                    <a:pt x="1772" y="2125"/>
                    <a:pt x="1708" y="2332"/>
                  </a:cubicBezTo>
                  <a:cubicBezTo>
                    <a:pt x="1644" y="2508"/>
                    <a:pt x="1628" y="2683"/>
                    <a:pt x="1644" y="2875"/>
                  </a:cubicBezTo>
                  <a:cubicBezTo>
                    <a:pt x="1660" y="3034"/>
                    <a:pt x="1676" y="3194"/>
                    <a:pt x="1660" y="3369"/>
                  </a:cubicBezTo>
                  <a:cubicBezTo>
                    <a:pt x="1644" y="3689"/>
                    <a:pt x="1469" y="3960"/>
                    <a:pt x="1181" y="4103"/>
                  </a:cubicBezTo>
                  <a:cubicBezTo>
                    <a:pt x="910" y="4263"/>
                    <a:pt x="527" y="4183"/>
                    <a:pt x="208" y="4423"/>
                  </a:cubicBezTo>
                  <a:cubicBezTo>
                    <a:pt x="64" y="4550"/>
                    <a:pt x="0" y="4742"/>
                    <a:pt x="48" y="4933"/>
                  </a:cubicBezTo>
                  <a:cubicBezTo>
                    <a:pt x="64" y="5109"/>
                    <a:pt x="128" y="5284"/>
                    <a:pt x="224" y="5428"/>
                  </a:cubicBezTo>
                  <a:cubicBezTo>
                    <a:pt x="399" y="5747"/>
                    <a:pt x="766" y="5859"/>
                    <a:pt x="1054" y="6035"/>
                  </a:cubicBezTo>
                  <a:cubicBezTo>
                    <a:pt x="1181" y="6114"/>
                    <a:pt x="1277" y="6274"/>
                    <a:pt x="1293" y="6434"/>
                  </a:cubicBezTo>
                  <a:cubicBezTo>
                    <a:pt x="1309" y="6609"/>
                    <a:pt x="1245" y="6785"/>
                    <a:pt x="1102" y="6880"/>
                  </a:cubicBezTo>
                  <a:cubicBezTo>
                    <a:pt x="1245" y="6785"/>
                    <a:pt x="1325" y="6609"/>
                    <a:pt x="1309" y="6434"/>
                  </a:cubicBezTo>
                  <a:cubicBezTo>
                    <a:pt x="1293" y="6258"/>
                    <a:pt x="1197" y="6098"/>
                    <a:pt x="1054" y="6003"/>
                  </a:cubicBezTo>
                  <a:cubicBezTo>
                    <a:pt x="766" y="5811"/>
                    <a:pt x="431" y="5683"/>
                    <a:pt x="272" y="5380"/>
                  </a:cubicBezTo>
                  <a:cubicBezTo>
                    <a:pt x="192" y="5237"/>
                    <a:pt x="144" y="5077"/>
                    <a:pt x="144" y="4917"/>
                  </a:cubicBezTo>
                  <a:cubicBezTo>
                    <a:pt x="96" y="4758"/>
                    <a:pt x="144" y="4598"/>
                    <a:pt x="272" y="4502"/>
                  </a:cubicBezTo>
                  <a:cubicBezTo>
                    <a:pt x="527" y="4327"/>
                    <a:pt x="910" y="4407"/>
                    <a:pt x="1245" y="4247"/>
                  </a:cubicBezTo>
                  <a:cubicBezTo>
                    <a:pt x="1580" y="4088"/>
                    <a:pt x="1820" y="3768"/>
                    <a:pt x="1868" y="3385"/>
                  </a:cubicBezTo>
                  <a:cubicBezTo>
                    <a:pt x="1884" y="3210"/>
                    <a:pt x="1868" y="3034"/>
                    <a:pt x="1852" y="2859"/>
                  </a:cubicBezTo>
                  <a:cubicBezTo>
                    <a:pt x="1836" y="2715"/>
                    <a:pt x="1868" y="2555"/>
                    <a:pt x="1915" y="2412"/>
                  </a:cubicBezTo>
                  <a:cubicBezTo>
                    <a:pt x="1963" y="2268"/>
                    <a:pt x="2075" y="2172"/>
                    <a:pt x="2203" y="2156"/>
                  </a:cubicBezTo>
                  <a:cubicBezTo>
                    <a:pt x="2282" y="2156"/>
                    <a:pt x="2346" y="2172"/>
                    <a:pt x="2410" y="2204"/>
                  </a:cubicBezTo>
                  <a:lnTo>
                    <a:pt x="2666" y="2268"/>
                  </a:lnTo>
                  <a:cubicBezTo>
                    <a:pt x="2775" y="2318"/>
                    <a:pt x="2891" y="2343"/>
                    <a:pt x="3009" y="2343"/>
                  </a:cubicBezTo>
                  <a:cubicBezTo>
                    <a:pt x="3080" y="2343"/>
                    <a:pt x="3152" y="2334"/>
                    <a:pt x="3224" y="2316"/>
                  </a:cubicBezTo>
                  <a:cubicBezTo>
                    <a:pt x="3416" y="2252"/>
                    <a:pt x="3591" y="2125"/>
                    <a:pt x="3687" y="1949"/>
                  </a:cubicBezTo>
                  <a:cubicBezTo>
                    <a:pt x="3878" y="1598"/>
                    <a:pt x="3862" y="1247"/>
                    <a:pt x="3942" y="928"/>
                  </a:cubicBezTo>
                  <a:cubicBezTo>
                    <a:pt x="3974" y="784"/>
                    <a:pt x="4038" y="640"/>
                    <a:pt x="4134" y="513"/>
                  </a:cubicBezTo>
                  <a:cubicBezTo>
                    <a:pt x="4198" y="401"/>
                    <a:pt x="4309" y="305"/>
                    <a:pt x="4437" y="273"/>
                  </a:cubicBezTo>
                  <a:cubicBezTo>
                    <a:pt x="4485" y="273"/>
                    <a:pt x="4533" y="289"/>
                    <a:pt x="4565" y="321"/>
                  </a:cubicBezTo>
                  <a:cubicBezTo>
                    <a:pt x="4613" y="353"/>
                    <a:pt x="4628" y="401"/>
                    <a:pt x="4644" y="449"/>
                  </a:cubicBezTo>
                  <a:cubicBezTo>
                    <a:pt x="4644" y="497"/>
                    <a:pt x="4644" y="545"/>
                    <a:pt x="4660" y="592"/>
                  </a:cubicBezTo>
                  <a:cubicBezTo>
                    <a:pt x="4676" y="640"/>
                    <a:pt x="4692" y="672"/>
                    <a:pt x="4692" y="704"/>
                  </a:cubicBezTo>
                  <a:cubicBezTo>
                    <a:pt x="4708" y="800"/>
                    <a:pt x="4724" y="896"/>
                    <a:pt x="4756" y="975"/>
                  </a:cubicBezTo>
                  <a:cubicBezTo>
                    <a:pt x="4884" y="1358"/>
                    <a:pt x="5219" y="1646"/>
                    <a:pt x="5634" y="1694"/>
                  </a:cubicBezTo>
                  <a:cubicBezTo>
                    <a:pt x="5809" y="1694"/>
                    <a:pt x="6001" y="1678"/>
                    <a:pt x="6177" y="1630"/>
                  </a:cubicBezTo>
                  <a:cubicBezTo>
                    <a:pt x="6336" y="1614"/>
                    <a:pt x="6496" y="1582"/>
                    <a:pt x="6655" y="1582"/>
                  </a:cubicBezTo>
                  <a:cubicBezTo>
                    <a:pt x="6682" y="1581"/>
                    <a:pt x="6708" y="1580"/>
                    <a:pt x="6734" y="1580"/>
                  </a:cubicBezTo>
                  <a:cubicBezTo>
                    <a:pt x="7026" y="1580"/>
                    <a:pt x="7307" y="1663"/>
                    <a:pt x="7453" y="1853"/>
                  </a:cubicBezTo>
                  <a:cubicBezTo>
                    <a:pt x="7485" y="1917"/>
                    <a:pt x="7469" y="1869"/>
                    <a:pt x="7453" y="1917"/>
                  </a:cubicBezTo>
                  <a:lnTo>
                    <a:pt x="7310" y="2109"/>
                  </a:lnTo>
                  <a:cubicBezTo>
                    <a:pt x="7262" y="2172"/>
                    <a:pt x="7198" y="2220"/>
                    <a:pt x="7134" y="2268"/>
                  </a:cubicBezTo>
                  <a:cubicBezTo>
                    <a:pt x="7070" y="2332"/>
                    <a:pt x="7006" y="2396"/>
                    <a:pt x="6943" y="2460"/>
                  </a:cubicBezTo>
                  <a:cubicBezTo>
                    <a:pt x="6799" y="2603"/>
                    <a:pt x="6703" y="2779"/>
                    <a:pt x="6655" y="2970"/>
                  </a:cubicBezTo>
                  <a:cubicBezTo>
                    <a:pt x="6607" y="3162"/>
                    <a:pt x="6607" y="3353"/>
                    <a:pt x="6655" y="3561"/>
                  </a:cubicBezTo>
                  <a:cubicBezTo>
                    <a:pt x="6703" y="3736"/>
                    <a:pt x="6783" y="3912"/>
                    <a:pt x="6895" y="4056"/>
                  </a:cubicBezTo>
                  <a:cubicBezTo>
                    <a:pt x="6975" y="4183"/>
                    <a:pt x="7054" y="4327"/>
                    <a:pt x="7118" y="4486"/>
                  </a:cubicBezTo>
                  <a:cubicBezTo>
                    <a:pt x="7166" y="4614"/>
                    <a:pt x="7182" y="4758"/>
                    <a:pt x="7182" y="4901"/>
                  </a:cubicBezTo>
                  <a:cubicBezTo>
                    <a:pt x="7166" y="4965"/>
                    <a:pt x="7150" y="4981"/>
                    <a:pt x="7118" y="4997"/>
                  </a:cubicBezTo>
                  <a:cubicBezTo>
                    <a:pt x="7054" y="5013"/>
                    <a:pt x="7006" y="5013"/>
                    <a:pt x="6943" y="5013"/>
                  </a:cubicBezTo>
                  <a:cubicBezTo>
                    <a:pt x="6783" y="5013"/>
                    <a:pt x="6639" y="4965"/>
                    <a:pt x="6432" y="4949"/>
                  </a:cubicBezTo>
                  <a:cubicBezTo>
                    <a:pt x="6399" y="4947"/>
                    <a:pt x="6366" y="4945"/>
                    <a:pt x="6333" y="4945"/>
                  </a:cubicBezTo>
                  <a:cubicBezTo>
                    <a:pt x="6175" y="4945"/>
                    <a:pt x="6019" y="4976"/>
                    <a:pt x="5873" y="5029"/>
                  </a:cubicBezTo>
                  <a:cubicBezTo>
                    <a:pt x="5506" y="5141"/>
                    <a:pt x="5203" y="5444"/>
                    <a:pt x="5107" y="5827"/>
                  </a:cubicBezTo>
                  <a:cubicBezTo>
                    <a:pt x="5059" y="5987"/>
                    <a:pt x="5012" y="6162"/>
                    <a:pt x="4996" y="6338"/>
                  </a:cubicBezTo>
                  <a:cubicBezTo>
                    <a:pt x="4980" y="6497"/>
                    <a:pt x="4932" y="6641"/>
                    <a:pt x="4836" y="6689"/>
                  </a:cubicBezTo>
                  <a:cubicBezTo>
                    <a:pt x="4740" y="6725"/>
                    <a:pt x="4635" y="6743"/>
                    <a:pt x="4529" y="6743"/>
                  </a:cubicBezTo>
                  <a:cubicBezTo>
                    <a:pt x="4493" y="6743"/>
                    <a:pt x="4457" y="6741"/>
                    <a:pt x="4421" y="6737"/>
                  </a:cubicBezTo>
                  <a:cubicBezTo>
                    <a:pt x="4245" y="6705"/>
                    <a:pt x="4070" y="6705"/>
                    <a:pt x="3894" y="6705"/>
                  </a:cubicBezTo>
                  <a:cubicBezTo>
                    <a:pt x="3871" y="6704"/>
                    <a:pt x="3848" y="6703"/>
                    <a:pt x="3825" y="6703"/>
                  </a:cubicBezTo>
                  <a:cubicBezTo>
                    <a:pt x="3481" y="6703"/>
                    <a:pt x="3141" y="6815"/>
                    <a:pt x="2857" y="7024"/>
                  </a:cubicBezTo>
                  <a:cubicBezTo>
                    <a:pt x="2713" y="7120"/>
                    <a:pt x="2586" y="7247"/>
                    <a:pt x="2474" y="7391"/>
                  </a:cubicBezTo>
                  <a:cubicBezTo>
                    <a:pt x="2424" y="7449"/>
                    <a:pt x="2383" y="7477"/>
                    <a:pt x="2339" y="7477"/>
                  </a:cubicBezTo>
                  <a:cubicBezTo>
                    <a:pt x="2299" y="7477"/>
                    <a:pt x="2256" y="7453"/>
                    <a:pt x="2203" y="7407"/>
                  </a:cubicBezTo>
                  <a:cubicBezTo>
                    <a:pt x="2123" y="7311"/>
                    <a:pt x="2091" y="7168"/>
                    <a:pt x="2139" y="7056"/>
                  </a:cubicBezTo>
                  <a:cubicBezTo>
                    <a:pt x="2171" y="6896"/>
                    <a:pt x="2235" y="6769"/>
                    <a:pt x="2330" y="6657"/>
                  </a:cubicBezTo>
                  <a:cubicBezTo>
                    <a:pt x="2442" y="6545"/>
                    <a:pt x="2586" y="6449"/>
                    <a:pt x="2713" y="6370"/>
                  </a:cubicBezTo>
                  <a:cubicBezTo>
                    <a:pt x="2873" y="6290"/>
                    <a:pt x="3033" y="6194"/>
                    <a:pt x="3176" y="6098"/>
                  </a:cubicBezTo>
                  <a:cubicBezTo>
                    <a:pt x="3320" y="5971"/>
                    <a:pt x="3432" y="5827"/>
                    <a:pt x="3527" y="5667"/>
                  </a:cubicBezTo>
                  <a:cubicBezTo>
                    <a:pt x="3607" y="5492"/>
                    <a:pt x="3623" y="5284"/>
                    <a:pt x="3527" y="5109"/>
                  </a:cubicBezTo>
                  <a:cubicBezTo>
                    <a:pt x="3448" y="4949"/>
                    <a:pt x="3352" y="4806"/>
                    <a:pt x="3256" y="4662"/>
                  </a:cubicBezTo>
                  <a:cubicBezTo>
                    <a:pt x="3160" y="4534"/>
                    <a:pt x="3128" y="4375"/>
                    <a:pt x="3128" y="4231"/>
                  </a:cubicBezTo>
                  <a:cubicBezTo>
                    <a:pt x="3160" y="4072"/>
                    <a:pt x="3224" y="3928"/>
                    <a:pt x="3336" y="3816"/>
                  </a:cubicBezTo>
                  <a:cubicBezTo>
                    <a:pt x="3432" y="3689"/>
                    <a:pt x="3559" y="3593"/>
                    <a:pt x="3719" y="3545"/>
                  </a:cubicBezTo>
                  <a:cubicBezTo>
                    <a:pt x="3752" y="3538"/>
                    <a:pt x="3785" y="3535"/>
                    <a:pt x="3818" y="3535"/>
                  </a:cubicBezTo>
                  <a:cubicBezTo>
                    <a:pt x="3943" y="3535"/>
                    <a:pt x="4061" y="3581"/>
                    <a:pt x="4150" y="3657"/>
                  </a:cubicBezTo>
                  <a:cubicBezTo>
                    <a:pt x="4230" y="3704"/>
                    <a:pt x="4293" y="3768"/>
                    <a:pt x="4357" y="3832"/>
                  </a:cubicBezTo>
                  <a:cubicBezTo>
                    <a:pt x="4421" y="3880"/>
                    <a:pt x="4485" y="3928"/>
                    <a:pt x="4549" y="3976"/>
                  </a:cubicBezTo>
                  <a:cubicBezTo>
                    <a:pt x="4663" y="4091"/>
                    <a:pt x="4830" y="4154"/>
                    <a:pt x="4990" y="4154"/>
                  </a:cubicBezTo>
                  <a:cubicBezTo>
                    <a:pt x="5008" y="4154"/>
                    <a:pt x="5026" y="4153"/>
                    <a:pt x="5043" y="4151"/>
                  </a:cubicBezTo>
                  <a:cubicBezTo>
                    <a:pt x="5123" y="4135"/>
                    <a:pt x="5219" y="4103"/>
                    <a:pt x="5299" y="4056"/>
                  </a:cubicBezTo>
                  <a:cubicBezTo>
                    <a:pt x="5363" y="4008"/>
                    <a:pt x="5426" y="3928"/>
                    <a:pt x="5442" y="3848"/>
                  </a:cubicBezTo>
                  <a:cubicBezTo>
                    <a:pt x="5458" y="3673"/>
                    <a:pt x="5474" y="3497"/>
                    <a:pt x="5474" y="3321"/>
                  </a:cubicBezTo>
                  <a:cubicBezTo>
                    <a:pt x="5474" y="3162"/>
                    <a:pt x="5506" y="2987"/>
                    <a:pt x="5554" y="2827"/>
                  </a:cubicBezTo>
                  <a:lnTo>
                    <a:pt x="5554" y="2827"/>
                  </a:lnTo>
                  <a:cubicBezTo>
                    <a:pt x="5506" y="2987"/>
                    <a:pt x="5474" y="3146"/>
                    <a:pt x="5442" y="3306"/>
                  </a:cubicBezTo>
                  <a:cubicBezTo>
                    <a:pt x="5442" y="3481"/>
                    <a:pt x="5426" y="3657"/>
                    <a:pt x="5410" y="3816"/>
                  </a:cubicBezTo>
                  <a:cubicBezTo>
                    <a:pt x="5363" y="3976"/>
                    <a:pt x="5203" y="4072"/>
                    <a:pt x="5043" y="4072"/>
                  </a:cubicBezTo>
                  <a:cubicBezTo>
                    <a:pt x="5026" y="4073"/>
                    <a:pt x="5008" y="4074"/>
                    <a:pt x="4991" y="4074"/>
                  </a:cubicBezTo>
                  <a:cubicBezTo>
                    <a:pt x="4836" y="4074"/>
                    <a:pt x="4697" y="4011"/>
                    <a:pt x="4597" y="3896"/>
                  </a:cubicBezTo>
                  <a:cubicBezTo>
                    <a:pt x="4533" y="3848"/>
                    <a:pt x="4453" y="3800"/>
                    <a:pt x="4405" y="3752"/>
                  </a:cubicBezTo>
                  <a:cubicBezTo>
                    <a:pt x="4341" y="3689"/>
                    <a:pt x="4293" y="3625"/>
                    <a:pt x="4214" y="3561"/>
                  </a:cubicBezTo>
                  <a:cubicBezTo>
                    <a:pt x="4095" y="3469"/>
                    <a:pt x="3944" y="3409"/>
                    <a:pt x="3796" y="3409"/>
                  </a:cubicBezTo>
                  <a:cubicBezTo>
                    <a:pt x="3765" y="3409"/>
                    <a:pt x="3733" y="3412"/>
                    <a:pt x="3703" y="3417"/>
                  </a:cubicBezTo>
                  <a:cubicBezTo>
                    <a:pt x="3511" y="3465"/>
                    <a:pt x="3352" y="3561"/>
                    <a:pt x="3240" y="3704"/>
                  </a:cubicBezTo>
                  <a:cubicBezTo>
                    <a:pt x="3112" y="3848"/>
                    <a:pt x="3017" y="4008"/>
                    <a:pt x="2985" y="4183"/>
                  </a:cubicBezTo>
                  <a:cubicBezTo>
                    <a:pt x="2953" y="4375"/>
                    <a:pt x="3001" y="4566"/>
                    <a:pt x="3112" y="4726"/>
                  </a:cubicBezTo>
                  <a:cubicBezTo>
                    <a:pt x="3208" y="4870"/>
                    <a:pt x="3288" y="5013"/>
                    <a:pt x="3368" y="5157"/>
                  </a:cubicBezTo>
                  <a:cubicBezTo>
                    <a:pt x="3511" y="5444"/>
                    <a:pt x="3288" y="5731"/>
                    <a:pt x="3049" y="5923"/>
                  </a:cubicBezTo>
                  <a:cubicBezTo>
                    <a:pt x="2905" y="6019"/>
                    <a:pt x="2777" y="6098"/>
                    <a:pt x="2618" y="6162"/>
                  </a:cubicBezTo>
                  <a:cubicBezTo>
                    <a:pt x="2458" y="6258"/>
                    <a:pt x="2314" y="6354"/>
                    <a:pt x="2187" y="6481"/>
                  </a:cubicBezTo>
                  <a:cubicBezTo>
                    <a:pt x="2043" y="6625"/>
                    <a:pt x="1947" y="6785"/>
                    <a:pt x="1899" y="6976"/>
                  </a:cubicBezTo>
                  <a:cubicBezTo>
                    <a:pt x="1884" y="7072"/>
                    <a:pt x="1884" y="7184"/>
                    <a:pt x="1884" y="7279"/>
                  </a:cubicBezTo>
                  <a:cubicBezTo>
                    <a:pt x="1899" y="7391"/>
                    <a:pt x="1963" y="7487"/>
                    <a:pt x="2043" y="7567"/>
                  </a:cubicBezTo>
                  <a:cubicBezTo>
                    <a:pt x="2075" y="7599"/>
                    <a:pt x="2123" y="7630"/>
                    <a:pt x="2171" y="7662"/>
                  </a:cubicBezTo>
                  <a:cubicBezTo>
                    <a:pt x="2235" y="7694"/>
                    <a:pt x="2298" y="7710"/>
                    <a:pt x="2362" y="7710"/>
                  </a:cubicBezTo>
                  <a:cubicBezTo>
                    <a:pt x="2474" y="7694"/>
                    <a:pt x="2586" y="7630"/>
                    <a:pt x="2666" y="7551"/>
                  </a:cubicBezTo>
                  <a:cubicBezTo>
                    <a:pt x="2761" y="7423"/>
                    <a:pt x="2873" y="7311"/>
                    <a:pt x="3017" y="7216"/>
                  </a:cubicBezTo>
                  <a:cubicBezTo>
                    <a:pt x="3254" y="7053"/>
                    <a:pt x="3545" y="6958"/>
                    <a:pt x="3828" y="6958"/>
                  </a:cubicBezTo>
                  <a:cubicBezTo>
                    <a:pt x="3851" y="6958"/>
                    <a:pt x="3872" y="6959"/>
                    <a:pt x="3894" y="6960"/>
                  </a:cubicBezTo>
                  <a:cubicBezTo>
                    <a:pt x="4070" y="6960"/>
                    <a:pt x="4230" y="6960"/>
                    <a:pt x="4405" y="6976"/>
                  </a:cubicBezTo>
                  <a:cubicBezTo>
                    <a:pt x="4466" y="6991"/>
                    <a:pt x="4529" y="6999"/>
                    <a:pt x="4593" y="6999"/>
                  </a:cubicBezTo>
                  <a:cubicBezTo>
                    <a:pt x="4726" y="6999"/>
                    <a:pt x="4860" y="6967"/>
                    <a:pt x="4980" y="6912"/>
                  </a:cubicBezTo>
                  <a:cubicBezTo>
                    <a:pt x="5075" y="6848"/>
                    <a:pt x="5155" y="6753"/>
                    <a:pt x="5203" y="6641"/>
                  </a:cubicBezTo>
                  <a:cubicBezTo>
                    <a:pt x="5235" y="6561"/>
                    <a:pt x="5251" y="6465"/>
                    <a:pt x="5267" y="6370"/>
                  </a:cubicBezTo>
                  <a:cubicBezTo>
                    <a:pt x="5299" y="6210"/>
                    <a:pt x="5331" y="6050"/>
                    <a:pt x="5363" y="5891"/>
                  </a:cubicBezTo>
                  <a:cubicBezTo>
                    <a:pt x="5458" y="5604"/>
                    <a:pt x="5682" y="5364"/>
                    <a:pt x="5969" y="5284"/>
                  </a:cubicBezTo>
                  <a:cubicBezTo>
                    <a:pt x="6113" y="5237"/>
                    <a:pt x="6272" y="5221"/>
                    <a:pt x="6416" y="5221"/>
                  </a:cubicBezTo>
                  <a:cubicBezTo>
                    <a:pt x="6560" y="5237"/>
                    <a:pt x="6735" y="5284"/>
                    <a:pt x="6927" y="5284"/>
                  </a:cubicBezTo>
                  <a:cubicBezTo>
                    <a:pt x="6957" y="5289"/>
                    <a:pt x="6986" y="5291"/>
                    <a:pt x="7016" y="5291"/>
                  </a:cubicBezTo>
                  <a:cubicBezTo>
                    <a:pt x="7097" y="5291"/>
                    <a:pt x="7176" y="5276"/>
                    <a:pt x="7246" y="5253"/>
                  </a:cubicBezTo>
                  <a:cubicBezTo>
                    <a:pt x="7373" y="5189"/>
                    <a:pt x="7453" y="5077"/>
                    <a:pt x="7469" y="4933"/>
                  </a:cubicBezTo>
                  <a:cubicBezTo>
                    <a:pt x="7501" y="4742"/>
                    <a:pt x="7469" y="4534"/>
                    <a:pt x="7405" y="4359"/>
                  </a:cubicBezTo>
                  <a:cubicBezTo>
                    <a:pt x="7342" y="4183"/>
                    <a:pt x="7262" y="4024"/>
                    <a:pt x="7150" y="3864"/>
                  </a:cubicBezTo>
                  <a:cubicBezTo>
                    <a:pt x="7070" y="3736"/>
                    <a:pt x="6990" y="3593"/>
                    <a:pt x="6959" y="3449"/>
                  </a:cubicBezTo>
                  <a:cubicBezTo>
                    <a:pt x="6879" y="3162"/>
                    <a:pt x="6959" y="2859"/>
                    <a:pt x="7150" y="2651"/>
                  </a:cubicBezTo>
                  <a:cubicBezTo>
                    <a:pt x="7198" y="2587"/>
                    <a:pt x="7262" y="2539"/>
                    <a:pt x="7326" y="2492"/>
                  </a:cubicBezTo>
                  <a:cubicBezTo>
                    <a:pt x="7389" y="2428"/>
                    <a:pt x="7469" y="2364"/>
                    <a:pt x="7517" y="2300"/>
                  </a:cubicBezTo>
                  <a:lnTo>
                    <a:pt x="7677" y="2093"/>
                  </a:lnTo>
                  <a:cubicBezTo>
                    <a:pt x="7725" y="2029"/>
                    <a:pt x="7757" y="1965"/>
                    <a:pt x="7757" y="1885"/>
                  </a:cubicBezTo>
                  <a:cubicBezTo>
                    <a:pt x="7757" y="1805"/>
                    <a:pt x="7725" y="1742"/>
                    <a:pt x="7677" y="1678"/>
                  </a:cubicBezTo>
                  <a:cubicBezTo>
                    <a:pt x="7549" y="1518"/>
                    <a:pt x="7373" y="1406"/>
                    <a:pt x="7182" y="1343"/>
                  </a:cubicBezTo>
                  <a:cubicBezTo>
                    <a:pt x="7050" y="1307"/>
                    <a:pt x="6910" y="1289"/>
                    <a:pt x="6767" y="1289"/>
                  </a:cubicBezTo>
                  <a:cubicBezTo>
                    <a:pt x="6719" y="1289"/>
                    <a:pt x="6671" y="1291"/>
                    <a:pt x="6623" y="1295"/>
                  </a:cubicBezTo>
                  <a:cubicBezTo>
                    <a:pt x="6448" y="1295"/>
                    <a:pt x="6272" y="1311"/>
                    <a:pt x="6097" y="1343"/>
                  </a:cubicBezTo>
                  <a:cubicBezTo>
                    <a:pt x="5953" y="1390"/>
                    <a:pt x="5794" y="1406"/>
                    <a:pt x="5634" y="1406"/>
                  </a:cubicBezTo>
                  <a:cubicBezTo>
                    <a:pt x="5331" y="1374"/>
                    <a:pt x="5091" y="1167"/>
                    <a:pt x="4996" y="880"/>
                  </a:cubicBezTo>
                  <a:cubicBezTo>
                    <a:pt x="4980" y="816"/>
                    <a:pt x="4948" y="736"/>
                    <a:pt x="4948" y="656"/>
                  </a:cubicBezTo>
                  <a:cubicBezTo>
                    <a:pt x="4932" y="608"/>
                    <a:pt x="4916" y="561"/>
                    <a:pt x="4900" y="513"/>
                  </a:cubicBezTo>
                  <a:cubicBezTo>
                    <a:pt x="4900" y="481"/>
                    <a:pt x="4884" y="449"/>
                    <a:pt x="4884" y="417"/>
                  </a:cubicBezTo>
                  <a:cubicBezTo>
                    <a:pt x="4853" y="172"/>
                    <a:pt x="4647" y="1"/>
                    <a:pt x="4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0"/>
            <p:cNvSpPr/>
            <p:nvPr/>
          </p:nvSpPr>
          <p:spPr>
            <a:xfrm rot="2913736">
              <a:off x="1025940" y="3980813"/>
              <a:ext cx="124646" cy="29744"/>
            </a:xfrm>
            <a:custGeom>
              <a:avLst/>
              <a:gdLst/>
              <a:ahLst/>
              <a:cxnLst/>
              <a:rect l="l" t="t" r="r" b="b"/>
              <a:pathLst>
                <a:path w="4023" h="960" extrusionOk="0">
                  <a:moveTo>
                    <a:pt x="2201" y="0"/>
                  </a:moveTo>
                  <a:cubicBezTo>
                    <a:pt x="2142" y="0"/>
                    <a:pt x="2084" y="6"/>
                    <a:pt x="2027" y="19"/>
                  </a:cubicBezTo>
                  <a:cubicBezTo>
                    <a:pt x="1820" y="51"/>
                    <a:pt x="1628" y="114"/>
                    <a:pt x="1437" y="226"/>
                  </a:cubicBezTo>
                  <a:lnTo>
                    <a:pt x="958" y="513"/>
                  </a:lnTo>
                  <a:cubicBezTo>
                    <a:pt x="798" y="609"/>
                    <a:pt x="639" y="673"/>
                    <a:pt x="463" y="689"/>
                  </a:cubicBezTo>
                  <a:cubicBezTo>
                    <a:pt x="449" y="690"/>
                    <a:pt x="434" y="691"/>
                    <a:pt x="419" y="691"/>
                  </a:cubicBezTo>
                  <a:cubicBezTo>
                    <a:pt x="259" y="691"/>
                    <a:pt x="103" y="612"/>
                    <a:pt x="0" y="465"/>
                  </a:cubicBezTo>
                  <a:lnTo>
                    <a:pt x="0" y="465"/>
                  </a:lnTo>
                  <a:cubicBezTo>
                    <a:pt x="64" y="673"/>
                    <a:pt x="240" y="817"/>
                    <a:pt x="463" y="848"/>
                  </a:cubicBezTo>
                  <a:cubicBezTo>
                    <a:pt x="655" y="848"/>
                    <a:pt x="862" y="817"/>
                    <a:pt x="1054" y="737"/>
                  </a:cubicBezTo>
                  <a:cubicBezTo>
                    <a:pt x="1245" y="657"/>
                    <a:pt x="1405" y="561"/>
                    <a:pt x="1580" y="481"/>
                  </a:cubicBezTo>
                  <a:cubicBezTo>
                    <a:pt x="1724" y="402"/>
                    <a:pt x="1900" y="354"/>
                    <a:pt x="2075" y="338"/>
                  </a:cubicBezTo>
                  <a:cubicBezTo>
                    <a:pt x="2121" y="322"/>
                    <a:pt x="2169" y="315"/>
                    <a:pt x="2217" y="315"/>
                  </a:cubicBezTo>
                  <a:cubicBezTo>
                    <a:pt x="2318" y="315"/>
                    <a:pt x="2419" y="347"/>
                    <a:pt x="2506" y="402"/>
                  </a:cubicBezTo>
                  <a:cubicBezTo>
                    <a:pt x="2570" y="434"/>
                    <a:pt x="2634" y="497"/>
                    <a:pt x="2682" y="561"/>
                  </a:cubicBezTo>
                  <a:cubicBezTo>
                    <a:pt x="2729" y="641"/>
                    <a:pt x="2809" y="721"/>
                    <a:pt x="2905" y="785"/>
                  </a:cubicBezTo>
                  <a:cubicBezTo>
                    <a:pt x="3029" y="896"/>
                    <a:pt x="3192" y="960"/>
                    <a:pt x="3364" y="960"/>
                  </a:cubicBezTo>
                  <a:cubicBezTo>
                    <a:pt x="3413" y="960"/>
                    <a:pt x="3462" y="955"/>
                    <a:pt x="3511" y="944"/>
                  </a:cubicBezTo>
                  <a:cubicBezTo>
                    <a:pt x="3703" y="896"/>
                    <a:pt x="3879" y="801"/>
                    <a:pt x="4022" y="641"/>
                  </a:cubicBezTo>
                  <a:lnTo>
                    <a:pt x="4022" y="641"/>
                  </a:lnTo>
                  <a:cubicBezTo>
                    <a:pt x="3863" y="737"/>
                    <a:pt x="3687" y="785"/>
                    <a:pt x="3496" y="801"/>
                  </a:cubicBezTo>
                  <a:cubicBezTo>
                    <a:pt x="3336" y="801"/>
                    <a:pt x="3176" y="721"/>
                    <a:pt x="3065" y="609"/>
                  </a:cubicBezTo>
                  <a:cubicBezTo>
                    <a:pt x="3001" y="545"/>
                    <a:pt x="2953" y="465"/>
                    <a:pt x="2905" y="402"/>
                  </a:cubicBezTo>
                  <a:cubicBezTo>
                    <a:pt x="2841" y="306"/>
                    <a:pt x="2777" y="226"/>
                    <a:pt x="2682" y="146"/>
                  </a:cubicBezTo>
                  <a:cubicBezTo>
                    <a:pt x="2539" y="51"/>
                    <a:pt x="2370" y="0"/>
                    <a:pt x="2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0"/>
            <p:cNvSpPr/>
            <p:nvPr/>
          </p:nvSpPr>
          <p:spPr>
            <a:xfrm rot="2913736">
              <a:off x="1357834" y="3977428"/>
              <a:ext cx="23764" cy="87032"/>
            </a:xfrm>
            <a:custGeom>
              <a:avLst/>
              <a:gdLst/>
              <a:ahLst/>
              <a:cxnLst/>
              <a:rect l="l" t="t" r="r" b="b"/>
              <a:pathLst>
                <a:path w="767" h="2809" extrusionOk="0">
                  <a:moveTo>
                    <a:pt x="431" y="0"/>
                  </a:moveTo>
                  <a:lnTo>
                    <a:pt x="431" y="0"/>
                  </a:lnTo>
                  <a:cubicBezTo>
                    <a:pt x="256" y="208"/>
                    <a:pt x="160" y="479"/>
                    <a:pt x="128" y="750"/>
                  </a:cubicBezTo>
                  <a:cubicBezTo>
                    <a:pt x="112" y="1037"/>
                    <a:pt x="176" y="1325"/>
                    <a:pt x="336" y="1564"/>
                  </a:cubicBezTo>
                  <a:cubicBezTo>
                    <a:pt x="463" y="1740"/>
                    <a:pt x="479" y="1963"/>
                    <a:pt x="415" y="2170"/>
                  </a:cubicBezTo>
                  <a:cubicBezTo>
                    <a:pt x="351" y="2282"/>
                    <a:pt x="288" y="2378"/>
                    <a:pt x="208" y="2474"/>
                  </a:cubicBezTo>
                  <a:cubicBezTo>
                    <a:pt x="128" y="2585"/>
                    <a:pt x="64" y="2697"/>
                    <a:pt x="0" y="2809"/>
                  </a:cubicBezTo>
                  <a:cubicBezTo>
                    <a:pt x="112" y="2745"/>
                    <a:pt x="208" y="2665"/>
                    <a:pt x="336" y="2585"/>
                  </a:cubicBezTo>
                  <a:cubicBezTo>
                    <a:pt x="447" y="2506"/>
                    <a:pt x="543" y="2394"/>
                    <a:pt x="639" y="2282"/>
                  </a:cubicBezTo>
                  <a:cubicBezTo>
                    <a:pt x="719" y="2155"/>
                    <a:pt x="766" y="1995"/>
                    <a:pt x="750" y="1835"/>
                  </a:cubicBezTo>
                  <a:cubicBezTo>
                    <a:pt x="734" y="1692"/>
                    <a:pt x="687" y="1532"/>
                    <a:pt x="607" y="1404"/>
                  </a:cubicBezTo>
                  <a:cubicBezTo>
                    <a:pt x="479" y="1213"/>
                    <a:pt x="399" y="990"/>
                    <a:pt x="383" y="750"/>
                  </a:cubicBezTo>
                  <a:cubicBezTo>
                    <a:pt x="367" y="495"/>
                    <a:pt x="383" y="239"/>
                    <a:pt x="431" y="0"/>
                  </a:cubicBezTo>
                  <a:close/>
                </a:path>
              </a:pathLst>
            </a:custGeom>
            <a:solidFill>
              <a:srgbClr val="8F28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0"/>
            <p:cNvSpPr/>
            <p:nvPr/>
          </p:nvSpPr>
          <p:spPr>
            <a:xfrm rot="2913736">
              <a:off x="1155929" y="3809191"/>
              <a:ext cx="53415" cy="53322"/>
            </a:xfrm>
            <a:custGeom>
              <a:avLst/>
              <a:gdLst/>
              <a:ahLst/>
              <a:cxnLst/>
              <a:rect l="l" t="t" r="r" b="b"/>
              <a:pathLst>
                <a:path w="1724" h="1721" extrusionOk="0">
                  <a:moveTo>
                    <a:pt x="1724" y="0"/>
                  </a:moveTo>
                  <a:cubicBezTo>
                    <a:pt x="1719" y="0"/>
                    <a:pt x="1714" y="1"/>
                    <a:pt x="1709" y="1"/>
                  </a:cubicBezTo>
                  <a:lnTo>
                    <a:pt x="1709" y="1"/>
                  </a:lnTo>
                  <a:cubicBezTo>
                    <a:pt x="1714" y="1"/>
                    <a:pt x="1719" y="0"/>
                    <a:pt x="1724" y="0"/>
                  </a:cubicBezTo>
                  <a:close/>
                  <a:moveTo>
                    <a:pt x="1709" y="1"/>
                  </a:moveTo>
                  <a:cubicBezTo>
                    <a:pt x="1462" y="26"/>
                    <a:pt x="1308" y="292"/>
                    <a:pt x="1245" y="511"/>
                  </a:cubicBezTo>
                  <a:cubicBezTo>
                    <a:pt x="1197" y="702"/>
                    <a:pt x="1133" y="894"/>
                    <a:pt x="1022" y="1085"/>
                  </a:cubicBezTo>
                  <a:cubicBezTo>
                    <a:pt x="926" y="1245"/>
                    <a:pt x="782" y="1389"/>
                    <a:pt x="607" y="1468"/>
                  </a:cubicBezTo>
                  <a:cubicBezTo>
                    <a:pt x="415" y="1548"/>
                    <a:pt x="208" y="1596"/>
                    <a:pt x="0" y="1596"/>
                  </a:cubicBezTo>
                  <a:cubicBezTo>
                    <a:pt x="144" y="1674"/>
                    <a:pt x="304" y="1720"/>
                    <a:pt x="468" y="1720"/>
                  </a:cubicBezTo>
                  <a:cubicBezTo>
                    <a:pt x="540" y="1720"/>
                    <a:pt x="613" y="1711"/>
                    <a:pt x="686" y="1692"/>
                  </a:cubicBezTo>
                  <a:cubicBezTo>
                    <a:pt x="942" y="1628"/>
                    <a:pt x="1149" y="1468"/>
                    <a:pt x="1293" y="1245"/>
                  </a:cubicBezTo>
                  <a:cubicBezTo>
                    <a:pt x="1405" y="1038"/>
                    <a:pt x="1484" y="798"/>
                    <a:pt x="1484" y="559"/>
                  </a:cubicBezTo>
                  <a:cubicBezTo>
                    <a:pt x="1500" y="463"/>
                    <a:pt x="1516" y="351"/>
                    <a:pt x="1548" y="256"/>
                  </a:cubicBezTo>
                  <a:cubicBezTo>
                    <a:pt x="1564" y="208"/>
                    <a:pt x="1596" y="160"/>
                    <a:pt x="1612" y="112"/>
                  </a:cubicBezTo>
                  <a:cubicBezTo>
                    <a:pt x="1641" y="68"/>
                    <a:pt x="1657" y="10"/>
                    <a:pt x="17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0"/>
            <p:cNvSpPr/>
            <p:nvPr/>
          </p:nvSpPr>
          <p:spPr>
            <a:xfrm rot="2913736">
              <a:off x="1192298" y="3832888"/>
              <a:ext cx="198790" cy="329168"/>
            </a:xfrm>
            <a:custGeom>
              <a:avLst/>
              <a:gdLst/>
              <a:ahLst/>
              <a:cxnLst/>
              <a:rect l="l" t="t" r="r" b="b"/>
              <a:pathLst>
                <a:path w="6416" h="10624" extrusionOk="0">
                  <a:moveTo>
                    <a:pt x="1154" y="0"/>
                  </a:moveTo>
                  <a:cubicBezTo>
                    <a:pt x="863" y="0"/>
                    <a:pt x="594" y="125"/>
                    <a:pt x="511" y="319"/>
                  </a:cubicBezTo>
                  <a:cubicBezTo>
                    <a:pt x="351" y="702"/>
                    <a:pt x="0" y="1292"/>
                    <a:pt x="64" y="2314"/>
                  </a:cubicBezTo>
                  <a:cubicBezTo>
                    <a:pt x="96" y="2872"/>
                    <a:pt x="383" y="3383"/>
                    <a:pt x="846" y="3718"/>
                  </a:cubicBezTo>
                  <a:cubicBezTo>
                    <a:pt x="1197" y="3925"/>
                    <a:pt x="1580" y="3973"/>
                    <a:pt x="2314" y="4069"/>
                  </a:cubicBezTo>
                  <a:cubicBezTo>
                    <a:pt x="2713" y="4117"/>
                    <a:pt x="3049" y="4340"/>
                    <a:pt x="3017" y="4755"/>
                  </a:cubicBezTo>
                  <a:cubicBezTo>
                    <a:pt x="2969" y="5745"/>
                    <a:pt x="1516" y="6000"/>
                    <a:pt x="1181" y="7006"/>
                  </a:cubicBezTo>
                  <a:cubicBezTo>
                    <a:pt x="878" y="7851"/>
                    <a:pt x="1389" y="8378"/>
                    <a:pt x="1548" y="8633"/>
                  </a:cubicBezTo>
                  <a:cubicBezTo>
                    <a:pt x="1804" y="9032"/>
                    <a:pt x="1883" y="9415"/>
                    <a:pt x="1676" y="10086"/>
                  </a:cubicBezTo>
                  <a:cubicBezTo>
                    <a:pt x="1644" y="10229"/>
                    <a:pt x="1596" y="10325"/>
                    <a:pt x="1899" y="10469"/>
                  </a:cubicBezTo>
                  <a:cubicBezTo>
                    <a:pt x="2093" y="10575"/>
                    <a:pt x="2294" y="10623"/>
                    <a:pt x="2491" y="10623"/>
                  </a:cubicBezTo>
                  <a:cubicBezTo>
                    <a:pt x="3155" y="10623"/>
                    <a:pt x="3781" y="10077"/>
                    <a:pt x="3990" y="9352"/>
                  </a:cubicBezTo>
                  <a:cubicBezTo>
                    <a:pt x="4166" y="8745"/>
                    <a:pt x="3926" y="8442"/>
                    <a:pt x="4341" y="8410"/>
                  </a:cubicBezTo>
                  <a:cubicBezTo>
                    <a:pt x="4351" y="8409"/>
                    <a:pt x="4363" y="8409"/>
                    <a:pt x="4375" y="8409"/>
                  </a:cubicBezTo>
                  <a:cubicBezTo>
                    <a:pt x="4444" y="8409"/>
                    <a:pt x="4548" y="8421"/>
                    <a:pt x="4668" y="8421"/>
                  </a:cubicBezTo>
                  <a:cubicBezTo>
                    <a:pt x="4903" y="8421"/>
                    <a:pt x="5204" y="8375"/>
                    <a:pt x="5442" y="8107"/>
                  </a:cubicBezTo>
                  <a:cubicBezTo>
                    <a:pt x="5682" y="7915"/>
                    <a:pt x="5825" y="7612"/>
                    <a:pt x="5809" y="7293"/>
                  </a:cubicBezTo>
                  <a:cubicBezTo>
                    <a:pt x="5809" y="6894"/>
                    <a:pt x="5682" y="6511"/>
                    <a:pt x="5442" y="6208"/>
                  </a:cubicBezTo>
                  <a:cubicBezTo>
                    <a:pt x="5267" y="5952"/>
                    <a:pt x="5522" y="5665"/>
                    <a:pt x="5698" y="5585"/>
                  </a:cubicBezTo>
                  <a:cubicBezTo>
                    <a:pt x="6145" y="5394"/>
                    <a:pt x="6416" y="5106"/>
                    <a:pt x="6368" y="4612"/>
                  </a:cubicBezTo>
                  <a:cubicBezTo>
                    <a:pt x="6320" y="4053"/>
                    <a:pt x="5921" y="3989"/>
                    <a:pt x="6065" y="3383"/>
                  </a:cubicBezTo>
                  <a:cubicBezTo>
                    <a:pt x="6145" y="3064"/>
                    <a:pt x="6240" y="2952"/>
                    <a:pt x="6224" y="2569"/>
                  </a:cubicBezTo>
                  <a:cubicBezTo>
                    <a:pt x="6224" y="2175"/>
                    <a:pt x="5900" y="1889"/>
                    <a:pt x="5536" y="1889"/>
                  </a:cubicBezTo>
                  <a:cubicBezTo>
                    <a:pt x="5458" y="1889"/>
                    <a:pt x="5378" y="1902"/>
                    <a:pt x="5299" y="1931"/>
                  </a:cubicBezTo>
                  <a:cubicBezTo>
                    <a:pt x="4829" y="2070"/>
                    <a:pt x="4662" y="2321"/>
                    <a:pt x="4453" y="2321"/>
                  </a:cubicBezTo>
                  <a:cubicBezTo>
                    <a:pt x="4399" y="2321"/>
                    <a:pt x="4342" y="2305"/>
                    <a:pt x="4277" y="2266"/>
                  </a:cubicBezTo>
                  <a:cubicBezTo>
                    <a:pt x="4038" y="2106"/>
                    <a:pt x="4070" y="1962"/>
                    <a:pt x="4086" y="1755"/>
                  </a:cubicBezTo>
                  <a:cubicBezTo>
                    <a:pt x="4166" y="1228"/>
                    <a:pt x="3783" y="781"/>
                    <a:pt x="3447" y="590"/>
                  </a:cubicBezTo>
                  <a:cubicBezTo>
                    <a:pt x="3341" y="537"/>
                    <a:pt x="3227" y="511"/>
                    <a:pt x="3114" y="511"/>
                  </a:cubicBezTo>
                  <a:cubicBezTo>
                    <a:pt x="2856" y="511"/>
                    <a:pt x="2607" y="644"/>
                    <a:pt x="2474" y="877"/>
                  </a:cubicBezTo>
                  <a:cubicBezTo>
                    <a:pt x="2435" y="943"/>
                    <a:pt x="2395" y="1073"/>
                    <a:pt x="2294" y="1073"/>
                  </a:cubicBezTo>
                  <a:cubicBezTo>
                    <a:pt x="2272" y="1073"/>
                    <a:pt x="2247" y="1067"/>
                    <a:pt x="2219" y="1053"/>
                  </a:cubicBezTo>
                  <a:cubicBezTo>
                    <a:pt x="2123" y="989"/>
                    <a:pt x="2059" y="893"/>
                    <a:pt x="2043" y="766"/>
                  </a:cubicBezTo>
                  <a:cubicBezTo>
                    <a:pt x="1953" y="214"/>
                    <a:pt x="1534" y="0"/>
                    <a:pt x="1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0"/>
            <p:cNvSpPr/>
            <p:nvPr/>
          </p:nvSpPr>
          <p:spPr>
            <a:xfrm rot="2913736">
              <a:off x="1172973" y="4181756"/>
              <a:ext cx="373350" cy="257441"/>
            </a:xfrm>
            <a:custGeom>
              <a:avLst/>
              <a:gdLst/>
              <a:ahLst/>
              <a:cxnLst/>
              <a:rect l="l" t="t" r="r" b="b"/>
              <a:pathLst>
                <a:path w="12050" h="8309" extrusionOk="0">
                  <a:moveTo>
                    <a:pt x="7647" y="1"/>
                  </a:moveTo>
                  <a:cubicBezTo>
                    <a:pt x="7489" y="1"/>
                    <a:pt x="7334" y="41"/>
                    <a:pt x="7198" y="120"/>
                  </a:cubicBezTo>
                  <a:cubicBezTo>
                    <a:pt x="7054" y="184"/>
                    <a:pt x="6927" y="280"/>
                    <a:pt x="6815" y="376"/>
                  </a:cubicBezTo>
                  <a:cubicBezTo>
                    <a:pt x="6661" y="529"/>
                    <a:pt x="6493" y="653"/>
                    <a:pt x="6319" y="653"/>
                  </a:cubicBezTo>
                  <a:cubicBezTo>
                    <a:pt x="6241" y="653"/>
                    <a:pt x="6161" y="627"/>
                    <a:pt x="6081" y="567"/>
                  </a:cubicBezTo>
                  <a:cubicBezTo>
                    <a:pt x="6017" y="503"/>
                    <a:pt x="5921" y="455"/>
                    <a:pt x="5842" y="408"/>
                  </a:cubicBezTo>
                  <a:cubicBezTo>
                    <a:pt x="5634" y="280"/>
                    <a:pt x="5411" y="216"/>
                    <a:pt x="5171" y="216"/>
                  </a:cubicBezTo>
                  <a:cubicBezTo>
                    <a:pt x="5157" y="216"/>
                    <a:pt x="5144" y="216"/>
                    <a:pt x="5130" y="216"/>
                  </a:cubicBezTo>
                  <a:cubicBezTo>
                    <a:pt x="4583" y="216"/>
                    <a:pt x="4301" y="530"/>
                    <a:pt x="3974" y="982"/>
                  </a:cubicBezTo>
                  <a:cubicBezTo>
                    <a:pt x="3891" y="1077"/>
                    <a:pt x="3773" y="1128"/>
                    <a:pt x="3645" y="1128"/>
                  </a:cubicBezTo>
                  <a:cubicBezTo>
                    <a:pt x="3601" y="1128"/>
                    <a:pt x="3556" y="1122"/>
                    <a:pt x="3511" y="1110"/>
                  </a:cubicBezTo>
                  <a:cubicBezTo>
                    <a:pt x="3495" y="1109"/>
                    <a:pt x="3478" y="1109"/>
                    <a:pt x="3462" y="1109"/>
                  </a:cubicBezTo>
                  <a:cubicBezTo>
                    <a:pt x="2921" y="1109"/>
                    <a:pt x="2400" y="1362"/>
                    <a:pt x="2075" y="1796"/>
                  </a:cubicBezTo>
                  <a:cubicBezTo>
                    <a:pt x="1628" y="2307"/>
                    <a:pt x="1772" y="2722"/>
                    <a:pt x="1772" y="3232"/>
                  </a:cubicBezTo>
                  <a:cubicBezTo>
                    <a:pt x="1772" y="4206"/>
                    <a:pt x="782" y="4014"/>
                    <a:pt x="367" y="4621"/>
                  </a:cubicBezTo>
                  <a:cubicBezTo>
                    <a:pt x="112" y="4876"/>
                    <a:pt x="0" y="5227"/>
                    <a:pt x="32" y="5578"/>
                  </a:cubicBezTo>
                  <a:cubicBezTo>
                    <a:pt x="64" y="6440"/>
                    <a:pt x="878" y="6999"/>
                    <a:pt x="1708" y="7238"/>
                  </a:cubicBezTo>
                  <a:cubicBezTo>
                    <a:pt x="2434" y="7453"/>
                    <a:pt x="2984" y="7497"/>
                    <a:pt x="3440" y="7497"/>
                  </a:cubicBezTo>
                  <a:cubicBezTo>
                    <a:pt x="3755" y="7497"/>
                    <a:pt x="4025" y="7476"/>
                    <a:pt x="4278" y="7476"/>
                  </a:cubicBezTo>
                  <a:cubicBezTo>
                    <a:pt x="4719" y="7476"/>
                    <a:pt x="5107" y="7540"/>
                    <a:pt x="5586" y="7892"/>
                  </a:cubicBezTo>
                  <a:cubicBezTo>
                    <a:pt x="5995" y="8165"/>
                    <a:pt x="6491" y="8309"/>
                    <a:pt x="6991" y="8309"/>
                  </a:cubicBezTo>
                  <a:cubicBezTo>
                    <a:pt x="7018" y="8309"/>
                    <a:pt x="7044" y="8308"/>
                    <a:pt x="7070" y="8307"/>
                  </a:cubicBezTo>
                  <a:cubicBezTo>
                    <a:pt x="7725" y="8307"/>
                    <a:pt x="8124" y="8020"/>
                    <a:pt x="8491" y="7430"/>
                  </a:cubicBezTo>
                  <a:cubicBezTo>
                    <a:pt x="8890" y="6759"/>
                    <a:pt x="9432" y="7398"/>
                    <a:pt x="10518" y="6664"/>
                  </a:cubicBezTo>
                  <a:cubicBezTo>
                    <a:pt x="11156" y="6233"/>
                    <a:pt x="11379" y="5451"/>
                    <a:pt x="10645" y="5211"/>
                  </a:cubicBezTo>
                  <a:cubicBezTo>
                    <a:pt x="10565" y="5179"/>
                    <a:pt x="10486" y="5211"/>
                    <a:pt x="10486" y="5132"/>
                  </a:cubicBezTo>
                  <a:cubicBezTo>
                    <a:pt x="10486" y="5020"/>
                    <a:pt x="10709" y="5004"/>
                    <a:pt x="11300" y="4477"/>
                  </a:cubicBezTo>
                  <a:cubicBezTo>
                    <a:pt x="11842" y="4030"/>
                    <a:pt x="12050" y="3232"/>
                    <a:pt x="11347" y="2913"/>
                  </a:cubicBezTo>
                  <a:lnTo>
                    <a:pt x="11220" y="2865"/>
                  </a:lnTo>
                  <a:cubicBezTo>
                    <a:pt x="11028" y="2786"/>
                    <a:pt x="10917" y="2578"/>
                    <a:pt x="10964" y="2371"/>
                  </a:cubicBezTo>
                  <a:cubicBezTo>
                    <a:pt x="10980" y="2291"/>
                    <a:pt x="11012" y="2227"/>
                    <a:pt x="11028" y="2163"/>
                  </a:cubicBezTo>
                  <a:cubicBezTo>
                    <a:pt x="11156" y="1700"/>
                    <a:pt x="10980" y="1174"/>
                    <a:pt x="10502" y="1046"/>
                  </a:cubicBezTo>
                  <a:cubicBezTo>
                    <a:pt x="10343" y="993"/>
                    <a:pt x="10173" y="962"/>
                    <a:pt x="10011" y="962"/>
                  </a:cubicBezTo>
                  <a:cubicBezTo>
                    <a:pt x="9977" y="962"/>
                    <a:pt x="9944" y="963"/>
                    <a:pt x="9911" y="966"/>
                  </a:cubicBezTo>
                  <a:cubicBezTo>
                    <a:pt x="9688" y="982"/>
                    <a:pt x="9464" y="1014"/>
                    <a:pt x="9257" y="1062"/>
                  </a:cubicBezTo>
                  <a:cubicBezTo>
                    <a:pt x="9204" y="1077"/>
                    <a:pt x="9152" y="1084"/>
                    <a:pt x="9100" y="1084"/>
                  </a:cubicBezTo>
                  <a:cubicBezTo>
                    <a:pt x="8932" y="1084"/>
                    <a:pt x="8773" y="1009"/>
                    <a:pt x="8650" y="886"/>
                  </a:cubicBezTo>
                  <a:cubicBezTo>
                    <a:pt x="8411" y="647"/>
                    <a:pt x="8443" y="296"/>
                    <a:pt x="8108" y="120"/>
                  </a:cubicBezTo>
                  <a:cubicBezTo>
                    <a:pt x="7964" y="41"/>
                    <a:pt x="7804" y="1"/>
                    <a:pt x="7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0"/>
            <p:cNvSpPr/>
            <p:nvPr/>
          </p:nvSpPr>
          <p:spPr>
            <a:xfrm rot="2913736">
              <a:off x="1213359" y="4218398"/>
              <a:ext cx="270516" cy="158790"/>
            </a:xfrm>
            <a:custGeom>
              <a:avLst/>
              <a:gdLst/>
              <a:ahLst/>
              <a:cxnLst/>
              <a:rect l="l" t="t" r="r" b="b"/>
              <a:pathLst>
                <a:path w="8731" h="5125" extrusionOk="0">
                  <a:moveTo>
                    <a:pt x="4517" y="1"/>
                  </a:moveTo>
                  <a:cubicBezTo>
                    <a:pt x="4341" y="1"/>
                    <a:pt x="4166" y="32"/>
                    <a:pt x="4006" y="80"/>
                  </a:cubicBezTo>
                  <a:cubicBezTo>
                    <a:pt x="3831" y="128"/>
                    <a:pt x="3671" y="240"/>
                    <a:pt x="3544" y="384"/>
                  </a:cubicBezTo>
                  <a:cubicBezTo>
                    <a:pt x="3368" y="655"/>
                    <a:pt x="3224" y="942"/>
                    <a:pt x="3113" y="1245"/>
                  </a:cubicBezTo>
                  <a:cubicBezTo>
                    <a:pt x="3065" y="1357"/>
                    <a:pt x="2969" y="1453"/>
                    <a:pt x="2857" y="1501"/>
                  </a:cubicBezTo>
                  <a:cubicBezTo>
                    <a:pt x="2714" y="1549"/>
                    <a:pt x="2570" y="1581"/>
                    <a:pt x="2426" y="1597"/>
                  </a:cubicBezTo>
                  <a:cubicBezTo>
                    <a:pt x="1868" y="1676"/>
                    <a:pt x="1469" y="2171"/>
                    <a:pt x="1517" y="2746"/>
                  </a:cubicBezTo>
                  <a:cubicBezTo>
                    <a:pt x="1533" y="2937"/>
                    <a:pt x="1644" y="3113"/>
                    <a:pt x="1820" y="3224"/>
                  </a:cubicBezTo>
                  <a:cubicBezTo>
                    <a:pt x="1945" y="3287"/>
                    <a:pt x="2091" y="3330"/>
                    <a:pt x="2240" y="3330"/>
                  </a:cubicBezTo>
                  <a:cubicBezTo>
                    <a:pt x="2281" y="3330"/>
                    <a:pt x="2322" y="3327"/>
                    <a:pt x="2363" y="3320"/>
                  </a:cubicBezTo>
                  <a:cubicBezTo>
                    <a:pt x="2522" y="3288"/>
                    <a:pt x="2698" y="3240"/>
                    <a:pt x="2841" y="3161"/>
                  </a:cubicBezTo>
                  <a:cubicBezTo>
                    <a:pt x="3113" y="3001"/>
                    <a:pt x="3384" y="2873"/>
                    <a:pt x="3671" y="2762"/>
                  </a:cubicBezTo>
                  <a:cubicBezTo>
                    <a:pt x="3815" y="2730"/>
                    <a:pt x="3958" y="2698"/>
                    <a:pt x="4102" y="2698"/>
                  </a:cubicBezTo>
                  <a:cubicBezTo>
                    <a:pt x="4246" y="2698"/>
                    <a:pt x="4373" y="2730"/>
                    <a:pt x="4485" y="2809"/>
                  </a:cubicBezTo>
                  <a:cubicBezTo>
                    <a:pt x="4597" y="2905"/>
                    <a:pt x="4693" y="3017"/>
                    <a:pt x="4772" y="3145"/>
                  </a:cubicBezTo>
                  <a:cubicBezTo>
                    <a:pt x="4868" y="3288"/>
                    <a:pt x="4980" y="3416"/>
                    <a:pt x="5108" y="3512"/>
                  </a:cubicBezTo>
                  <a:cubicBezTo>
                    <a:pt x="5331" y="3707"/>
                    <a:pt x="5615" y="3805"/>
                    <a:pt x="5918" y="3805"/>
                  </a:cubicBezTo>
                  <a:cubicBezTo>
                    <a:pt x="5962" y="3805"/>
                    <a:pt x="6005" y="3803"/>
                    <a:pt x="6049" y="3799"/>
                  </a:cubicBezTo>
                  <a:cubicBezTo>
                    <a:pt x="6209" y="3783"/>
                    <a:pt x="6368" y="3719"/>
                    <a:pt x="6512" y="3623"/>
                  </a:cubicBezTo>
                  <a:cubicBezTo>
                    <a:pt x="6640" y="3512"/>
                    <a:pt x="6751" y="3368"/>
                    <a:pt x="6815" y="3224"/>
                  </a:cubicBezTo>
                  <a:cubicBezTo>
                    <a:pt x="6991" y="2921"/>
                    <a:pt x="6975" y="2554"/>
                    <a:pt x="6783" y="2267"/>
                  </a:cubicBezTo>
                  <a:cubicBezTo>
                    <a:pt x="6687" y="2155"/>
                    <a:pt x="6528" y="2059"/>
                    <a:pt x="6368" y="2027"/>
                  </a:cubicBezTo>
                  <a:cubicBezTo>
                    <a:pt x="6225" y="1980"/>
                    <a:pt x="6065" y="1964"/>
                    <a:pt x="5905" y="1932"/>
                  </a:cubicBezTo>
                  <a:cubicBezTo>
                    <a:pt x="5746" y="1916"/>
                    <a:pt x="5602" y="1868"/>
                    <a:pt x="5475" y="1788"/>
                  </a:cubicBezTo>
                  <a:cubicBezTo>
                    <a:pt x="5331" y="1708"/>
                    <a:pt x="5267" y="1549"/>
                    <a:pt x="5283" y="1389"/>
                  </a:cubicBezTo>
                  <a:lnTo>
                    <a:pt x="5283" y="1389"/>
                  </a:lnTo>
                  <a:cubicBezTo>
                    <a:pt x="5251" y="1549"/>
                    <a:pt x="5331" y="1724"/>
                    <a:pt x="5459" y="1820"/>
                  </a:cubicBezTo>
                  <a:cubicBezTo>
                    <a:pt x="5586" y="1900"/>
                    <a:pt x="5746" y="1964"/>
                    <a:pt x="5905" y="1980"/>
                  </a:cubicBezTo>
                  <a:cubicBezTo>
                    <a:pt x="6193" y="2059"/>
                    <a:pt x="6544" y="2091"/>
                    <a:pt x="6719" y="2331"/>
                  </a:cubicBezTo>
                  <a:cubicBezTo>
                    <a:pt x="6879" y="2586"/>
                    <a:pt x="6879" y="2905"/>
                    <a:pt x="6719" y="3161"/>
                  </a:cubicBezTo>
                  <a:cubicBezTo>
                    <a:pt x="6640" y="3304"/>
                    <a:pt x="6544" y="3416"/>
                    <a:pt x="6432" y="3496"/>
                  </a:cubicBezTo>
                  <a:cubicBezTo>
                    <a:pt x="6304" y="3575"/>
                    <a:pt x="6177" y="3623"/>
                    <a:pt x="6033" y="3639"/>
                  </a:cubicBezTo>
                  <a:cubicBezTo>
                    <a:pt x="6011" y="3640"/>
                    <a:pt x="5990" y="3641"/>
                    <a:pt x="5968" y="3641"/>
                  </a:cubicBezTo>
                  <a:cubicBezTo>
                    <a:pt x="5689" y="3641"/>
                    <a:pt x="5427" y="3546"/>
                    <a:pt x="5219" y="3368"/>
                  </a:cubicBezTo>
                  <a:cubicBezTo>
                    <a:pt x="5108" y="3272"/>
                    <a:pt x="5012" y="3161"/>
                    <a:pt x="4932" y="3033"/>
                  </a:cubicBezTo>
                  <a:cubicBezTo>
                    <a:pt x="4852" y="2889"/>
                    <a:pt x="4740" y="2762"/>
                    <a:pt x="4613" y="2650"/>
                  </a:cubicBezTo>
                  <a:cubicBezTo>
                    <a:pt x="4484" y="2549"/>
                    <a:pt x="4329" y="2488"/>
                    <a:pt x="4172" y="2488"/>
                  </a:cubicBezTo>
                  <a:cubicBezTo>
                    <a:pt x="4154" y="2488"/>
                    <a:pt x="4136" y="2489"/>
                    <a:pt x="4118" y="2490"/>
                  </a:cubicBezTo>
                  <a:cubicBezTo>
                    <a:pt x="4086" y="2487"/>
                    <a:pt x="4054" y="2486"/>
                    <a:pt x="4023" y="2486"/>
                  </a:cubicBezTo>
                  <a:cubicBezTo>
                    <a:pt x="3884" y="2486"/>
                    <a:pt x="3754" y="2512"/>
                    <a:pt x="3623" y="2538"/>
                  </a:cubicBezTo>
                  <a:cubicBezTo>
                    <a:pt x="3320" y="2650"/>
                    <a:pt x="3033" y="2777"/>
                    <a:pt x="2746" y="2937"/>
                  </a:cubicBezTo>
                  <a:cubicBezTo>
                    <a:pt x="2618" y="3001"/>
                    <a:pt x="2474" y="3049"/>
                    <a:pt x="2331" y="3065"/>
                  </a:cubicBezTo>
                  <a:cubicBezTo>
                    <a:pt x="2309" y="3067"/>
                    <a:pt x="2287" y="3069"/>
                    <a:pt x="2265" y="3069"/>
                  </a:cubicBezTo>
                  <a:cubicBezTo>
                    <a:pt x="2160" y="3069"/>
                    <a:pt x="2056" y="3038"/>
                    <a:pt x="1964" y="2985"/>
                  </a:cubicBezTo>
                  <a:cubicBezTo>
                    <a:pt x="1868" y="2921"/>
                    <a:pt x="1804" y="2825"/>
                    <a:pt x="1788" y="2714"/>
                  </a:cubicBezTo>
                  <a:cubicBezTo>
                    <a:pt x="1772" y="2570"/>
                    <a:pt x="1804" y="2442"/>
                    <a:pt x="1852" y="2315"/>
                  </a:cubicBezTo>
                  <a:cubicBezTo>
                    <a:pt x="1980" y="2075"/>
                    <a:pt x="2203" y="1900"/>
                    <a:pt x="2474" y="1868"/>
                  </a:cubicBezTo>
                  <a:cubicBezTo>
                    <a:pt x="2650" y="1852"/>
                    <a:pt x="2809" y="1820"/>
                    <a:pt x="2969" y="1772"/>
                  </a:cubicBezTo>
                  <a:cubicBezTo>
                    <a:pt x="3145" y="1692"/>
                    <a:pt x="3288" y="1549"/>
                    <a:pt x="3368" y="1389"/>
                  </a:cubicBezTo>
                  <a:cubicBezTo>
                    <a:pt x="3464" y="1102"/>
                    <a:pt x="3607" y="830"/>
                    <a:pt x="3767" y="575"/>
                  </a:cubicBezTo>
                  <a:cubicBezTo>
                    <a:pt x="3934" y="394"/>
                    <a:pt x="4163" y="298"/>
                    <a:pt x="4399" y="298"/>
                  </a:cubicBezTo>
                  <a:cubicBezTo>
                    <a:pt x="4433" y="298"/>
                    <a:pt x="4467" y="300"/>
                    <a:pt x="4501" y="304"/>
                  </a:cubicBezTo>
                  <a:cubicBezTo>
                    <a:pt x="4788" y="304"/>
                    <a:pt x="5076" y="384"/>
                    <a:pt x="5315" y="543"/>
                  </a:cubicBezTo>
                  <a:cubicBezTo>
                    <a:pt x="5570" y="735"/>
                    <a:pt x="5858" y="910"/>
                    <a:pt x="6145" y="1054"/>
                  </a:cubicBezTo>
                  <a:cubicBezTo>
                    <a:pt x="6267" y="1103"/>
                    <a:pt x="6407" y="1123"/>
                    <a:pt x="6552" y="1123"/>
                  </a:cubicBezTo>
                  <a:cubicBezTo>
                    <a:pt x="6597" y="1123"/>
                    <a:pt x="6642" y="1121"/>
                    <a:pt x="6687" y="1118"/>
                  </a:cubicBezTo>
                  <a:cubicBezTo>
                    <a:pt x="6847" y="1086"/>
                    <a:pt x="7007" y="1022"/>
                    <a:pt x="7166" y="958"/>
                  </a:cubicBezTo>
                  <a:cubicBezTo>
                    <a:pt x="7294" y="894"/>
                    <a:pt x="7438" y="862"/>
                    <a:pt x="7565" y="846"/>
                  </a:cubicBezTo>
                  <a:cubicBezTo>
                    <a:pt x="7595" y="843"/>
                    <a:pt x="7626" y="841"/>
                    <a:pt x="7658" y="841"/>
                  </a:cubicBezTo>
                  <a:cubicBezTo>
                    <a:pt x="7759" y="841"/>
                    <a:pt x="7863" y="861"/>
                    <a:pt x="7948" y="910"/>
                  </a:cubicBezTo>
                  <a:cubicBezTo>
                    <a:pt x="8188" y="1006"/>
                    <a:pt x="8379" y="1229"/>
                    <a:pt x="8427" y="1485"/>
                  </a:cubicBezTo>
                  <a:cubicBezTo>
                    <a:pt x="8443" y="1756"/>
                    <a:pt x="8283" y="1995"/>
                    <a:pt x="8108" y="2251"/>
                  </a:cubicBezTo>
                  <a:cubicBezTo>
                    <a:pt x="7996" y="2379"/>
                    <a:pt x="7900" y="2522"/>
                    <a:pt x="7837" y="2682"/>
                  </a:cubicBezTo>
                  <a:cubicBezTo>
                    <a:pt x="7773" y="2857"/>
                    <a:pt x="7789" y="3065"/>
                    <a:pt x="7884" y="3240"/>
                  </a:cubicBezTo>
                  <a:cubicBezTo>
                    <a:pt x="7916" y="3320"/>
                    <a:pt x="7948" y="3384"/>
                    <a:pt x="7996" y="3464"/>
                  </a:cubicBezTo>
                  <a:lnTo>
                    <a:pt x="8060" y="3559"/>
                  </a:lnTo>
                  <a:cubicBezTo>
                    <a:pt x="8092" y="3607"/>
                    <a:pt x="8124" y="3639"/>
                    <a:pt x="8156" y="3671"/>
                  </a:cubicBezTo>
                  <a:cubicBezTo>
                    <a:pt x="8172" y="3719"/>
                    <a:pt x="8188" y="3751"/>
                    <a:pt x="8204" y="3799"/>
                  </a:cubicBezTo>
                  <a:cubicBezTo>
                    <a:pt x="8220" y="3863"/>
                    <a:pt x="8220" y="3911"/>
                    <a:pt x="8204" y="3958"/>
                  </a:cubicBezTo>
                  <a:cubicBezTo>
                    <a:pt x="8139" y="4140"/>
                    <a:pt x="7927" y="4248"/>
                    <a:pt x="7713" y="4248"/>
                  </a:cubicBezTo>
                  <a:cubicBezTo>
                    <a:pt x="7663" y="4248"/>
                    <a:pt x="7613" y="4242"/>
                    <a:pt x="7565" y="4230"/>
                  </a:cubicBezTo>
                  <a:cubicBezTo>
                    <a:pt x="7477" y="4214"/>
                    <a:pt x="7390" y="4206"/>
                    <a:pt x="7304" y="4206"/>
                  </a:cubicBezTo>
                  <a:cubicBezTo>
                    <a:pt x="7218" y="4206"/>
                    <a:pt x="7134" y="4214"/>
                    <a:pt x="7055" y="4230"/>
                  </a:cubicBezTo>
                  <a:cubicBezTo>
                    <a:pt x="6879" y="4278"/>
                    <a:pt x="6719" y="4341"/>
                    <a:pt x="6576" y="4421"/>
                  </a:cubicBezTo>
                  <a:cubicBezTo>
                    <a:pt x="6320" y="4565"/>
                    <a:pt x="6049" y="4709"/>
                    <a:pt x="5762" y="4836"/>
                  </a:cubicBezTo>
                  <a:cubicBezTo>
                    <a:pt x="5659" y="4865"/>
                    <a:pt x="5557" y="4879"/>
                    <a:pt x="5456" y="4879"/>
                  </a:cubicBezTo>
                  <a:cubicBezTo>
                    <a:pt x="5273" y="4879"/>
                    <a:pt x="5096" y="4833"/>
                    <a:pt x="4932" y="4740"/>
                  </a:cubicBezTo>
                  <a:cubicBezTo>
                    <a:pt x="4661" y="4597"/>
                    <a:pt x="4405" y="4421"/>
                    <a:pt x="4134" y="4246"/>
                  </a:cubicBezTo>
                  <a:cubicBezTo>
                    <a:pt x="3863" y="4070"/>
                    <a:pt x="3544" y="3958"/>
                    <a:pt x="3208" y="3943"/>
                  </a:cubicBezTo>
                  <a:cubicBezTo>
                    <a:pt x="2538" y="3943"/>
                    <a:pt x="2011" y="4373"/>
                    <a:pt x="1421" y="4517"/>
                  </a:cubicBezTo>
                  <a:cubicBezTo>
                    <a:pt x="1323" y="4538"/>
                    <a:pt x="1222" y="4548"/>
                    <a:pt x="1123" y="4548"/>
                  </a:cubicBezTo>
                  <a:cubicBezTo>
                    <a:pt x="916" y="4548"/>
                    <a:pt x="710" y="4502"/>
                    <a:pt x="527" y="4405"/>
                  </a:cubicBezTo>
                  <a:cubicBezTo>
                    <a:pt x="240" y="4246"/>
                    <a:pt x="48" y="3990"/>
                    <a:pt x="1" y="3671"/>
                  </a:cubicBezTo>
                  <a:lnTo>
                    <a:pt x="1" y="3671"/>
                  </a:lnTo>
                  <a:cubicBezTo>
                    <a:pt x="32" y="4006"/>
                    <a:pt x="224" y="4310"/>
                    <a:pt x="527" y="4485"/>
                  </a:cubicBezTo>
                  <a:cubicBezTo>
                    <a:pt x="721" y="4599"/>
                    <a:pt x="947" y="4656"/>
                    <a:pt x="1177" y="4656"/>
                  </a:cubicBezTo>
                  <a:cubicBezTo>
                    <a:pt x="1269" y="4656"/>
                    <a:pt x="1362" y="4647"/>
                    <a:pt x="1453" y="4629"/>
                  </a:cubicBezTo>
                  <a:cubicBezTo>
                    <a:pt x="1756" y="4565"/>
                    <a:pt x="2059" y="4453"/>
                    <a:pt x="2347" y="4326"/>
                  </a:cubicBezTo>
                  <a:cubicBezTo>
                    <a:pt x="2618" y="4198"/>
                    <a:pt x="2921" y="4134"/>
                    <a:pt x="3224" y="4118"/>
                  </a:cubicBezTo>
                  <a:cubicBezTo>
                    <a:pt x="3847" y="4150"/>
                    <a:pt x="4294" y="4645"/>
                    <a:pt x="4868" y="4948"/>
                  </a:cubicBezTo>
                  <a:cubicBezTo>
                    <a:pt x="5058" y="5064"/>
                    <a:pt x="5275" y="5124"/>
                    <a:pt x="5498" y="5124"/>
                  </a:cubicBezTo>
                  <a:cubicBezTo>
                    <a:pt x="5612" y="5124"/>
                    <a:pt x="5728" y="5108"/>
                    <a:pt x="5842" y="5076"/>
                  </a:cubicBezTo>
                  <a:cubicBezTo>
                    <a:pt x="6145" y="4964"/>
                    <a:pt x="6432" y="4820"/>
                    <a:pt x="6703" y="4661"/>
                  </a:cubicBezTo>
                  <a:cubicBezTo>
                    <a:pt x="6895" y="4553"/>
                    <a:pt x="7113" y="4499"/>
                    <a:pt x="7332" y="4499"/>
                  </a:cubicBezTo>
                  <a:cubicBezTo>
                    <a:pt x="7405" y="4499"/>
                    <a:pt x="7477" y="4505"/>
                    <a:pt x="7549" y="4517"/>
                  </a:cubicBezTo>
                  <a:cubicBezTo>
                    <a:pt x="7608" y="4528"/>
                    <a:pt x="7666" y="4533"/>
                    <a:pt x="7725" y="4533"/>
                  </a:cubicBezTo>
                  <a:cubicBezTo>
                    <a:pt x="7842" y="4533"/>
                    <a:pt x="7959" y="4512"/>
                    <a:pt x="8076" y="4469"/>
                  </a:cubicBezTo>
                  <a:cubicBezTo>
                    <a:pt x="8267" y="4405"/>
                    <a:pt x="8411" y="4262"/>
                    <a:pt x="8475" y="4070"/>
                  </a:cubicBezTo>
                  <a:cubicBezTo>
                    <a:pt x="8539" y="3879"/>
                    <a:pt x="8491" y="3655"/>
                    <a:pt x="8363" y="3496"/>
                  </a:cubicBezTo>
                  <a:cubicBezTo>
                    <a:pt x="8331" y="3464"/>
                    <a:pt x="8315" y="3448"/>
                    <a:pt x="8299" y="3416"/>
                  </a:cubicBezTo>
                  <a:lnTo>
                    <a:pt x="8236" y="3320"/>
                  </a:lnTo>
                  <a:cubicBezTo>
                    <a:pt x="8204" y="3256"/>
                    <a:pt x="8172" y="3192"/>
                    <a:pt x="8140" y="3129"/>
                  </a:cubicBezTo>
                  <a:cubicBezTo>
                    <a:pt x="8076" y="3017"/>
                    <a:pt x="8060" y="2889"/>
                    <a:pt x="8108" y="2777"/>
                  </a:cubicBezTo>
                  <a:cubicBezTo>
                    <a:pt x="8172" y="2650"/>
                    <a:pt x="8251" y="2522"/>
                    <a:pt x="8331" y="2410"/>
                  </a:cubicBezTo>
                  <a:cubicBezTo>
                    <a:pt x="8443" y="2283"/>
                    <a:pt x="8523" y="2139"/>
                    <a:pt x="8603" y="1995"/>
                  </a:cubicBezTo>
                  <a:cubicBezTo>
                    <a:pt x="8682" y="1836"/>
                    <a:pt x="8730" y="1660"/>
                    <a:pt x="8714" y="1469"/>
                  </a:cubicBezTo>
                  <a:cubicBezTo>
                    <a:pt x="8714" y="1277"/>
                    <a:pt x="8635" y="1102"/>
                    <a:pt x="8507" y="958"/>
                  </a:cubicBezTo>
                  <a:cubicBezTo>
                    <a:pt x="8379" y="830"/>
                    <a:pt x="8236" y="719"/>
                    <a:pt x="8076" y="639"/>
                  </a:cubicBezTo>
                  <a:cubicBezTo>
                    <a:pt x="7996" y="591"/>
                    <a:pt x="7900" y="559"/>
                    <a:pt x="7821" y="543"/>
                  </a:cubicBezTo>
                  <a:lnTo>
                    <a:pt x="7549" y="543"/>
                  </a:lnTo>
                  <a:cubicBezTo>
                    <a:pt x="7374" y="559"/>
                    <a:pt x="7198" y="607"/>
                    <a:pt x="7039" y="671"/>
                  </a:cubicBezTo>
                  <a:cubicBezTo>
                    <a:pt x="6911" y="735"/>
                    <a:pt x="6783" y="783"/>
                    <a:pt x="6640" y="814"/>
                  </a:cubicBezTo>
                  <a:cubicBezTo>
                    <a:pt x="6608" y="818"/>
                    <a:pt x="6576" y="820"/>
                    <a:pt x="6544" y="820"/>
                  </a:cubicBezTo>
                  <a:cubicBezTo>
                    <a:pt x="6448" y="820"/>
                    <a:pt x="6352" y="803"/>
                    <a:pt x="6257" y="767"/>
                  </a:cubicBezTo>
                  <a:cubicBezTo>
                    <a:pt x="5985" y="623"/>
                    <a:pt x="5730" y="463"/>
                    <a:pt x="5475" y="288"/>
                  </a:cubicBezTo>
                  <a:cubicBezTo>
                    <a:pt x="5187" y="96"/>
                    <a:pt x="4852" y="1"/>
                    <a:pt x="45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0"/>
            <p:cNvSpPr/>
            <p:nvPr/>
          </p:nvSpPr>
          <p:spPr>
            <a:xfrm rot="2913736">
              <a:off x="1313989" y="4177460"/>
              <a:ext cx="36622" cy="44523"/>
            </a:xfrm>
            <a:custGeom>
              <a:avLst/>
              <a:gdLst/>
              <a:ahLst/>
              <a:cxnLst/>
              <a:rect l="l" t="t" r="r" b="b"/>
              <a:pathLst>
                <a:path w="1182" h="1437" extrusionOk="0">
                  <a:moveTo>
                    <a:pt x="942" y="0"/>
                  </a:moveTo>
                  <a:cubicBezTo>
                    <a:pt x="847" y="0"/>
                    <a:pt x="751" y="32"/>
                    <a:pt x="671" y="80"/>
                  </a:cubicBezTo>
                  <a:cubicBezTo>
                    <a:pt x="512" y="176"/>
                    <a:pt x="384" y="287"/>
                    <a:pt x="288" y="431"/>
                  </a:cubicBezTo>
                  <a:cubicBezTo>
                    <a:pt x="65" y="718"/>
                    <a:pt x="1" y="1085"/>
                    <a:pt x="113" y="1437"/>
                  </a:cubicBezTo>
                  <a:cubicBezTo>
                    <a:pt x="224" y="1133"/>
                    <a:pt x="368" y="862"/>
                    <a:pt x="543" y="623"/>
                  </a:cubicBezTo>
                  <a:cubicBezTo>
                    <a:pt x="623" y="495"/>
                    <a:pt x="719" y="383"/>
                    <a:pt x="831" y="287"/>
                  </a:cubicBezTo>
                  <a:cubicBezTo>
                    <a:pt x="863" y="224"/>
                    <a:pt x="927" y="176"/>
                    <a:pt x="974" y="160"/>
                  </a:cubicBezTo>
                  <a:cubicBezTo>
                    <a:pt x="1054" y="112"/>
                    <a:pt x="1118" y="64"/>
                    <a:pt x="1182" y="0"/>
                  </a:cubicBezTo>
                  <a:lnTo>
                    <a:pt x="1182" y="0"/>
                  </a:lnTo>
                  <a:cubicBezTo>
                    <a:pt x="1142" y="8"/>
                    <a:pt x="1102" y="12"/>
                    <a:pt x="1062" y="12"/>
                  </a:cubicBezTo>
                  <a:cubicBezTo>
                    <a:pt x="1022" y="12"/>
                    <a:pt x="982" y="8"/>
                    <a:pt x="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0"/>
            <p:cNvSpPr/>
            <p:nvPr/>
          </p:nvSpPr>
          <p:spPr>
            <a:xfrm rot="2913736">
              <a:off x="1441036" y="4395236"/>
              <a:ext cx="33152" cy="40062"/>
            </a:xfrm>
            <a:custGeom>
              <a:avLst/>
              <a:gdLst/>
              <a:ahLst/>
              <a:cxnLst/>
              <a:rect l="l" t="t" r="r" b="b"/>
              <a:pathLst>
                <a:path w="1070" h="1293" extrusionOk="0">
                  <a:moveTo>
                    <a:pt x="990" y="0"/>
                  </a:moveTo>
                  <a:cubicBezTo>
                    <a:pt x="894" y="128"/>
                    <a:pt x="846" y="255"/>
                    <a:pt x="767" y="367"/>
                  </a:cubicBezTo>
                  <a:cubicBezTo>
                    <a:pt x="703" y="463"/>
                    <a:pt x="623" y="575"/>
                    <a:pt x="543" y="670"/>
                  </a:cubicBezTo>
                  <a:cubicBezTo>
                    <a:pt x="463" y="766"/>
                    <a:pt x="384" y="862"/>
                    <a:pt x="288" y="958"/>
                  </a:cubicBezTo>
                  <a:cubicBezTo>
                    <a:pt x="176" y="1053"/>
                    <a:pt x="80" y="1165"/>
                    <a:pt x="1" y="1293"/>
                  </a:cubicBezTo>
                  <a:cubicBezTo>
                    <a:pt x="144" y="1261"/>
                    <a:pt x="288" y="1213"/>
                    <a:pt x="416" y="1149"/>
                  </a:cubicBezTo>
                  <a:cubicBezTo>
                    <a:pt x="559" y="1085"/>
                    <a:pt x="687" y="989"/>
                    <a:pt x="783" y="878"/>
                  </a:cubicBezTo>
                  <a:cubicBezTo>
                    <a:pt x="990" y="622"/>
                    <a:pt x="1070" y="303"/>
                    <a:pt x="990" y="0"/>
                  </a:cubicBezTo>
                  <a:close/>
                </a:path>
              </a:pathLst>
            </a:custGeom>
            <a:solidFill>
              <a:srgbClr val="8F28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0"/>
            <p:cNvSpPr/>
            <p:nvPr/>
          </p:nvSpPr>
          <p:spPr>
            <a:xfrm rot="2913736">
              <a:off x="1452452" y="4281653"/>
              <a:ext cx="34144" cy="31200"/>
            </a:xfrm>
            <a:custGeom>
              <a:avLst/>
              <a:gdLst/>
              <a:ahLst/>
              <a:cxnLst/>
              <a:rect l="l" t="t" r="r" b="b"/>
              <a:pathLst>
                <a:path w="1102" h="1007" extrusionOk="0">
                  <a:moveTo>
                    <a:pt x="128" y="1"/>
                  </a:moveTo>
                  <a:cubicBezTo>
                    <a:pt x="16" y="113"/>
                    <a:pt x="0" y="288"/>
                    <a:pt x="48" y="432"/>
                  </a:cubicBezTo>
                  <a:cubicBezTo>
                    <a:pt x="112" y="575"/>
                    <a:pt x="192" y="703"/>
                    <a:pt x="319" y="783"/>
                  </a:cubicBezTo>
                  <a:cubicBezTo>
                    <a:pt x="431" y="879"/>
                    <a:pt x="559" y="942"/>
                    <a:pt x="702" y="958"/>
                  </a:cubicBezTo>
                  <a:cubicBezTo>
                    <a:pt x="750" y="974"/>
                    <a:pt x="814" y="1006"/>
                    <a:pt x="894" y="1006"/>
                  </a:cubicBezTo>
                  <a:cubicBezTo>
                    <a:pt x="974" y="1006"/>
                    <a:pt x="1054" y="958"/>
                    <a:pt x="1101" y="895"/>
                  </a:cubicBezTo>
                  <a:lnTo>
                    <a:pt x="1101" y="895"/>
                  </a:lnTo>
                  <a:cubicBezTo>
                    <a:pt x="1090" y="896"/>
                    <a:pt x="1078" y="896"/>
                    <a:pt x="1068" y="896"/>
                  </a:cubicBezTo>
                  <a:cubicBezTo>
                    <a:pt x="939" y="896"/>
                    <a:pt x="915" y="809"/>
                    <a:pt x="782" y="735"/>
                  </a:cubicBezTo>
                  <a:cubicBezTo>
                    <a:pt x="687" y="671"/>
                    <a:pt x="591" y="607"/>
                    <a:pt x="511" y="543"/>
                  </a:cubicBezTo>
                  <a:cubicBezTo>
                    <a:pt x="415" y="464"/>
                    <a:pt x="351" y="400"/>
                    <a:pt x="272" y="320"/>
                  </a:cubicBezTo>
                  <a:cubicBezTo>
                    <a:pt x="192" y="224"/>
                    <a:pt x="144" y="113"/>
                    <a:pt x="128" y="1"/>
                  </a:cubicBezTo>
                  <a:close/>
                </a:path>
              </a:pathLst>
            </a:custGeom>
            <a:solidFill>
              <a:srgbClr val="8F28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0"/>
            <p:cNvSpPr/>
            <p:nvPr/>
          </p:nvSpPr>
          <p:spPr>
            <a:xfrm rot="2913736">
              <a:off x="1257340" y="4218876"/>
              <a:ext cx="268998" cy="257627"/>
            </a:xfrm>
            <a:custGeom>
              <a:avLst/>
              <a:gdLst/>
              <a:ahLst/>
              <a:cxnLst/>
              <a:rect l="l" t="t" r="r" b="b"/>
              <a:pathLst>
                <a:path w="8682" h="8315" extrusionOk="0">
                  <a:moveTo>
                    <a:pt x="4453" y="0"/>
                  </a:moveTo>
                  <a:cubicBezTo>
                    <a:pt x="4287" y="0"/>
                    <a:pt x="4220" y="105"/>
                    <a:pt x="4134" y="315"/>
                  </a:cubicBezTo>
                  <a:cubicBezTo>
                    <a:pt x="3750" y="1129"/>
                    <a:pt x="3862" y="2310"/>
                    <a:pt x="4788" y="2836"/>
                  </a:cubicBezTo>
                  <a:cubicBezTo>
                    <a:pt x="5442" y="3219"/>
                    <a:pt x="5522" y="3842"/>
                    <a:pt x="5267" y="4161"/>
                  </a:cubicBezTo>
                  <a:cubicBezTo>
                    <a:pt x="4756" y="4815"/>
                    <a:pt x="4437" y="4751"/>
                    <a:pt x="4213" y="5661"/>
                  </a:cubicBezTo>
                  <a:cubicBezTo>
                    <a:pt x="4197" y="5725"/>
                    <a:pt x="4165" y="5789"/>
                    <a:pt x="4102" y="5821"/>
                  </a:cubicBezTo>
                  <a:cubicBezTo>
                    <a:pt x="3933" y="5914"/>
                    <a:pt x="3785" y="5952"/>
                    <a:pt x="3648" y="5952"/>
                  </a:cubicBezTo>
                  <a:cubicBezTo>
                    <a:pt x="3064" y="5952"/>
                    <a:pt x="2691" y="5268"/>
                    <a:pt x="1895" y="5268"/>
                  </a:cubicBezTo>
                  <a:cubicBezTo>
                    <a:pt x="1726" y="5268"/>
                    <a:pt x="1538" y="5299"/>
                    <a:pt x="1325" y="5374"/>
                  </a:cubicBezTo>
                  <a:cubicBezTo>
                    <a:pt x="511" y="5693"/>
                    <a:pt x="0" y="6507"/>
                    <a:pt x="64" y="7369"/>
                  </a:cubicBezTo>
                  <a:cubicBezTo>
                    <a:pt x="64" y="7465"/>
                    <a:pt x="96" y="7496"/>
                    <a:pt x="192" y="7496"/>
                  </a:cubicBezTo>
                  <a:cubicBezTo>
                    <a:pt x="249" y="7501"/>
                    <a:pt x="307" y="7502"/>
                    <a:pt x="365" y="7502"/>
                  </a:cubicBezTo>
                  <a:cubicBezTo>
                    <a:pt x="592" y="7502"/>
                    <a:pt x="822" y="7476"/>
                    <a:pt x="1063" y="7476"/>
                  </a:cubicBezTo>
                  <a:cubicBezTo>
                    <a:pt x="1444" y="7476"/>
                    <a:pt x="1852" y="7542"/>
                    <a:pt x="2314" y="7879"/>
                  </a:cubicBezTo>
                  <a:cubicBezTo>
                    <a:pt x="2749" y="8170"/>
                    <a:pt x="3264" y="8315"/>
                    <a:pt x="3785" y="8315"/>
                  </a:cubicBezTo>
                  <a:cubicBezTo>
                    <a:pt x="3838" y="8315"/>
                    <a:pt x="3890" y="8313"/>
                    <a:pt x="3942" y="8310"/>
                  </a:cubicBezTo>
                  <a:cubicBezTo>
                    <a:pt x="4485" y="8262"/>
                    <a:pt x="4963" y="7943"/>
                    <a:pt x="5219" y="7465"/>
                  </a:cubicBezTo>
                  <a:cubicBezTo>
                    <a:pt x="5522" y="6922"/>
                    <a:pt x="5889" y="7161"/>
                    <a:pt x="6495" y="7018"/>
                  </a:cubicBezTo>
                  <a:cubicBezTo>
                    <a:pt x="7660" y="6730"/>
                    <a:pt x="8299" y="5597"/>
                    <a:pt x="7501" y="5246"/>
                  </a:cubicBezTo>
                  <a:cubicBezTo>
                    <a:pt x="7309" y="5166"/>
                    <a:pt x="7230" y="5198"/>
                    <a:pt x="7230" y="5150"/>
                  </a:cubicBezTo>
                  <a:cubicBezTo>
                    <a:pt x="7182" y="5007"/>
                    <a:pt x="7772" y="4815"/>
                    <a:pt x="8219" y="4289"/>
                  </a:cubicBezTo>
                  <a:cubicBezTo>
                    <a:pt x="8634" y="3810"/>
                    <a:pt x="8682" y="3172"/>
                    <a:pt x="8059" y="2900"/>
                  </a:cubicBezTo>
                  <a:lnTo>
                    <a:pt x="7948" y="2852"/>
                  </a:lnTo>
                  <a:cubicBezTo>
                    <a:pt x="7756" y="2773"/>
                    <a:pt x="7660" y="2565"/>
                    <a:pt x="7708" y="2374"/>
                  </a:cubicBezTo>
                  <a:cubicBezTo>
                    <a:pt x="7788" y="2134"/>
                    <a:pt x="7820" y="1879"/>
                    <a:pt x="7772" y="1639"/>
                  </a:cubicBezTo>
                  <a:cubicBezTo>
                    <a:pt x="7740" y="1352"/>
                    <a:pt x="7533" y="1113"/>
                    <a:pt x="7262" y="1033"/>
                  </a:cubicBezTo>
                  <a:cubicBezTo>
                    <a:pt x="7086" y="969"/>
                    <a:pt x="6910" y="953"/>
                    <a:pt x="6735" y="953"/>
                  </a:cubicBezTo>
                  <a:cubicBezTo>
                    <a:pt x="6495" y="953"/>
                    <a:pt x="6272" y="985"/>
                    <a:pt x="6033" y="1033"/>
                  </a:cubicBezTo>
                  <a:cubicBezTo>
                    <a:pt x="5971" y="1051"/>
                    <a:pt x="5909" y="1059"/>
                    <a:pt x="5848" y="1059"/>
                  </a:cubicBezTo>
                  <a:cubicBezTo>
                    <a:pt x="5576" y="1059"/>
                    <a:pt x="5323" y="892"/>
                    <a:pt x="5219" y="618"/>
                  </a:cubicBezTo>
                  <a:cubicBezTo>
                    <a:pt x="5107" y="379"/>
                    <a:pt x="5011" y="123"/>
                    <a:pt x="4628" y="28"/>
                  </a:cubicBezTo>
                  <a:cubicBezTo>
                    <a:pt x="4559" y="9"/>
                    <a:pt x="4502" y="0"/>
                    <a:pt x="44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50"/>
          <p:cNvGrpSpPr/>
          <p:nvPr/>
        </p:nvGrpSpPr>
        <p:grpSpPr>
          <a:xfrm>
            <a:off x="4870040" y="3679630"/>
            <a:ext cx="4188315" cy="1521012"/>
            <a:chOff x="4870040" y="3679630"/>
            <a:chExt cx="4188315" cy="1521012"/>
          </a:xfrm>
        </p:grpSpPr>
        <p:sp>
          <p:nvSpPr>
            <p:cNvPr id="1605" name="Google Shape;1605;p50"/>
            <p:cNvSpPr/>
            <p:nvPr/>
          </p:nvSpPr>
          <p:spPr>
            <a:xfrm>
              <a:off x="5064750" y="4441800"/>
              <a:ext cx="3993605" cy="758841"/>
            </a:xfrm>
            <a:custGeom>
              <a:avLst/>
              <a:gdLst/>
              <a:ahLst/>
              <a:cxnLst/>
              <a:rect l="l" t="t" r="r" b="b"/>
              <a:pathLst>
                <a:path w="51552" h="16078" extrusionOk="0">
                  <a:moveTo>
                    <a:pt x="29236" y="1"/>
                  </a:moveTo>
                  <a:cubicBezTo>
                    <a:pt x="22903" y="1"/>
                    <a:pt x="16573" y="730"/>
                    <a:pt x="10164" y="1573"/>
                  </a:cubicBezTo>
                  <a:cubicBezTo>
                    <a:pt x="8591" y="1778"/>
                    <a:pt x="6987" y="2012"/>
                    <a:pt x="5594" y="2748"/>
                  </a:cubicBezTo>
                  <a:cubicBezTo>
                    <a:pt x="5357" y="2874"/>
                    <a:pt x="5095" y="3076"/>
                    <a:pt x="5133" y="3339"/>
                  </a:cubicBezTo>
                  <a:cubicBezTo>
                    <a:pt x="5165" y="3557"/>
                    <a:pt x="5395" y="3689"/>
                    <a:pt x="5518" y="3872"/>
                  </a:cubicBezTo>
                  <a:cubicBezTo>
                    <a:pt x="5907" y="4447"/>
                    <a:pt x="5183" y="5129"/>
                    <a:pt x="4536" y="5392"/>
                  </a:cubicBezTo>
                  <a:cubicBezTo>
                    <a:pt x="2707" y="6137"/>
                    <a:pt x="1" y="7091"/>
                    <a:pt x="1453" y="9447"/>
                  </a:cubicBezTo>
                  <a:cubicBezTo>
                    <a:pt x="2695" y="11459"/>
                    <a:pt x="5417" y="11923"/>
                    <a:pt x="7615" y="12176"/>
                  </a:cubicBezTo>
                  <a:cubicBezTo>
                    <a:pt x="8809" y="12315"/>
                    <a:pt x="10025" y="12403"/>
                    <a:pt x="11159" y="12785"/>
                  </a:cubicBezTo>
                  <a:cubicBezTo>
                    <a:pt x="12385" y="13193"/>
                    <a:pt x="13389" y="14071"/>
                    <a:pt x="14589" y="14488"/>
                  </a:cubicBezTo>
                  <a:cubicBezTo>
                    <a:pt x="15518" y="14813"/>
                    <a:pt x="16598" y="14870"/>
                    <a:pt x="17571" y="15097"/>
                  </a:cubicBezTo>
                  <a:cubicBezTo>
                    <a:pt x="18780" y="15381"/>
                    <a:pt x="20006" y="15602"/>
                    <a:pt x="21237" y="15764"/>
                  </a:cubicBezTo>
                  <a:cubicBezTo>
                    <a:pt x="22586" y="15937"/>
                    <a:pt x="23944" y="16041"/>
                    <a:pt x="25305" y="16070"/>
                  </a:cubicBezTo>
                  <a:cubicBezTo>
                    <a:pt x="25550" y="16075"/>
                    <a:pt x="25794" y="16078"/>
                    <a:pt x="26039" y="16078"/>
                  </a:cubicBezTo>
                  <a:cubicBezTo>
                    <a:pt x="31837" y="16078"/>
                    <a:pt x="37673" y="14625"/>
                    <a:pt x="43052" y="12637"/>
                  </a:cubicBezTo>
                  <a:cubicBezTo>
                    <a:pt x="44053" y="12267"/>
                    <a:pt x="45184" y="11655"/>
                    <a:pt x="45285" y="10609"/>
                  </a:cubicBezTo>
                  <a:cubicBezTo>
                    <a:pt x="45314" y="10319"/>
                    <a:pt x="45266" y="9987"/>
                    <a:pt x="45459" y="9766"/>
                  </a:cubicBezTo>
                  <a:cubicBezTo>
                    <a:pt x="45557" y="9658"/>
                    <a:pt x="45696" y="9595"/>
                    <a:pt x="45835" y="9545"/>
                  </a:cubicBezTo>
                  <a:cubicBezTo>
                    <a:pt x="47025" y="9103"/>
                    <a:pt x="48365" y="9103"/>
                    <a:pt x="49514" y="8563"/>
                  </a:cubicBezTo>
                  <a:cubicBezTo>
                    <a:pt x="50664" y="8022"/>
                    <a:pt x="51551" y="6538"/>
                    <a:pt x="50800" y="5527"/>
                  </a:cubicBezTo>
                  <a:cubicBezTo>
                    <a:pt x="50462" y="5079"/>
                    <a:pt x="49900" y="4858"/>
                    <a:pt x="49369" y="4659"/>
                  </a:cubicBezTo>
                  <a:lnTo>
                    <a:pt x="47250" y="3872"/>
                  </a:lnTo>
                  <a:cubicBezTo>
                    <a:pt x="46887" y="3737"/>
                    <a:pt x="46511" y="3594"/>
                    <a:pt x="46236" y="3326"/>
                  </a:cubicBezTo>
                  <a:cubicBezTo>
                    <a:pt x="45974" y="3073"/>
                    <a:pt x="45825" y="2729"/>
                    <a:pt x="45588" y="2451"/>
                  </a:cubicBezTo>
                  <a:cubicBezTo>
                    <a:pt x="45102" y="1883"/>
                    <a:pt x="44319" y="1674"/>
                    <a:pt x="43580" y="1504"/>
                  </a:cubicBezTo>
                  <a:cubicBezTo>
                    <a:pt x="38774" y="414"/>
                    <a:pt x="34005" y="1"/>
                    <a:pt x="29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0"/>
            <p:cNvSpPr/>
            <p:nvPr/>
          </p:nvSpPr>
          <p:spPr>
            <a:xfrm>
              <a:off x="8205154" y="4013172"/>
              <a:ext cx="609501" cy="125241"/>
            </a:xfrm>
            <a:custGeom>
              <a:avLst/>
              <a:gdLst/>
              <a:ahLst/>
              <a:cxnLst/>
              <a:rect l="l" t="t" r="r" b="b"/>
              <a:pathLst>
                <a:path w="10007" h="2056" extrusionOk="0">
                  <a:moveTo>
                    <a:pt x="5636" y="0"/>
                  </a:moveTo>
                  <a:cubicBezTo>
                    <a:pt x="5526" y="0"/>
                    <a:pt x="5414" y="10"/>
                    <a:pt x="5298" y="29"/>
                  </a:cubicBezTo>
                  <a:cubicBezTo>
                    <a:pt x="4682" y="133"/>
                    <a:pt x="4135" y="566"/>
                    <a:pt x="3902" y="1134"/>
                  </a:cubicBezTo>
                  <a:cubicBezTo>
                    <a:pt x="3920" y="1087"/>
                    <a:pt x="3844" y="1069"/>
                    <a:pt x="3714" y="1069"/>
                  </a:cubicBezTo>
                  <a:cubicBezTo>
                    <a:pt x="3280" y="1069"/>
                    <a:pt x="2244" y="1276"/>
                    <a:pt x="2161" y="1305"/>
                  </a:cubicBezTo>
                  <a:cubicBezTo>
                    <a:pt x="1454" y="1555"/>
                    <a:pt x="749" y="1766"/>
                    <a:pt x="1" y="1896"/>
                  </a:cubicBezTo>
                  <a:cubicBezTo>
                    <a:pt x="135" y="1873"/>
                    <a:pt x="278" y="1864"/>
                    <a:pt x="427" y="1864"/>
                  </a:cubicBezTo>
                  <a:cubicBezTo>
                    <a:pt x="1074" y="1864"/>
                    <a:pt x="1829" y="2038"/>
                    <a:pt x="2433" y="2050"/>
                  </a:cubicBezTo>
                  <a:cubicBezTo>
                    <a:pt x="2597" y="2054"/>
                    <a:pt x="2761" y="2055"/>
                    <a:pt x="2925" y="2055"/>
                  </a:cubicBezTo>
                  <a:cubicBezTo>
                    <a:pt x="3691" y="2055"/>
                    <a:pt x="4454" y="2021"/>
                    <a:pt x="5219" y="1971"/>
                  </a:cubicBezTo>
                  <a:cubicBezTo>
                    <a:pt x="5610" y="1947"/>
                    <a:pt x="6000" y="1940"/>
                    <a:pt x="6390" y="1940"/>
                  </a:cubicBezTo>
                  <a:cubicBezTo>
                    <a:pt x="6949" y="1940"/>
                    <a:pt x="7508" y="1955"/>
                    <a:pt x="8069" y="1955"/>
                  </a:cubicBezTo>
                  <a:cubicBezTo>
                    <a:pt x="8711" y="1955"/>
                    <a:pt x="9355" y="1936"/>
                    <a:pt x="10007" y="1855"/>
                  </a:cubicBezTo>
                  <a:cubicBezTo>
                    <a:pt x="9391" y="1779"/>
                    <a:pt x="8772" y="1706"/>
                    <a:pt x="8156" y="1627"/>
                  </a:cubicBezTo>
                  <a:cubicBezTo>
                    <a:pt x="7290" y="1517"/>
                    <a:pt x="7556" y="1510"/>
                    <a:pt x="7199" y="923"/>
                  </a:cubicBezTo>
                  <a:cubicBezTo>
                    <a:pt x="6856" y="360"/>
                    <a:pt x="6314" y="0"/>
                    <a:pt x="5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0"/>
            <p:cNvSpPr/>
            <p:nvPr/>
          </p:nvSpPr>
          <p:spPr>
            <a:xfrm>
              <a:off x="4870040" y="3679630"/>
              <a:ext cx="991427" cy="318166"/>
            </a:xfrm>
            <a:custGeom>
              <a:avLst/>
              <a:gdLst/>
              <a:ahLst/>
              <a:cxnLst/>
              <a:rect l="l" t="t" r="r" b="b"/>
              <a:pathLst>
                <a:path w="24162" h="7754" extrusionOk="0">
                  <a:moveTo>
                    <a:pt x="12552" y="1"/>
                  </a:moveTo>
                  <a:cubicBezTo>
                    <a:pt x="11662" y="1"/>
                    <a:pt x="10763" y="304"/>
                    <a:pt x="10063" y="850"/>
                  </a:cubicBezTo>
                  <a:cubicBezTo>
                    <a:pt x="9220" y="1507"/>
                    <a:pt x="8926" y="2227"/>
                    <a:pt x="8705" y="3029"/>
                  </a:cubicBezTo>
                  <a:cubicBezTo>
                    <a:pt x="8623" y="3332"/>
                    <a:pt x="8591" y="4074"/>
                    <a:pt x="8380" y="4296"/>
                  </a:cubicBezTo>
                  <a:cubicBezTo>
                    <a:pt x="8152" y="4536"/>
                    <a:pt x="7811" y="4482"/>
                    <a:pt x="7476" y="4592"/>
                  </a:cubicBezTo>
                  <a:cubicBezTo>
                    <a:pt x="6706" y="4845"/>
                    <a:pt x="6055" y="5464"/>
                    <a:pt x="5812" y="6228"/>
                  </a:cubicBezTo>
                  <a:cubicBezTo>
                    <a:pt x="5636" y="5993"/>
                    <a:pt x="5343" y="5893"/>
                    <a:pt x="5039" y="5893"/>
                  </a:cubicBezTo>
                  <a:cubicBezTo>
                    <a:pt x="4867" y="5893"/>
                    <a:pt x="4691" y="5925"/>
                    <a:pt x="4533" y="5982"/>
                  </a:cubicBezTo>
                  <a:cubicBezTo>
                    <a:pt x="4090" y="6137"/>
                    <a:pt x="3721" y="6437"/>
                    <a:pt x="3301" y="6639"/>
                  </a:cubicBezTo>
                  <a:cubicBezTo>
                    <a:pt x="3042" y="6756"/>
                    <a:pt x="2777" y="6854"/>
                    <a:pt x="2502" y="6933"/>
                  </a:cubicBezTo>
                  <a:cubicBezTo>
                    <a:pt x="1665" y="7198"/>
                    <a:pt x="834" y="7485"/>
                    <a:pt x="0" y="7754"/>
                  </a:cubicBezTo>
                  <a:lnTo>
                    <a:pt x="24162" y="7160"/>
                  </a:lnTo>
                  <a:lnTo>
                    <a:pt x="24162" y="7160"/>
                  </a:lnTo>
                  <a:cubicBezTo>
                    <a:pt x="24158" y="7160"/>
                    <a:pt x="24153" y="7160"/>
                    <a:pt x="24149" y="7160"/>
                  </a:cubicBezTo>
                  <a:cubicBezTo>
                    <a:pt x="23660" y="7160"/>
                    <a:pt x="22774" y="6635"/>
                    <a:pt x="22273" y="6500"/>
                  </a:cubicBezTo>
                  <a:cubicBezTo>
                    <a:pt x="21765" y="6364"/>
                    <a:pt x="21307" y="6200"/>
                    <a:pt x="20820" y="6023"/>
                  </a:cubicBezTo>
                  <a:cubicBezTo>
                    <a:pt x="20553" y="5926"/>
                    <a:pt x="20272" y="5877"/>
                    <a:pt x="19989" y="5877"/>
                  </a:cubicBezTo>
                  <a:cubicBezTo>
                    <a:pt x="19895" y="5877"/>
                    <a:pt x="19800" y="5883"/>
                    <a:pt x="19705" y="5894"/>
                  </a:cubicBezTo>
                  <a:cubicBezTo>
                    <a:pt x="19652" y="5900"/>
                    <a:pt x="19594" y="5907"/>
                    <a:pt x="19538" y="5907"/>
                  </a:cubicBezTo>
                  <a:cubicBezTo>
                    <a:pt x="19453" y="5907"/>
                    <a:pt x="19371" y="5891"/>
                    <a:pt x="19314" y="5834"/>
                  </a:cubicBezTo>
                  <a:cubicBezTo>
                    <a:pt x="19247" y="5764"/>
                    <a:pt x="19235" y="5660"/>
                    <a:pt x="19228" y="5565"/>
                  </a:cubicBezTo>
                  <a:cubicBezTo>
                    <a:pt x="19203" y="5215"/>
                    <a:pt x="19156" y="4851"/>
                    <a:pt x="18970" y="4548"/>
                  </a:cubicBezTo>
                  <a:cubicBezTo>
                    <a:pt x="18565" y="3885"/>
                    <a:pt x="17264" y="3869"/>
                    <a:pt x="16582" y="3620"/>
                  </a:cubicBezTo>
                  <a:cubicBezTo>
                    <a:pt x="15944" y="3389"/>
                    <a:pt x="16080" y="3421"/>
                    <a:pt x="15915" y="2764"/>
                  </a:cubicBezTo>
                  <a:cubicBezTo>
                    <a:pt x="15653" y="1706"/>
                    <a:pt x="15085" y="787"/>
                    <a:pt x="14039" y="313"/>
                  </a:cubicBezTo>
                  <a:cubicBezTo>
                    <a:pt x="13573" y="101"/>
                    <a:pt x="13064" y="1"/>
                    <a:pt x="12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8" name="Google Shape;1608;p50"/>
            <p:cNvGrpSpPr/>
            <p:nvPr/>
          </p:nvGrpSpPr>
          <p:grpSpPr>
            <a:xfrm>
              <a:off x="6291750" y="3706791"/>
              <a:ext cx="1868241" cy="1011365"/>
              <a:chOff x="6134749" y="3679626"/>
              <a:chExt cx="1663913" cy="900752"/>
            </a:xfrm>
          </p:grpSpPr>
          <p:sp>
            <p:nvSpPr>
              <p:cNvPr id="1609" name="Google Shape;1609;p50"/>
              <p:cNvSpPr/>
              <p:nvPr/>
            </p:nvSpPr>
            <p:spPr>
              <a:xfrm>
                <a:off x="7304999" y="4108460"/>
                <a:ext cx="165935" cy="27779"/>
              </a:xfrm>
              <a:custGeom>
                <a:avLst/>
                <a:gdLst/>
                <a:ahLst/>
                <a:cxnLst/>
                <a:rect l="l" t="t" r="r" b="b"/>
                <a:pathLst>
                  <a:path w="4044" h="677" extrusionOk="0">
                    <a:moveTo>
                      <a:pt x="29" y="1"/>
                    </a:moveTo>
                    <a:cubicBezTo>
                      <a:pt x="13" y="1"/>
                      <a:pt x="1" y="14"/>
                      <a:pt x="1" y="26"/>
                    </a:cubicBezTo>
                    <a:lnTo>
                      <a:pt x="1" y="652"/>
                    </a:lnTo>
                    <a:cubicBezTo>
                      <a:pt x="1" y="667"/>
                      <a:pt x="13" y="677"/>
                      <a:pt x="29" y="677"/>
                    </a:cubicBezTo>
                    <a:lnTo>
                      <a:pt x="4015" y="677"/>
                    </a:lnTo>
                    <a:cubicBezTo>
                      <a:pt x="4031" y="677"/>
                      <a:pt x="4043" y="667"/>
                      <a:pt x="4043" y="652"/>
                    </a:cubicBezTo>
                    <a:lnTo>
                      <a:pt x="4043" y="26"/>
                    </a:lnTo>
                    <a:cubicBezTo>
                      <a:pt x="4043" y="14"/>
                      <a:pt x="4031" y="1"/>
                      <a:pt x="40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50"/>
              <p:cNvSpPr/>
              <p:nvPr/>
            </p:nvSpPr>
            <p:spPr>
              <a:xfrm>
                <a:off x="7320305" y="4136075"/>
                <a:ext cx="134669" cy="32826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800" extrusionOk="0">
                    <a:moveTo>
                      <a:pt x="32" y="1"/>
                    </a:moveTo>
                    <a:cubicBezTo>
                      <a:pt x="13" y="1"/>
                      <a:pt x="0" y="13"/>
                      <a:pt x="0" y="32"/>
                    </a:cubicBezTo>
                    <a:lnTo>
                      <a:pt x="0" y="768"/>
                    </a:lnTo>
                    <a:cubicBezTo>
                      <a:pt x="0" y="787"/>
                      <a:pt x="13" y="800"/>
                      <a:pt x="32" y="800"/>
                    </a:cubicBezTo>
                    <a:lnTo>
                      <a:pt x="3250" y="800"/>
                    </a:lnTo>
                    <a:cubicBezTo>
                      <a:pt x="3269" y="800"/>
                      <a:pt x="3282" y="787"/>
                      <a:pt x="3282" y="768"/>
                    </a:cubicBezTo>
                    <a:lnTo>
                      <a:pt x="3282" y="32"/>
                    </a:lnTo>
                    <a:cubicBezTo>
                      <a:pt x="3282" y="13"/>
                      <a:pt x="3269" y="1"/>
                      <a:pt x="32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50"/>
              <p:cNvSpPr/>
              <p:nvPr/>
            </p:nvSpPr>
            <p:spPr>
              <a:xfrm>
                <a:off x="7339097" y="4168860"/>
                <a:ext cx="93103" cy="36551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8908" extrusionOk="0">
                    <a:moveTo>
                      <a:pt x="0" y="1"/>
                    </a:moveTo>
                    <a:lnTo>
                      <a:pt x="0" y="8907"/>
                    </a:lnTo>
                    <a:lnTo>
                      <a:pt x="2268" y="8907"/>
                    </a:lnTo>
                    <a:lnTo>
                      <a:pt x="226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50"/>
              <p:cNvSpPr/>
              <p:nvPr/>
            </p:nvSpPr>
            <p:spPr>
              <a:xfrm>
                <a:off x="7318376" y="4524081"/>
                <a:ext cx="134669" cy="24414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595" extrusionOk="0">
                    <a:moveTo>
                      <a:pt x="16" y="1"/>
                    </a:moveTo>
                    <a:cubicBezTo>
                      <a:pt x="6" y="1"/>
                      <a:pt x="0" y="10"/>
                      <a:pt x="0" y="20"/>
                    </a:cubicBezTo>
                    <a:lnTo>
                      <a:pt x="0" y="576"/>
                    </a:lnTo>
                    <a:cubicBezTo>
                      <a:pt x="0" y="585"/>
                      <a:pt x="6" y="595"/>
                      <a:pt x="16" y="595"/>
                    </a:cubicBezTo>
                    <a:lnTo>
                      <a:pt x="3263" y="595"/>
                    </a:lnTo>
                    <a:cubicBezTo>
                      <a:pt x="3272" y="595"/>
                      <a:pt x="3282" y="585"/>
                      <a:pt x="3282" y="576"/>
                    </a:cubicBezTo>
                    <a:lnTo>
                      <a:pt x="3282" y="20"/>
                    </a:lnTo>
                    <a:cubicBezTo>
                      <a:pt x="3282" y="10"/>
                      <a:pt x="3272" y="1"/>
                      <a:pt x="32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50"/>
              <p:cNvSpPr/>
              <p:nvPr/>
            </p:nvSpPr>
            <p:spPr>
              <a:xfrm>
                <a:off x="7278944" y="4548455"/>
                <a:ext cx="213492" cy="31923"/>
              </a:xfrm>
              <a:custGeom>
                <a:avLst/>
                <a:gdLst/>
                <a:ahLst/>
                <a:cxnLst/>
                <a:rect l="l" t="t" r="r" b="b"/>
                <a:pathLst>
                  <a:path w="5203" h="778" extrusionOk="0">
                    <a:moveTo>
                      <a:pt x="61" y="1"/>
                    </a:moveTo>
                    <a:cubicBezTo>
                      <a:pt x="26" y="1"/>
                      <a:pt x="1" y="26"/>
                      <a:pt x="1" y="61"/>
                    </a:cubicBezTo>
                    <a:lnTo>
                      <a:pt x="1" y="778"/>
                    </a:lnTo>
                    <a:lnTo>
                      <a:pt x="5203" y="778"/>
                    </a:lnTo>
                    <a:lnTo>
                      <a:pt x="5203" y="61"/>
                    </a:lnTo>
                    <a:cubicBezTo>
                      <a:pt x="5203" y="29"/>
                      <a:pt x="5174" y="1"/>
                      <a:pt x="51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50"/>
              <p:cNvSpPr/>
              <p:nvPr/>
            </p:nvSpPr>
            <p:spPr>
              <a:xfrm>
                <a:off x="7611390" y="4108460"/>
                <a:ext cx="165771" cy="27779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677" extrusionOk="0">
                    <a:moveTo>
                      <a:pt x="25" y="1"/>
                    </a:moveTo>
                    <a:cubicBezTo>
                      <a:pt x="10" y="1"/>
                      <a:pt x="0" y="14"/>
                      <a:pt x="0" y="26"/>
                    </a:cubicBezTo>
                    <a:lnTo>
                      <a:pt x="0" y="652"/>
                    </a:lnTo>
                    <a:cubicBezTo>
                      <a:pt x="0" y="667"/>
                      <a:pt x="10" y="677"/>
                      <a:pt x="25" y="677"/>
                    </a:cubicBezTo>
                    <a:lnTo>
                      <a:pt x="4011" y="677"/>
                    </a:lnTo>
                    <a:cubicBezTo>
                      <a:pt x="4027" y="677"/>
                      <a:pt x="4040" y="667"/>
                      <a:pt x="4040" y="652"/>
                    </a:cubicBezTo>
                    <a:lnTo>
                      <a:pt x="4040" y="26"/>
                    </a:lnTo>
                    <a:cubicBezTo>
                      <a:pt x="4040" y="14"/>
                      <a:pt x="4027" y="1"/>
                      <a:pt x="401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50"/>
              <p:cNvSpPr/>
              <p:nvPr/>
            </p:nvSpPr>
            <p:spPr>
              <a:xfrm>
                <a:off x="7626531" y="4136075"/>
                <a:ext cx="134710" cy="32826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800" extrusionOk="0">
                    <a:moveTo>
                      <a:pt x="32" y="1"/>
                    </a:moveTo>
                    <a:cubicBezTo>
                      <a:pt x="16" y="1"/>
                      <a:pt x="1" y="13"/>
                      <a:pt x="1" y="32"/>
                    </a:cubicBezTo>
                    <a:lnTo>
                      <a:pt x="1" y="768"/>
                    </a:lnTo>
                    <a:cubicBezTo>
                      <a:pt x="1" y="787"/>
                      <a:pt x="16" y="800"/>
                      <a:pt x="32" y="800"/>
                    </a:cubicBezTo>
                    <a:lnTo>
                      <a:pt x="3251" y="800"/>
                    </a:lnTo>
                    <a:cubicBezTo>
                      <a:pt x="3270" y="800"/>
                      <a:pt x="3282" y="787"/>
                      <a:pt x="3282" y="768"/>
                    </a:cubicBezTo>
                    <a:lnTo>
                      <a:pt x="3282" y="32"/>
                    </a:lnTo>
                    <a:cubicBezTo>
                      <a:pt x="3282" y="13"/>
                      <a:pt x="3270" y="1"/>
                      <a:pt x="32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50"/>
              <p:cNvSpPr/>
              <p:nvPr/>
            </p:nvSpPr>
            <p:spPr>
              <a:xfrm>
                <a:off x="7645447" y="4168860"/>
                <a:ext cx="92980" cy="365518"/>
              </a:xfrm>
              <a:custGeom>
                <a:avLst/>
                <a:gdLst/>
                <a:ahLst/>
                <a:cxnLst/>
                <a:rect l="l" t="t" r="r" b="b"/>
                <a:pathLst>
                  <a:path w="2266" h="8908" extrusionOk="0">
                    <a:moveTo>
                      <a:pt x="1" y="1"/>
                    </a:moveTo>
                    <a:lnTo>
                      <a:pt x="1" y="8907"/>
                    </a:lnTo>
                    <a:lnTo>
                      <a:pt x="2265" y="8907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50"/>
              <p:cNvSpPr/>
              <p:nvPr/>
            </p:nvSpPr>
            <p:spPr>
              <a:xfrm>
                <a:off x="7624602" y="4524081"/>
                <a:ext cx="134669" cy="24414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595" extrusionOk="0">
                    <a:moveTo>
                      <a:pt x="19" y="1"/>
                    </a:moveTo>
                    <a:cubicBezTo>
                      <a:pt x="7" y="1"/>
                      <a:pt x="0" y="10"/>
                      <a:pt x="0" y="20"/>
                    </a:cubicBezTo>
                    <a:lnTo>
                      <a:pt x="0" y="576"/>
                    </a:lnTo>
                    <a:cubicBezTo>
                      <a:pt x="0" y="585"/>
                      <a:pt x="7" y="595"/>
                      <a:pt x="19" y="595"/>
                    </a:cubicBezTo>
                    <a:lnTo>
                      <a:pt x="3263" y="595"/>
                    </a:lnTo>
                    <a:cubicBezTo>
                      <a:pt x="3272" y="595"/>
                      <a:pt x="3282" y="585"/>
                      <a:pt x="3282" y="576"/>
                    </a:cubicBezTo>
                    <a:lnTo>
                      <a:pt x="3282" y="20"/>
                    </a:lnTo>
                    <a:cubicBezTo>
                      <a:pt x="3282" y="10"/>
                      <a:pt x="3272" y="1"/>
                      <a:pt x="32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50"/>
              <p:cNvSpPr/>
              <p:nvPr/>
            </p:nvSpPr>
            <p:spPr>
              <a:xfrm>
                <a:off x="7585211" y="4548455"/>
                <a:ext cx="213451" cy="31923"/>
              </a:xfrm>
              <a:custGeom>
                <a:avLst/>
                <a:gdLst/>
                <a:ahLst/>
                <a:cxnLst/>
                <a:rect l="l" t="t" r="r" b="b"/>
                <a:pathLst>
                  <a:path w="5202" h="778" extrusionOk="0">
                    <a:moveTo>
                      <a:pt x="60" y="1"/>
                    </a:moveTo>
                    <a:cubicBezTo>
                      <a:pt x="29" y="1"/>
                      <a:pt x="0" y="26"/>
                      <a:pt x="0" y="61"/>
                    </a:cubicBezTo>
                    <a:lnTo>
                      <a:pt x="0" y="778"/>
                    </a:lnTo>
                    <a:lnTo>
                      <a:pt x="5202" y="778"/>
                    </a:lnTo>
                    <a:lnTo>
                      <a:pt x="5202" y="61"/>
                    </a:lnTo>
                    <a:cubicBezTo>
                      <a:pt x="5202" y="29"/>
                      <a:pt x="5174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50"/>
              <p:cNvSpPr/>
              <p:nvPr/>
            </p:nvSpPr>
            <p:spPr>
              <a:xfrm>
                <a:off x="7251082" y="3781880"/>
                <a:ext cx="540603" cy="326619"/>
              </a:xfrm>
              <a:custGeom>
                <a:avLst/>
                <a:gdLst/>
                <a:ahLst/>
                <a:cxnLst/>
                <a:rect l="l" t="t" r="r" b="b"/>
                <a:pathLst>
                  <a:path w="13175" h="7960" extrusionOk="0">
                    <a:moveTo>
                      <a:pt x="7164" y="1"/>
                    </a:moveTo>
                    <a:cubicBezTo>
                      <a:pt x="5932" y="1"/>
                      <a:pt x="4678" y="200"/>
                      <a:pt x="3598" y="1075"/>
                    </a:cubicBezTo>
                    <a:cubicBezTo>
                      <a:pt x="1" y="3996"/>
                      <a:pt x="2145" y="7960"/>
                      <a:pt x="2145" y="7960"/>
                    </a:cubicBezTo>
                    <a:lnTo>
                      <a:pt x="4581" y="7960"/>
                    </a:lnTo>
                    <a:cubicBezTo>
                      <a:pt x="4581" y="7960"/>
                      <a:pt x="3974" y="6791"/>
                      <a:pt x="4088" y="5468"/>
                    </a:cubicBezTo>
                    <a:cubicBezTo>
                      <a:pt x="4195" y="4167"/>
                      <a:pt x="5001" y="2711"/>
                      <a:pt x="7164" y="2663"/>
                    </a:cubicBezTo>
                    <a:cubicBezTo>
                      <a:pt x="7198" y="2663"/>
                      <a:pt x="7231" y="2662"/>
                      <a:pt x="7264" y="2662"/>
                    </a:cubicBezTo>
                    <a:cubicBezTo>
                      <a:pt x="9466" y="2662"/>
                      <a:pt x="10285" y="4201"/>
                      <a:pt x="10285" y="5421"/>
                    </a:cubicBezTo>
                    <a:cubicBezTo>
                      <a:pt x="10285" y="6719"/>
                      <a:pt x="9722" y="7960"/>
                      <a:pt x="9722" y="7960"/>
                    </a:cubicBezTo>
                    <a:lnTo>
                      <a:pt x="12161" y="7960"/>
                    </a:lnTo>
                    <a:cubicBezTo>
                      <a:pt x="12161" y="7960"/>
                      <a:pt x="13174" y="5433"/>
                      <a:pt x="12167" y="3131"/>
                    </a:cubicBezTo>
                    <a:cubicBezTo>
                      <a:pt x="11532" y="1681"/>
                      <a:pt x="9934" y="1"/>
                      <a:pt x="71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50"/>
              <p:cNvSpPr/>
              <p:nvPr/>
            </p:nvSpPr>
            <p:spPr>
              <a:xfrm>
                <a:off x="7315750" y="4031113"/>
                <a:ext cx="123303" cy="77387"/>
              </a:xfrm>
              <a:custGeom>
                <a:avLst/>
                <a:gdLst/>
                <a:ahLst/>
                <a:cxnLst/>
                <a:rect l="l" t="t" r="r" b="b"/>
                <a:pathLst>
                  <a:path w="3005" h="1886" extrusionOk="0">
                    <a:moveTo>
                      <a:pt x="1" y="0"/>
                    </a:moveTo>
                    <a:cubicBezTo>
                      <a:pt x="111" y="945"/>
                      <a:pt x="569" y="1886"/>
                      <a:pt x="569" y="1886"/>
                    </a:cubicBezTo>
                    <a:lnTo>
                      <a:pt x="3005" y="1886"/>
                    </a:lnTo>
                    <a:cubicBezTo>
                      <a:pt x="2711" y="1292"/>
                      <a:pt x="2572" y="534"/>
                      <a:pt x="2572" y="53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50"/>
              <p:cNvSpPr/>
              <p:nvPr/>
            </p:nvSpPr>
            <p:spPr>
              <a:xfrm>
                <a:off x="7328060" y="3833991"/>
                <a:ext cx="128883" cy="153503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3741" extrusionOk="0">
                    <a:moveTo>
                      <a:pt x="1495" y="1"/>
                    </a:moveTo>
                    <a:cubicBezTo>
                      <a:pt x="541" y="705"/>
                      <a:pt x="1" y="2082"/>
                      <a:pt x="1" y="2082"/>
                    </a:cubicBezTo>
                    <a:lnTo>
                      <a:pt x="2278" y="3740"/>
                    </a:lnTo>
                    <a:cubicBezTo>
                      <a:pt x="2439" y="2821"/>
                      <a:pt x="3140" y="2164"/>
                      <a:pt x="3140" y="2164"/>
                    </a:cubicBezTo>
                    <a:lnTo>
                      <a:pt x="149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50"/>
              <p:cNvSpPr/>
              <p:nvPr/>
            </p:nvSpPr>
            <p:spPr>
              <a:xfrm>
                <a:off x="7482055" y="3781756"/>
                <a:ext cx="113537" cy="114604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2793" extrusionOk="0">
                    <a:moveTo>
                      <a:pt x="1471" y="0"/>
                    </a:moveTo>
                    <a:cubicBezTo>
                      <a:pt x="611" y="0"/>
                      <a:pt x="0" y="152"/>
                      <a:pt x="0" y="152"/>
                    </a:cubicBezTo>
                    <a:lnTo>
                      <a:pt x="591" y="2793"/>
                    </a:lnTo>
                    <a:cubicBezTo>
                      <a:pt x="944" y="2695"/>
                      <a:pt x="1324" y="2670"/>
                      <a:pt x="1622" y="2670"/>
                    </a:cubicBezTo>
                    <a:cubicBezTo>
                      <a:pt x="1937" y="2670"/>
                      <a:pt x="2160" y="2698"/>
                      <a:pt x="2160" y="2698"/>
                    </a:cubicBezTo>
                    <a:lnTo>
                      <a:pt x="2767" y="124"/>
                    </a:lnTo>
                    <a:cubicBezTo>
                      <a:pt x="2306" y="32"/>
                      <a:pt x="1862" y="0"/>
                      <a:pt x="14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50"/>
              <p:cNvSpPr/>
              <p:nvPr/>
            </p:nvSpPr>
            <p:spPr>
              <a:xfrm>
                <a:off x="7628213" y="3827918"/>
                <a:ext cx="126544" cy="143080"/>
              </a:xfrm>
              <a:custGeom>
                <a:avLst/>
                <a:gdLst/>
                <a:ahLst/>
                <a:cxnLst/>
                <a:rect l="l" t="t" r="r" b="b"/>
                <a:pathLst>
                  <a:path w="3084" h="3487" extrusionOk="0">
                    <a:moveTo>
                      <a:pt x="1403" y="0"/>
                    </a:moveTo>
                    <a:lnTo>
                      <a:pt x="1" y="2094"/>
                    </a:lnTo>
                    <a:cubicBezTo>
                      <a:pt x="841" y="2742"/>
                      <a:pt x="977" y="3487"/>
                      <a:pt x="977" y="3487"/>
                    </a:cubicBezTo>
                    <a:lnTo>
                      <a:pt x="3083" y="2274"/>
                    </a:lnTo>
                    <a:cubicBezTo>
                      <a:pt x="2581" y="831"/>
                      <a:pt x="1403" y="0"/>
                      <a:pt x="14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50"/>
              <p:cNvSpPr/>
              <p:nvPr/>
            </p:nvSpPr>
            <p:spPr>
              <a:xfrm>
                <a:off x="7650002" y="4020362"/>
                <a:ext cx="118092" cy="88138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2148" extrusionOk="0">
                    <a:moveTo>
                      <a:pt x="2878" y="0"/>
                    </a:moveTo>
                    <a:lnTo>
                      <a:pt x="436" y="755"/>
                    </a:lnTo>
                    <a:cubicBezTo>
                      <a:pt x="322" y="1229"/>
                      <a:pt x="177" y="1693"/>
                      <a:pt x="0" y="2148"/>
                    </a:cubicBezTo>
                    <a:lnTo>
                      <a:pt x="2439" y="2148"/>
                    </a:lnTo>
                    <a:cubicBezTo>
                      <a:pt x="2761" y="1422"/>
                      <a:pt x="2878" y="0"/>
                      <a:pt x="28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50"/>
              <p:cNvSpPr/>
              <p:nvPr/>
            </p:nvSpPr>
            <p:spPr>
              <a:xfrm>
                <a:off x="7304097" y="3817824"/>
                <a:ext cx="464119" cy="291372"/>
              </a:xfrm>
              <a:custGeom>
                <a:avLst/>
                <a:gdLst/>
                <a:ahLst/>
                <a:cxnLst/>
                <a:rect l="l" t="t" r="r" b="b"/>
                <a:pathLst>
                  <a:path w="11311" h="7101" extrusionOk="0">
                    <a:moveTo>
                      <a:pt x="5982" y="0"/>
                    </a:moveTo>
                    <a:cubicBezTo>
                      <a:pt x="2092" y="0"/>
                      <a:pt x="0" y="4289"/>
                      <a:pt x="1785" y="7087"/>
                    </a:cubicBezTo>
                    <a:cubicBezTo>
                      <a:pt x="1785" y="7087"/>
                      <a:pt x="2320" y="7100"/>
                      <a:pt x="2758" y="7100"/>
                    </a:cubicBezTo>
                    <a:cubicBezTo>
                      <a:pt x="2999" y="7100"/>
                      <a:pt x="3211" y="7096"/>
                      <a:pt x="3289" y="7084"/>
                    </a:cubicBezTo>
                    <a:cubicBezTo>
                      <a:pt x="2913" y="6332"/>
                      <a:pt x="2723" y="5429"/>
                      <a:pt x="2796" y="4592"/>
                    </a:cubicBezTo>
                    <a:cubicBezTo>
                      <a:pt x="2903" y="3291"/>
                      <a:pt x="3709" y="1835"/>
                      <a:pt x="5872" y="1787"/>
                    </a:cubicBezTo>
                    <a:cubicBezTo>
                      <a:pt x="5906" y="1787"/>
                      <a:pt x="5939" y="1786"/>
                      <a:pt x="5972" y="1786"/>
                    </a:cubicBezTo>
                    <a:cubicBezTo>
                      <a:pt x="8174" y="1786"/>
                      <a:pt x="8993" y="3325"/>
                      <a:pt x="8993" y="4545"/>
                    </a:cubicBezTo>
                    <a:cubicBezTo>
                      <a:pt x="8993" y="5843"/>
                      <a:pt x="8430" y="7084"/>
                      <a:pt x="8430" y="7084"/>
                    </a:cubicBezTo>
                    <a:cubicBezTo>
                      <a:pt x="8866" y="7084"/>
                      <a:pt x="10085" y="7062"/>
                      <a:pt x="10082" y="7062"/>
                    </a:cubicBezTo>
                    <a:cubicBezTo>
                      <a:pt x="11311" y="4245"/>
                      <a:pt x="9921" y="909"/>
                      <a:pt x="7641" y="246"/>
                    </a:cubicBezTo>
                    <a:cubicBezTo>
                      <a:pt x="7059" y="78"/>
                      <a:pt x="6504" y="0"/>
                      <a:pt x="59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50"/>
              <p:cNvSpPr/>
              <p:nvPr/>
            </p:nvSpPr>
            <p:spPr>
              <a:xfrm>
                <a:off x="6708467" y="4048100"/>
                <a:ext cx="191745" cy="31390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65" extrusionOk="0">
                    <a:moveTo>
                      <a:pt x="32" y="0"/>
                    </a:moveTo>
                    <a:cubicBezTo>
                      <a:pt x="17" y="0"/>
                      <a:pt x="1" y="13"/>
                      <a:pt x="1" y="32"/>
                    </a:cubicBezTo>
                    <a:lnTo>
                      <a:pt x="1" y="736"/>
                    </a:lnTo>
                    <a:cubicBezTo>
                      <a:pt x="1" y="752"/>
                      <a:pt x="17" y="765"/>
                      <a:pt x="32" y="765"/>
                    </a:cubicBezTo>
                    <a:lnTo>
                      <a:pt x="4640" y="765"/>
                    </a:lnTo>
                    <a:cubicBezTo>
                      <a:pt x="4659" y="765"/>
                      <a:pt x="4672" y="752"/>
                      <a:pt x="4672" y="736"/>
                    </a:cubicBezTo>
                    <a:lnTo>
                      <a:pt x="4672" y="32"/>
                    </a:lnTo>
                    <a:cubicBezTo>
                      <a:pt x="4672" y="13"/>
                      <a:pt x="4659" y="0"/>
                      <a:pt x="46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0"/>
              <p:cNvSpPr/>
              <p:nvPr/>
            </p:nvSpPr>
            <p:spPr>
              <a:xfrm>
                <a:off x="6726111" y="4079326"/>
                <a:ext cx="155677" cy="36970"/>
              </a:xfrm>
              <a:custGeom>
                <a:avLst/>
                <a:gdLst/>
                <a:ahLst/>
                <a:cxnLst/>
                <a:rect l="l" t="t" r="r" b="b"/>
                <a:pathLst>
                  <a:path w="3794" h="901" extrusionOk="0">
                    <a:moveTo>
                      <a:pt x="35" y="0"/>
                    </a:moveTo>
                    <a:cubicBezTo>
                      <a:pt x="16" y="0"/>
                      <a:pt x="0" y="16"/>
                      <a:pt x="0" y="35"/>
                    </a:cubicBezTo>
                    <a:lnTo>
                      <a:pt x="0" y="866"/>
                    </a:lnTo>
                    <a:cubicBezTo>
                      <a:pt x="0" y="885"/>
                      <a:pt x="16" y="900"/>
                      <a:pt x="35" y="900"/>
                    </a:cubicBezTo>
                    <a:lnTo>
                      <a:pt x="3759" y="900"/>
                    </a:lnTo>
                    <a:cubicBezTo>
                      <a:pt x="3778" y="900"/>
                      <a:pt x="3794" y="885"/>
                      <a:pt x="3794" y="866"/>
                    </a:cubicBezTo>
                    <a:lnTo>
                      <a:pt x="3794" y="35"/>
                    </a:lnTo>
                    <a:cubicBezTo>
                      <a:pt x="3794" y="16"/>
                      <a:pt x="3778" y="0"/>
                      <a:pt x="37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50"/>
              <p:cNvSpPr/>
              <p:nvPr/>
            </p:nvSpPr>
            <p:spPr>
              <a:xfrm>
                <a:off x="6747859" y="4116256"/>
                <a:ext cx="107505" cy="412295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10048" extrusionOk="0">
                    <a:moveTo>
                      <a:pt x="1" y="0"/>
                    </a:moveTo>
                    <a:lnTo>
                      <a:pt x="1" y="10047"/>
                    </a:lnTo>
                    <a:lnTo>
                      <a:pt x="2619" y="10047"/>
                    </a:lnTo>
                    <a:lnTo>
                      <a:pt x="26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50"/>
              <p:cNvSpPr/>
              <p:nvPr/>
            </p:nvSpPr>
            <p:spPr>
              <a:xfrm>
                <a:off x="6723772" y="4516983"/>
                <a:ext cx="155677" cy="27369"/>
              </a:xfrm>
              <a:custGeom>
                <a:avLst/>
                <a:gdLst/>
                <a:ahLst/>
                <a:cxnLst/>
                <a:rect l="l" t="t" r="r" b="b"/>
                <a:pathLst>
                  <a:path w="3794" h="667" extrusionOk="0">
                    <a:moveTo>
                      <a:pt x="19" y="0"/>
                    </a:moveTo>
                    <a:cubicBezTo>
                      <a:pt x="10" y="0"/>
                      <a:pt x="1" y="6"/>
                      <a:pt x="1" y="19"/>
                    </a:cubicBezTo>
                    <a:lnTo>
                      <a:pt x="1" y="648"/>
                    </a:lnTo>
                    <a:cubicBezTo>
                      <a:pt x="1" y="660"/>
                      <a:pt x="10" y="666"/>
                      <a:pt x="19" y="666"/>
                    </a:cubicBezTo>
                    <a:lnTo>
                      <a:pt x="3775" y="666"/>
                    </a:lnTo>
                    <a:cubicBezTo>
                      <a:pt x="3787" y="666"/>
                      <a:pt x="3794" y="660"/>
                      <a:pt x="3794" y="648"/>
                    </a:cubicBezTo>
                    <a:lnTo>
                      <a:pt x="3794" y="19"/>
                    </a:lnTo>
                    <a:cubicBezTo>
                      <a:pt x="3794" y="6"/>
                      <a:pt x="3787" y="0"/>
                      <a:pt x="37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50"/>
              <p:cNvSpPr/>
              <p:nvPr/>
            </p:nvSpPr>
            <p:spPr>
              <a:xfrm>
                <a:off x="6678267" y="4544310"/>
                <a:ext cx="24681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79" extrusionOk="0">
                    <a:moveTo>
                      <a:pt x="70" y="0"/>
                    </a:moveTo>
                    <a:cubicBezTo>
                      <a:pt x="32" y="0"/>
                      <a:pt x="1" y="32"/>
                      <a:pt x="1" y="70"/>
                    </a:cubicBezTo>
                    <a:lnTo>
                      <a:pt x="1" y="879"/>
                    </a:lnTo>
                    <a:lnTo>
                      <a:pt x="6014" y="879"/>
                    </a:lnTo>
                    <a:lnTo>
                      <a:pt x="6014" y="70"/>
                    </a:lnTo>
                    <a:cubicBezTo>
                      <a:pt x="6014" y="32"/>
                      <a:pt x="5983" y="0"/>
                      <a:pt x="59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50"/>
              <p:cNvSpPr/>
              <p:nvPr/>
            </p:nvSpPr>
            <p:spPr>
              <a:xfrm>
                <a:off x="7062415" y="4048100"/>
                <a:ext cx="191704" cy="31390"/>
              </a:xfrm>
              <a:custGeom>
                <a:avLst/>
                <a:gdLst/>
                <a:ahLst/>
                <a:cxnLst/>
                <a:rect l="l" t="t" r="r" b="b"/>
                <a:pathLst>
                  <a:path w="4672" h="765" extrusionOk="0">
                    <a:moveTo>
                      <a:pt x="32" y="0"/>
                    </a:moveTo>
                    <a:cubicBezTo>
                      <a:pt x="16" y="0"/>
                      <a:pt x="0" y="13"/>
                      <a:pt x="0" y="32"/>
                    </a:cubicBezTo>
                    <a:lnTo>
                      <a:pt x="0" y="736"/>
                    </a:lnTo>
                    <a:cubicBezTo>
                      <a:pt x="0" y="752"/>
                      <a:pt x="16" y="765"/>
                      <a:pt x="32" y="765"/>
                    </a:cubicBezTo>
                    <a:lnTo>
                      <a:pt x="4640" y="765"/>
                    </a:lnTo>
                    <a:cubicBezTo>
                      <a:pt x="4659" y="765"/>
                      <a:pt x="4672" y="752"/>
                      <a:pt x="4672" y="736"/>
                    </a:cubicBezTo>
                    <a:lnTo>
                      <a:pt x="4672" y="32"/>
                    </a:lnTo>
                    <a:cubicBezTo>
                      <a:pt x="4672" y="13"/>
                      <a:pt x="4659" y="0"/>
                      <a:pt x="46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50"/>
              <p:cNvSpPr/>
              <p:nvPr/>
            </p:nvSpPr>
            <p:spPr>
              <a:xfrm>
                <a:off x="7080182" y="4079326"/>
                <a:ext cx="155554" cy="36970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901" extrusionOk="0">
                    <a:moveTo>
                      <a:pt x="35" y="0"/>
                    </a:moveTo>
                    <a:cubicBezTo>
                      <a:pt x="13" y="0"/>
                      <a:pt x="0" y="16"/>
                      <a:pt x="0" y="35"/>
                    </a:cubicBezTo>
                    <a:lnTo>
                      <a:pt x="0" y="866"/>
                    </a:lnTo>
                    <a:cubicBezTo>
                      <a:pt x="0" y="885"/>
                      <a:pt x="13" y="900"/>
                      <a:pt x="35" y="900"/>
                    </a:cubicBezTo>
                    <a:lnTo>
                      <a:pt x="3755" y="900"/>
                    </a:lnTo>
                    <a:cubicBezTo>
                      <a:pt x="3774" y="900"/>
                      <a:pt x="3790" y="885"/>
                      <a:pt x="3790" y="866"/>
                    </a:cubicBezTo>
                    <a:lnTo>
                      <a:pt x="3790" y="35"/>
                    </a:lnTo>
                    <a:cubicBezTo>
                      <a:pt x="3790" y="16"/>
                      <a:pt x="3774" y="0"/>
                      <a:pt x="37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50"/>
              <p:cNvSpPr/>
              <p:nvPr/>
            </p:nvSpPr>
            <p:spPr>
              <a:xfrm>
                <a:off x="7101806" y="4116256"/>
                <a:ext cx="107464" cy="412295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10048" extrusionOk="0">
                    <a:moveTo>
                      <a:pt x="0" y="0"/>
                    </a:moveTo>
                    <a:lnTo>
                      <a:pt x="0" y="10047"/>
                    </a:lnTo>
                    <a:lnTo>
                      <a:pt x="2619" y="10047"/>
                    </a:lnTo>
                    <a:lnTo>
                      <a:pt x="26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50"/>
              <p:cNvSpPr/>
              <p:nvPr/>
            </p:nvSpPr>
            <p:spPr>
              <a:xfrm>
                <a:off x="7077843" y="4516983"/>
                <a:ext cx="155677" cy="27369"/>
              </a:xfrm>
              <a:custGeom>
                <a:avLst/>
                <a:gdLst/>
                <a:ahLst/>
                <a:cxnLst/>
                <a:rect l="l" t="t" r="r" b="b"/>
                <a:pathLst>
                  <a:path w="3794" h="667" extrusionOk="0">
                    <a:moveTo>
                      <a:pt x="19" y="0"/>
                    </a:moveTo>
                    <a:cubicBezTo>
                      <a:pt x="6" y="0"/>
                      <a:pt x="0" y="6"/>
                      <a:pt x="0" y="19"/>
                    </a:cubicBezTo>
                    <a:lnTo>
                      <a:pt x="0" y="648"/>
                    </a:lnTo>
                    <a:cubicBezTo>
                      <a:pt x="0" y="660"/>
                      <a:pt x="6" y="666"/>
                      <a:pt x="19" y="666"/>
                    </a:cubicBezTo>
                    <a:lnTo>
                      <a:pt x="3774" y="666"/>
                    </a:lnTo>
                    <a:cubicBezTo>
                      <a:pt x="3784" y="666"/>
                      <a:pt x="3793" y="660"/>
                      <a:pt x="3793" y="648"/>
                    </a:cubicBezTo>
                    <a:lnTo>
                      <a:pt x="3793" y="19"/>
                    </a:lnTo>
                    <a:cubicBezTo>
                      <a:pt x="3793" y="6"/>
                      <a:pt x="3784" y="0"/>
                      <a:pt x="37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50"/>
              <p:cNvSpPr/>
              <p:nvPr/>
            </p:nvSpPr>
            <p:spPr>
              <a:xfrm>
                <a:off x="7032215" y="4544310"/>
                <a:ext cx="246769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879" extrusionOk="0">
                    <a:moveTo>
                      <a:pt x="70" y="0"/>
                    </a:moveTo>
                    <a:cubicBezTo>
                      <a:pt x="32" y="0"/>
                      <a:pt x="0" y="32"/>
                      <a:pt x="0" y="70"/>
                    </a:cubicBezTo>
                    <a:lnTo>
                      <a:pt x="0" y="879"/>
                    </a:lnTo>
                    <a:lnTo>
                      <a:pt x="6014" y="879"/>
                    </a:lnTo>
                    <a:lnTo>
                      <a:pt x="6014" y="70"/>
                    </a:lnTo>
                    <a:cubicBezTo>
                      <a:pt x="6014" y="32"/>
                      <a:pt x="5982" y="0"/>
                      <a:pt x="594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50"/>
              <p:cNvSpPr/>
              <p:nvPr/>
            </p:nvSpPr>
            <p:spPr>
              <a:xfrm>
                <a:off x="6646016" y="3679790"/>
                <a:ext cx="624802" cy="368472"/>
              </a:xfrm>
              <a:custGeom>
                <a:avLst/>
                <a:gdLst/>
                <a:ahLst/>
                <a:cxnLst/>
                <a:rect l="l" t="t" r="r" b="b"/>
                <a:pathLst>
                  <a:path w="15227" h="8980" extrusionOk="0">
                    <a:moveTo>
                      <a:pt x="8282" y="0"/>
                    </a:moveTo>
                    <a:cubicBezTo>
                      <a:pt x="6860" y="0"/>
                      <a:pt x="5411" y="224"/>
                      <a:pt x="4163" y="1213"/>
                    </a:cubicBezTo>
                    <a:cubicBezTo>
                      <a:pt x="0" y="4507"/>
                      <a:pt x="2483" y="8976"/>
                      <a:pt x="2483" y="8976"/>
                    </a:cubicBezTo>
                    <a:lnTo>
                      <a:pt x="5297" y="8976"/>
                    </a:lnTo>
                    <a:cubicBezTo>
                      <a:pt x="5297" y="8976"/>
                      <a:pt x="4596" y="7659"/>
                      <a:pt x="4725" y="6165"/>
                    </a:cubicBezTo>
                    <a:cubicBezTo>
                      <a:pt x="4852" y="4703"/>
                      <a:pt x="5783" y="3057"/>
                      <a:pt x="8282" y="3004"/>
                    </a:cubicBezTo>
                    <a:cubicBezTo>
                      <a:pt x="8321" y="3003"/>
                      <a:pt x="8360" y="3003"/>
                      <a:pt x="8398" y="3003"/>
                    </a:cubicBezTo>
                    <a:cubicBezTo>
                      <a:pt x="10942" y="3003"/>
                      <a:pt x="11892" y="4739"/>
                      <a:pt x="11892" y="6115"/>
                    </a:cubicBezTo>
                    <a:cubicBezTo>
                      <a:pt x="11892" y="7577"/>
                      <a:pt x="11238" y="8979"/>
                      <a:pt x="11238" y="8979"/>
                    </a:cubicBezTo>
                    <a:cubicBezTo>
                      <a:pt x="12062" y="8979"/>
                      <a:pt x="14058" y="8976"/>
                      <a:pt x="14058" y="8976"/>
                    </a:cubicBezTo>
                    <a:cubicBezTo>
                      <a:pt x="14058" y="8976"/>
                      <a:pt x="15227" y="6127"/>
                      <a:pt x="14065" y="3531"/>
                    </a:cubicBezTo>
                    <a:cubicBezTo>
                      <a:pt x="13332" y="1895"/>
                      <a:pt x="11484" y="0"/>
                      <a:pt x="8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50"/>
              <p:cNvSpPr/>
              <p:nvPr/>
            </p:nvSpPr>
            <p:spPr>
              <a:xfrm>
                <a:off x="6720777" y="3960865"/>
                <a:ext cx="142629" cy="87276"/>
              </a:xfrm>
              <a:custGeom>
                <a:avLst/>
                <a:gdLst/>
                <a:ahLst/>
                <a:cxnLst/>
                <a:rect l="l" t="t" r="r" b="b"/>
                <a:pathLst>
                  <a:path w="3476" h="212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0" y="1065"/>
                      <a:pt x="661" y="2126"/>
                      <a:pt x="661" y="2126"/>
                    </a:cubicBezTo>
                    <a:lnTo>
                      <a:pt x="3475" y="2126"/>
                    </a:lnTo>
                    <a:cubicBezTo>
                      <a:pt x="3137" y="1460"/>
                      <a:pt x="2976" y="601"/>
                      <a:pt x="2976" y="60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50"/>
              <p:cNvSpPr/>
              <p:nvPr/>
            </p:nvSpPr>
            <p:spPr>
              <a:xfrm>
                <a:off x="6735056" y="3738467"/>
                <a:ext cx="149071" cy="173198"/>
              </a:xfrm>
              <a:custGeom>
                <a:avLst/>
                <a:gdLst/>
                <a:ahLst/>
                <a:cxnLst/>
                <a:rect l="l" t="t" r="r" b="b"/>
                <a:pathLst>
                  <a:path w="3633" h="4221" extrusionOk="0">
                    <a:moveTo>
                      <a:pt x="1731" y="1"/>
                    </a:moveTo>
                    <a:cubicBezTo>
                      <a:pt x="629" y="797"/>
                      <a:pt x="0" y="2351"/>
                      <a:pt x="0" y="2351"/>
                    </a:cubicBezTo>
                    <a:lnTo>
                      <a:pt x="2634" y="4220"/>
                    </a:lnTo>
                    <a:cubicBezTo>
                      <a:pt x="2821" y="3185"/>
                      <a:pt x="3632" y="2442"/>
                      <a:pt x="3632" y="2442"/>
                    </a:cubicBezTo>
                    <a:lnTo>
                      <a:pt x="173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50"/>
              <p:cNvSpPr/>
              <p:nvPr/>
            </p:nvSpPr>
            <p:spPr>
              <a:xfrm>
                <a:off x="6913097" y="3679626"/>
                <a:ext cx="131345" cy="129252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3150" extrusionOk="0">
                    <a:moveTo>
                      <a:pt x="1701" y="0"/>
                    </a:moveTo>
                    <a:cubicBezTo>
                      <a:pt x="708" y="0"/>
                      <a:pt x="1" y="172"/>
                      <a:pt x="1" y="172"/>
                    </a:cubicBezTo>
                    <a:lnTo>
                      <a:pt x="683" y="3150"/>
                    </a:lnTo>
                    <a:cubicBezTo>
                      <a:pt x="1091" y="3038"/>
                      <a:pt x="1528" y="3010"/>
                      <a:pt x="1871" y="3010"/>
                    </a:cubicBezTo>
                    <a:cubicBezTo>
                      <a:pt x="2237" y="3010"/>
                      <a:pt x="2496" y="3042"/>
                      <a:pt x="2496" y="3042"/>
                    </a:cubicBezTo>
                    <a:lnTo>
                      <a:pt x="3200" y="140"/>
                    </a:lnTo>
                    <a:cubicBezTo>
                      <a:pt x="2668" y="36"/>
                      <a:pt x="2155" y="0"/>
                      <a:pt x="17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50"/>
              <p:cNvSpPr/>
              <p:nvPr/>
            </p:nvSpPr>
            <p:spPr>
              <a:xfrm>
                <a:off x="7082110" y="3731737"/>
                <a:ext cx="145953" cy="161381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3933" extrusionOk="0">
                    <a:moveTo>
                      <a:pt x="1617" y="1"/>
                    </a:moveTo>
                    <a:lnTo>
                      <a:pt x="0" y="2363"/>
                    </a:lnTo>
                    <a:cubicBezTo>
                      <a:pt x="967" y="3093"/>
                      <a:pt x="1122" y="3933"/>
                      <a:pt x="1122" y="3933"/>
                    </a:cubicBezTo>
                    <a:lnTo>
                      <a:pt x="3557" y="2562"/>
                    </a:lnTo>
                    <a:cubicBezTo>
                      <a:pt x="2979" y="936"/>
                      <a:pt x="1617" y="1"/>
                      <a:pt x="16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50"/>
              <p:cNvSpPr/>
              <p:nvPr/>
            </p:nvSpPr>
            <p:spPr>
              <a:xfrm>
                <a:off x="7107099" y="3948801"/>
                <a:ext cx="136638" cy="99463"/>
              </a:xfrm>
              <a:custGeom>
                <a:avLst/>
                <a:gdLst/>
                <a:ahLst/>
                <a:cxnLst/>
                <a:rect l="l" t="t" r="r" b="b"/>
                <a:pathLst>
                  <a:path w="3330" h="2424" extrusionOk="0">
                    <a:moveTo>
                      <a:pt x="3330" y="1"/>
                    </a:moveTo>
                    <a:lnTo>
                      <a:pt x="506" y="850"/>
                    </a:lnTo>
                    <a:cubicBezTo>
                      <a:pt x="377" y="1384"/>
                      <a:pt x="206" y="1912"/>
                      <a:pt x="1" y="2423"/>
                    </a:cubicBezTo>
                    <a:lnTo>
                      <a:pt x="2821" y="2420"/>
                    </a:lnTo>
                    <a:cubicBezTo>
                      <a:pt x="3194" y="1602"/>
                      <a:pt x="3330" y="1"/>
                      <a:pt x="33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50"/>
              <p:cNvSpPr/>
              <p:nvPr/>
            </p:nvSpPr>
            <p:spPr>
              <a:xfrm>
                <a:off x="6707441" y="3720330"/>
                <a:ext cx="536295" cy="328588"/>
              </a:xfrm>
              <a:custGeom>
                <a:avLst/>
                <a:gdLst/>
                <a:ahLst/>
                <a:cxnLst/>
                <a:rect l="l" t="t" r="r" b="b"/>
                <a:pathLst>
                  <a:path w="13070" h="8008" extrusionOk="0">
                    <a:moveTo>
                      <a:pt x="6908" y="0"/>
                    </a:moveTo>
                    <a:cubicBezTo>
                      <a:pt x="2415" y="0"/>
                      <a:pt x="0" y="4837"/>
                      <a:pt x="2063" y="7991"/>
                    </a:cubicBezTo>
                    <a:cubicBezTo>
                      <a:pt x="2063" y="7991"/>
                      <a:pt x="2688" y="8007"/>
                      <a:pt x="3195" y="8007"/>
                    </a:cubicBezTo>
                    <a:cubicBezTo>
                      <a:pt x="3470" y="8007"/>
                      <a:pt x="3711" y="8003"/>
                      <a:pt x="3800" y="7988"/>
                    </a:cubicBezTo>
                    <a:cubicBezTo>
                      <a:pt x="3364" y="7142"/>
                      <a:pt x="3146" y="6122"/>
                      <a:pt x="3228" y="5177"/>
                    </a:cubicBezTo>
                    <a:cubicBezTo>
                      <a:pt x="3355" y="3715"/>
                      <a:pt x="4286" y="2069"/>
                      <a:pt x="6785" y="2016"/>
                    </a:cubicBezTo>
                    <a:cubicBezTo>
                      <a:pt x="6824" y="2015"/>
                      <a:pt x="6863" y="2015"/>
                      <a:pt x="6901" y="2015"/>
                    </a:cubicBezTo>
                    <a:cubicBezTo>
                      <a:pt x="9445" y="2015"/>
                      <a:pt x="10395" y="3751"/>
                      <a:pt x="10395" y="5127"/>
                    </a:cubicBezTo>
                    <a:cubicBezTo>
                      <a:pt x="10395" y="6589"/>
                      <a:pt x="9741" y="7991"/>
                      <a:pt x="9741" y="7991"/>
                    </a:cubicBezTo>
                    <a:cubicBezTo>
                      <a:pt x="10243" y="7991"/>
                      <a:pt x="11652" y="7963"/>
                      <a:pt x="11652" y="7963"/>
                    </a:cubicBezTo>
                    <a:cubicBezTo>
                      <a:pt x="13070" y="4786"/>
                      <a:pt x="11465" y="1024"/>
                      <a:pt x="8828" y="279"/>
                    </a:cubicBezTo>
                    <a:cubicBezTo>
                      <a:pt x="8154" y="88"/>
                      <a:pt x="7512" y="0"/>
                      <a:pt x="69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0"/>
              <p:cNvSpPr/>
              <p:nvPr/>
            </p:nvSpPr>
            <p:spPr>
              <a:xfrm>
                <a:off x="6188789" y="4108460"/>
                <a:ext cx="165812" cy="27779"/>
              </a:xfrm>
              <a:custGeom>
                <a:avLst/>
                <a:gdLst/>
                <a:ahLst/>
                <a:cxnLst/>
                <a:rect l="l" t="t" r="r" b="b"/>
                <a:pathLst>
                  <a:path w="4041" h="677" extrusionOk="0">
                    <a:moveTo>
                      <a:pt x="26" y="1"/>
                    </a:moveTo>
                    <a:cubicBezTo>
                      <a:pt x="10" y="1"/>
                      <a:pt x="1" y="14"/>
                      <a:pt x="1" y="26"/>
                    </a:cubicBezTo>
                    <a:lnTo>
                      <a:pt x="1" y="652"/>
                    </a:lnTo>
                    <a:cubicBezTo>
                      <a:pt x="1" y="667"/>
                      <a:pt x="10" y="677"/>
                      <a:pt x="26" y="677"/>
                    </a:cubicBezTo>
                    <a:lnTo>
                      <a:pt x="4015" y="677"/>
                    </a:lnTo>
                    <a:cubicBezTo>
                      <a:pt x="4028" y="677"/>
                      <a:pt x="4040" y="667"/>
                      <a:pt x="4040" y="652"/>
                    </a:cubicBezTo>
                    <a:lnTo>
                      <a:pt x="4040" y="26"/>
                    </a:lnTo>
                    <a:cubicBezTo>
                      <a:pt x="4040" y="14"/>
                      <a:pt x="4028" y="1"/>
                      <a:pt x="40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50"/>
              <p:cNvSpPr/>
              <p:nvPr/>
            </p:nvSpPr>
            <p:spPr>
              <a:xfrm>
                <a:off x="6203971" y="4136075"/>
                <a:ext cx="134669" cy="32826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800" extrusionOk="0">
                    <a:moveTo>
                      <a:pt x="32" y="1"/>
                    </a:moveTo>
                    <a:cubicBezTo>
                      <a:pt x="16" y="1"/>
                      <a:pt x="0" y="13"/>
                      <a:pt x="0" y="32"/>
                    </a:cubicBezTo>
                    <a:lnTo>
                      <a:pt x="0" y="768"/>
                    </a:lnTo>
                    <a:cubicBezTo>
                      <a:pt x="0" y="787"/>
                      <a:pt x="16" y="800"/>
                      <a:pt x="32" y="800"/>
                    </a:cubicBezTo>
                    <a:lnTo>
                      <a:pt x="3250" y="800"/>
                    </a:lnTo>
                    <a:cubicBezTo>
                      <a:pt x="3269" y="800"/>
                      <a:pt x="3282" y="787"/>
                      <a:pt x="3282" y="768"/>
                    </a:cubicBezTo>
                    <a:lnTo>
                      <a:pt x="3282" y="32"/>
                    </a:lnTo>
                    <a:cubicBezTo>
                      <a:pt x="3282" y="13"/>
                      <a:pt x="3269" y="1"/>
                      <a:pt x="32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50"/>
              <p:cNvSpPr/>
              <p:nvPr/>
            </p:nvSpPr>
            <p:spPr>
              <a:xfrm>
                <a:off x="6222887" y="4168860"/>
                <a:ext cx="92939" cy="365518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8908" extrusionOk="0">
                    <a:moveTo>
                      <a:pt x="0" y="1"/>
                    </a:moveTo>
                    <a:lnTo>
                      <a:pt x="0" y="8907"/>
                    </a:lnTo>
                    <a:lnTo>
                      <a:pt x="2265" y="8907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50"/>
              <p:cNvSpPr/>
              <p:nvPr/>
            </p:nvSpPr>
            <p:spPr>
              <a:xfrm>
                <a:off x="6202002" y="4524081"/>
                <a:ext cx="134710" cy="24414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595" extrusionOk="0">
                    <a:moveTo>
                      <a:pt x="20" y="1"/>
                    </a:moveTo>
                    <a:cubicBezTo>
                      <a:pt x="7" y="1"/>
                      <a:pt x="1" y="10"/>
                      <a:pt x="1" y="20"/>
                    </a:cubicBezTo>
                    <a:lnTo>
                      <a:pt x="1" y="576"/>
                    </a:lnTo>
                    <a:cubicBezTo>
                      <a:pt x="1" y="585"/>
                      <a:pt x="7" y="595"/>
                      <a:pt x="20" y="595"/>
                    </a:cubicBezTo>
                    <a:lnTo>
                      <a:pt x="3264" y="595"/>
                    </a:lnTo>
                    <a:cubicBezTo>
                      <a:pt x="3273" y="595"/>
                      <a:pt x="3282" y="585"/>
                      <a:pt x="3282" y="576"/>
                    </a:cubicBezTo>
                    <a:lnTo>
                      <a:pt x="3282" y="20"/>
                    </a:lnTo>
                    <a:cubicBezTo>
                      <a:pt x="3282" y="10"/>
                      <a:pt x="3273" y="1"/>
                      <a:pt x="32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50"/>
              <p:cNvSpPr/>
              <p:nvPr/>
            </p:nvSpPr>
            <p:spPr>
              <a:xfrm>
                <a:off x="6162610" y="4548455"/>
                <a:ext cx="213492" cy="31923"/>
              </a:xfrm>
              <a:custGeom>
                <a:avLst/>
                <a:gdLst/>
                <a:ahLst/>
                <a:cxnLst/>
                <a:rect l="l" t="t" r="r" b="b"/>
                <a:pathLst>
                  <a:path w="5203" h="778" extrusionOk="0">
                    <a:moveTo>
                      <a:pt x="61" y="1"/>
                    </a:moveTo>
                    <a:cubicBezTo>
                      <a:pt x="29" y="1"/>
                      <a:pt x="1" y="26"/>
                      <a:pt x="1" y="61"/>
                    </a:cubicBezTo>
                    <a:lnTo>
                      <a:pt x="1" y="778"/>
                    </a:lnTo>
                    <a:lnTo>
                      <a:pt x="5203" y="778"/>
                    </a:lnTo>
                    <a:lnTo>
                      <a:pt x="5203" y="61"/>
                    </a:lnTo>
                    <a:cubicBezTo>
                      <a:pt x="5203" y="29"/>
                      <a:pt x="5174" y="1"/>
                      <a:pt x="5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50"/>
              <p:cNvSpPr/>
              <p:nvPr/>
            </p:nvSpPr>
            <p:spPr>
              <a:xfrm>
                <a:off x="6495016" y="4108460"/>
                <a:ext cx="165812" cy="27779"/>
              </a:xfrm>
              <a:custGeom>
                <a:avLst/>
                <a:gdLst/>
                <a:ahLst/>
                <a:cxnLst/>
                <a:rect l="l" t="t" r="r" b="b"/>
                <a:pathLst>
                  <a:path w="4041" h="677" extrusionOk="0">
                    <a:moveTo>
                      <a:pt x="26" y="1"/>
                    </a:moveTo>
                    <a:cubicBezTo>
                      <a:pt x="14" y="1"/>
                      <a:pt x="1" y="14"/>
                      <a:pt x="1" y="26"/>
                    </a:cubicBezTo>
                    <a:lnTo>
                      <a:pt x="1" y="652"/>
                    </a:lnTo>
                    <a:cubicBezTo>
                      <a:pt x="1" y="667"/>
                      <a:pt x="14" y="677"/>
                      <a:pt x="26" y="677"/>
                    </a:cubicBezTo>
                    <a:lnTo>
                      <a:pt x="4015" y="677"/>
                    </a:lnTo>
                    <a:cubicBezTo>
                      <a:pt x="4028" y="677"/>
                      <a:pt x="4041" y="667"/>
                      <a:pt x="4041" y="652"/>
                    </a:cubicBezTo>
                    <a:lnTo>
                      <a:pt x="4041" y="26"/>
                    </a:lnTo>
                    <a:cubicBezTo>
                      <a:pt x="4041" y="14"/>
                      <a:pt x="4028" y="1"/>
                      <a:pt x="40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50"/>
              <p:cNvSpPr/>
              <p:nvPr/>
            </p:nvSpPr>
            <p:spPr>
              <a:xfrm>
                <a:off x="6510321" y="4136075"/>
                <a:ext cx="134710" cy="32826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800" extrusionOk="0">
                    <a:moveTo>
                      <a:pt x="29" y="1"/>
                    </a:moveTo>
                    <a:cubicBezTo>
                      <a:pt x="13" y="1"/>
                      <a:pt x="1" y="13"/>
                      <a:pt x="1" y="32"/>
                    </a:cubicBezTo>
                    <a:lnTo>
                      <a:pt x="1" y="768"/>
                    </a:lnTo>
                    <a:cubicBezTo>
                      <a:pt x="1" y="787"/>
                      <a:pt x="13" y="800"/>
                      <a:pt x="29" y="800"/>
                    </a:cubicBezTo>
                    <a:lnTo>
                      <a:pt x="3251" y="800"/>
                    </a:lnTo>
                    <a:cubicBezTo>
                      <a:pt x="3266" y="800"/>
                      <a:pt x="3282" y="787"/>
                      <a:pt x="3282" y="768"/>
                    </a:cubicBezTo>
                    <a:lnTo>
                      <a:pt x="3282" y="32"/>
                    </a:lnTo>
                    <a:cubicBezTo>
                      <a:pt x="3282" y="13"/>
                      <a:pt x="3266" y="1"/>
                      <a:pt x="32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50"/>
              <p:cNvSpPr/>
              <p:nvPr/>
            </p:nvSpPr>
            <p:spPr>
              <a:xfrm>
                <a:off x="6529114" y="4168860"/>
                <a:ext cx="92980" cy="365518"/>
              </a:xfrm>
              <a:custGeom>
                <a:avLst/>
                <a:gdLst/>
                <a:ahLst/>
                <a:cxnLst/>
                <a:rect l="l" t="t" r="r" b="b"/>
                <a:pathLst>
                  <a:path w="2266" h="8908" extrusionOk="0">
                    <a:moveTo>
                      <a:pt x="1" y="1"/>
                    </a:moveTo>
                    <a:lnTo>
                      <a:pt x="1" y="8907"/>
                    </a:lnTo>
                    <a:lnTo>
                      <a:pt x="2265" y="8907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50"/>
              <p:cNvSpPr/>
              <p:nvPr/>
            </p:nvSpPr>
            <p:spPr>
              <a:xfrm>
                <a:off x="6508269" y="4524081"/>
                <a:ext cx="134669" cy="24414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595" extrusionOk="0">
                    <a:moveTo>
                      <a:pt x="19" y="1"/>
                    </a:moveTo>
                    <a:cubicBezTo>
                      <a:pt x="10" y="1"/>
                      <a:pt x="0" y="10"/>
                      <a:pt x="0" y="20"/>
                    </a:cubicBezTo>
                    <a:lnTo>
                      <a:pt x="0" y="576"/>
                    </a:lnTo>
                    <a:cubicBezTo>
                      <a:pt x="0" y="585"/>
                      <a:pt x="10" y="595"/>
                      <a:pt x="19" y="595"/>
                    </a:cubicBezTo>
                    <a:lnTo>
                      <a:pt x="3263" y="595"/>
                    </a:lnTo>
                    <a:cubicBezTo>
                      <a:pt x="3272" y="595"/>
                      <a:pt x="3282" y="585"/>
                      <a:pt x="3282" y="576"/>
                    </a:cubicBezTo>
                    <a:lnTo>
                      <a:pt x="3282" y="20"/>
                    </a:lnTo>
                    <a:cubicBezTo>
                      <a:pt x="3282" y="10"/>
                      <a:pt x="3272" y="1"/>
                      <a:pt x="32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50"/>
              <p:cNvSpPr/>
              <p:nvPr/>
            </p:nvSpPr>
            <p:spPr>
              <a:xfrm>
                <a:off x="6469001" y="4548455"/>
                <a:ext cx="213328" cy="31923"/>
              </a:xfrm>
              <a:custGeom>
                <a:avLst/>
                <a:gdLst/>
                <a:ahLst/>
                <a:cxnLst/>
                <a:rect l="l" t="t" r="r" b="b"/>
                <a:pathLst>
                  <a:path w="5199" h="778" extrusionOk="0">
                    <a:moveTo>
                      <a:pt x="57" y="1"/>
                    </a:moveTo>
                    <a:cubicBezTo>
                      <a:pt x="25" y="1"/>
                      <a:pt x="0" y="29"/>
                      <a:pt x="0" y="61"/>
                    </a:cubicBezTo>
                    <a:lnTo>
                      <a:pt x="0" y="778"/>
                    </a:lnTo>
                    <a:lnTo>
                      <a:pt x="5199" y="778"/>
                    </a:lnTo>
                    <a:lnTo>
                      <a:pt x="5199" y="61"/>
                    </a:lnTo>
                    <a:cubicBezTo>
                      <a:pt x="5199" y="29"/>
                      <a:pt x="5170" y="1"/>
                      <a:pt x="5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50"/>
              <p:cNvSpPr/>
              <p:nvPr/>
            </p:nvSpPr>
            <p:spPr>
              <a:xfrm>
                <a:off x="6134749" y="3781880"/>
                <a:ext cx="540603" cy="326619"/>
              </a:xfrm>
              <a:custGeom>
                <a:avLst/>
                <a:gdLst/>
                <a:ahLst/>
                <a:cxnLst/>
                <a:rect l="l" t="t" r="r" b="b"/>
                <a:pathLst>
                  <a:path w="13175" h="7960" extrusionOk="0">
                    <a:moveTo>
                      <a:pt x="7164" y="1"/>
                    </a:moveTo>
                    <a:cubicBezTo>
                      <a:pt x="5932" y="1"/>
                      <a:pt x="4678" y="200"/>
                      <a:pt x="3598" y="1075"/>
                    </a:cubicBezTo>
                    <a:cubicBezTo>
                      <a:pt x="1" y="3996"/>
                      <a:pt x="2148" y="7960"/>
                      <a:pt x="2148" y="7960"/>
                    </a:cubicBezTo>
                    <a:lnTo>
                      <a:pt x="4584" y="7960"/>
                    </a:lnTo>
                    <a:cubicBezTo>
                      <a:pt x="4584" y="7960"/>
                      <a:pt x="3977" y="6791"/>
                      <a:pt x="4088" y="5468"/>
                    </a:cubicBezTo>
                    <a:cubicBezTo>
                      <a:pt x="4198" y="4167"/>
                      <a:pt x="5000" y="2711"/>
                      <a:pt x="7164" y="2663"/>
                    </a:cubicBezTo>
                    <a:cubicBezTo>
                      <a:pt x="7198" y="2663"/>
                      <a:pt x="7231" y="2662"/>
                      <a:pt x="7264" y="2662"/>
                    </a:cubicBezTo>
                    <a:cubicBezTo>
                      <a:pt x="9466" y="2662"/>
                      <a:pt x="10288" y="4201"/>
                      <a:pt x="10288" y="5421"/>
                    </a:cubicBezTo>
                    <a:cubicBezTo>
                      <a:pt x="10288" y="6719"/>
                      <a:pt x="9722" y="7960"/>
                      <a:pt x="9722" y="7960"/>
                    </a:cubicBezTo>
                    <a:lnTo>
                      <a:pt x="12164" y="7960"/>
                    </a:lnTo>
                    <a:cubicBezTo>
                      <a:pt x="12164" y="7960"/>
                      <a:pt x="13174" y="5433"/>
                      <a:pt x="12167" y="3131"/>
                    </a:cubicBezTo>
                    <a:cubicBezTo>
                      <a:pt x="11535" y="1681"/>
                      <a:pt x="9937" y="1"/>
                      <a:pt x="71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50"/>
              <p:cNvSpPr/>
              <p:nvPr/>
            </p:nvSpPr>
            <p:spPr>
              <a:xfrm>
                <a:off x="6199417" y="4031113"/>
                <a:ext cx="123426" cy="77387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188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1" y="945"/>
                      <a:pt x="572" y="1886"/>
                      <a:pt x="572" y="1886"/>
                    </a:cubicBezTo>
                    <a:lnTo>
                      <a:pt x="3008" y="1886"/>
                    </a:lnTo>
                    <a:cubicBezTo>
                      <a:pt x="2714" y="1292"/>
                      <a:pt x="2572" y="534"/>
                      <a:pt x="2572" y="53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50"/>
              <p:cNvSpPr/>
              <p:nvPr/>
            </p:nvSpPr>
            <p:spPr>
              <a:xfrm>
                <a:off x="6211726" y="3833991"/>
                <a:ext cx="128883" cy="153503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3741" extrusionOk="0">
                    <a:moveTo>
                      <a:pt x="1498" y="1"/>
                    </a:moveTo>
                    <a:cubicBezTo>
                      <a:pt x="544" y="705"/>
                      <a:pt x="1" y="2082"/>
                      <a:pt x="1" y="2082"/>
                    </a:cubicBezTo>
                    <a:lnTo>
                      <a:pt x="2278" y="3740"/>
                    </a:lnTo>
                    <a:cubicBezTo>
                      <a:pt x="2439" y="2821"/>
                      <a:pt x="3140" y="2164"/>
                      <a:pt x="3140" y="2164"/>
                    </a:cubicBezTo>
                    <a:lnTo>
                      <a:pt x="14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50"/>
              <p:cNvSpPr/>
              <p:nvPr/>
            </p:nvSpPr>
            <p:spPr>
              <a:xfrm>
                <a:off x="6365681" y="3781756"/>
                <a:ext cx="113701" cy="114604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93" extrusionOk="0">
                    <a:moveTo>
                      <a:pt x="1474" y="0"/>
                    </a:moveTo>
                    <a:cubicBezTo>
                      <a:pt x="613" y="0"/>
                      <a:pt x="1" y="152"/>
                      <a:pt x="1" y="152"/>
                    </a:cubicBezTo>
                    <a:lnTo>
                      <a:pt x="595" y="2793"/>
                    </a:lnTo>
                    <a:cubicBezTo>
                      <a:pt x="948" y="2695"/>
                      <a:pt x="1327" y="2670"/>
                      <a:pt x="1624" y="2670"/>
                    </a:cubicBezTo>
                    <a:cubicBezTo>
                      <a:pt x="1939" y="2670"/>
                      <a:pt x="2161" y="2698"/>
                      <a:pt x="2161" y="2698"/>
                    </a:cubicBezTo>
                    <a:lnTo>
                      <a:pt x="2771" y="124"/>
                    </a:lnTo>
                    <a:cubicBezTo>
                      <a:pt x="2310" y="32"/>
                      <a:pt x="1866" y="0"/>
                      <a:pt x="14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50"/>
              <p:cNvSpPr/>
              <p:nvPr/>
            </p:nvSpPr>
            <p:spPr>
              <a:xfrm>
                <a:off x="6512003" y="3827918"/>
                <a:ext cx="126421" cy="143080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3487" extrusionOk="0">
                    <a:moveTo>
                      <a:pt x="1403" y="0"/>
                    </a:moveTo>
                    <a:lnTo>
                      <a:pt x="1" y="2094"/>
                    </a:lnTo>
                    <a:cubicBezTo>
                      <a:pt x="838" y="2742"/>
                      <a:pt x="974" y="3487"/>
                      <a:pt x="974" y="3487"/>
                    </a:cubicBezTo>
                    <a:lnTo>
                      <a:pt x="3080" y="2271"/>
                    </a:lnTo>
                    <a:cubicBezTo>
                      <a:pt x="2578" y="828"/>
                      <a:pt x="1403" y="0"/>
                      <a:pt x="14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50"/>
              <p:cNvSpPr/>
              <p:nvPr/>
            </p:nvSpPr>
            <p:spPr>
              <a:xfrm>
                <a:off x="6533668" y="4020362"/>
                <a:ext cx="118215" cy="88138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2148" extrusionOk="0">
                    <a:moveTo>
                      <a:pt x="2881" y="0"/>
                    </a:moveTo>
                    <a:lnTo>
                      <a:pt x="439" y="755"/>
                    </a:lnTo>
                    <a:cubicBezTo>
                      <a:pt x="325" y="1229"/>
                      <a:pt x="177" y="1693"/>
                      <a:pt x="0" y="2148"/>
                    </a:cubicBezTo>
                    <a:lnTo>
                      <a:pt x="2442" y="2148"/>
                    </a:lnTo>
                    <a:cubicBezTo>
                      <a:pt x="2761" y="1422"/>
                      <a:pt x="2881" y="0"/>
                      <a:pt x="2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50"/>
              <p:cNvSpPr/>
              <p:nvPr/>
            </p:nvSpPr>
            <p:spPr>
              <a:xfrm>
                <a:off x="6187763" y="3817824"/>
                <a:ext cx="464119" cy="291372"/>
              </a:xfrm>
              <a:custGeom>
                <a:avLst/>
                <a:gdLst/>
                <a:ahLst/>
                <a:cxnLst/>
                <a:rect l="l" t="t" r="r" b="b"/>
                <a:pathLst>
                  <a:path w="11311" h="7101" extrusionOk="0">
                    <a:moveTo>
                      <a:pt x="5981" y="0"/>
                    </a:moveTo>
                    <a:cubicBezTo>
                      <a:pt x="2092" y="0"/>
                      <a:pt x="0" y="4289"/>
                      <a:pt x="1788" y="7087"/>
                    </a:cubicBezTo>
                    <a:cubicBezTo>
                      <a:pt x="1788" y="7087"/>
                      <a:pt x="2322" y="7100"/>
                      <a:pt x="2760" y="7100"/>
                    </a:cubicBezTo>
                    <a:cubicBezTo>
                      <a:pt x="3001" y="7100"/>
                      <a:pt x="3213" y="7096"/>
                      <a:pt x="3292" y="7084"/>
                    </a:cubicBezTo>
                    <a:cubicBezTo>
                      <a:pt x="2916" y="6332"/>
                      <a:pt x="2726" y="5429"/>
                      <a:pt x="2796" y="4592"/>
                    </a:cubicBezTo>
                    <a:cubicBezTo>
                      <a:pt x="2906" y="3291"/>
                      <a:pt x="3708" y="1835"/>
                      <a:pt x="5872" y="1787"/>
                    </a:cubicBezTo>
                    <a:cubicBezTo>
                      <a:pt x="5906" y="1787"/>
                      <a:pt x="5939" y="1786"/>
                      <a:pt x="5972" y="1786"/>
                    </a:cubicBezTo>
                    <a:cubicBezTo>
                      <a:pt x="8174" y="1786"/>
                      <a:pt x="8996" y="3325"/>
                      <a:pt x="8996" y="4545"/>
                    </a:cubicBezTo>
                    <a:cubicBezTo>
                      <a:pt x="8996" y="5843"/>
                      <a:pt x="8430" y="7084"/>
                      <a:pt x="8430" y="7084"/>
                    </a:cubicBezTo>
                    <a:cubicBezTo>
                      <a:pt x="8866" y="7084"/>
                      <a:pt x="10085" y="7062"/>
                      <a:pt x="10085" y="7062"/>
                    </a:cubicBezTo>
                    <a:cubicBezTo>
                      <a:pt x="11311" y="4241"/>
                      <a:pt x="9921" y="909"/>
                      <a:pt x="7641" y="246"/>
                    </a:cubicBezTo>
                    <a:cubicBezTo>
                      <a:pt x="7058" y="78"/>
                      <a:pt x="6504" y="0"/>
                      <a:pt x="59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0" name="Google Shape;1660;p50"/>
            <p:cNvGrpSpPr/>
            <p:nvPr/>
          </p:nvGrpSpPr>
          <p:grpSpPr>
            <a:xfrm>
              <a:off x="5230297" y="4267939"/>
              <a:ext cx="715648" cy="672322"/>
              <a:chOff x="6315047" y="4354452"/>
              <a:chExt cx="715648" cy="672322"/>
            </a:xfrm>
          </p:grpSpPr>
          <p:sp>
            <p:nvSpPr>
              <p:cNvPr id="1661" name="Google Shape;1661;p50"/>
              <p:cNvSpPr/>
              <p:nvPr/>
            </p:nvSpPr>
            <p:spPr>
              <a:xfrm>
                <a:off x="6457594" y="4916109"/>
                <a:ext cx="573101" cy="110665"/>
              </a:xfrm>
              <a:custGeom>
                <a:avLst/>
                <a:gdLst/>
                <a:ahLst/>
                <a:cxnLst/>
                <a:rect l="l" t="t" r="r" b="b"/>
                <a:pathLst>
                  <a:path w="13967" h="2697" extrusionOk="0">
                    <a:moveTo>
                      <a:pt x="7335" y="1"/>
                    </a:moveTo>
                    <a:cubicBezTo>
                      <a:pt x="5131" y="1"/>
                      <a:pt x="2906" y="219"/>
                      <a:pt x="714" y="443"/>
                    </a:cubicBezTo>
                    <a:cubicBezTo>
                      <a:pt x="408" y="475"/>
                      <a:pt x="0" y="636"/>
                      <a:pt x="79" y="929"/>
                    </a:cubicBezTo>
                    <a:cubicBezTo>
                      <a:pt x="104" y="1030"/>
                      <a:pt x="190" y="1106"/>
                      <a:pt x="272" y="1169"/>
                    </a:cubicBezTo>
                    <a:cubicBezTo>
                      <a:pt x="600" y="1416"/>
                      <a:pt x="960" y="1618"/>
                      <a:pt x="1343" y="1769"/>
                    </a:cubicBezTo>
                    <a:cubicBezTo>
                      <a:pt x="2786" y="2360"/>
                      <a:pt x="4618" y="2458"/>
                      <a:pt x="6039" y="2584"/>
                    </a:cubicBezTo>
                    <a:cubicBezTo>
                      <a:pt x="6873" y="2659"/>
                      <a:pt x="7708" y="2697"/>
                      <a:pt x="8543" y="2697"/>
                    </a:cubicBezTo>
                    <a:cubicBezTo>
                      <a:pt x="9817" y="2697"/>
                      <a:pt x="11090" y="2610"/>
                      <a:pt x="12356" y="2436"/>
                    </a:cubicBezTo>
                    <a:cubicBezTo>
                      <a:pt x="12605" y="2401"/>
                      <a:pt x="12877" y="2351"/>
                      <a:pt x="13035" y="2161"/>
                    </a:cubicBezTo>
                    <a:cubicBezTo>
                      <a:pt x="13196" y="1972"/>
                      <a:pt x="13123" y="1602"/>
                      <a:pt x="12874" y="1580"/>
                    </a:cubicBezTo>
                    <a:lnTo>
                      <a:pt x="13714" y="1255"/>
                    </a:lnTo>
                    <a:cubicBezTo>
                      <a:pt x="13774" y="1233"/>
                      <a:pt x="13840" y="1204"/>
                      <a:pt x="13875" y="1150"/>
                    </a:cubicBezTo>
                    <a:cubicBezTo>
                      <a:pt x="13967" y="999"/>
                      <a:pt x="13752" y="847"/>
                      <a:pt x="13578" y="794"/>
                    </a:cubicBezTo>
                    <a:cubicBezTo>
                      <a:pt x="11549" y="202"/>
                      <a:pt x="9452" y="1"/>
                      <a:pt x="73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50"/>
              <p:cNvSpPr/>
              <p:nvPr/>
            </p:nvSpPr>
            <p:spPr>
              <a:xfrm>
                <a:off x="6419228" y="4634624"/>
                <a:ext cx="377130" cy="355834"/>
              </a:xfrm>
              <a:custGeom>
                <a:avLst/>
                <a:gdLst/>
                <a:ahLst/>
                <a:cxnLst/>
                <a:rect l="l" t="t" r="r" b="b"/>
                <a:pathLst>
                  <a:path w="9191" h="8672" extrusionOk="0">
                    <a:moveTo>
                      <a:pt x="472" y="1"/>
                    </a:moveTo>
                    <a:cubicBezTo>
                      <a:pt x="209" y="1"/>
                      <a:pt x="1" y="230"/>
                      <a:pt x="29" y="494"/>
                    </a:cubicBezTo>
                    <a:lnTo>
                      <a:pt x="174" y="1814"/>
                    </a:lnTo>
                    <a:cubicBezTo>
                      <a:pt x="190" y="1965"/>
                      <a:pt x="285" y="2098"/>
                      <a:pt x="420" y="2164"/>
                    </a:cubicBezTo>
                    <a:cubicBezTo>
                      <a:pt x="553" y="2227"/>
                      <a:pt x="641" y="2351"/>
                      <a:pt x="667" y="2493"/>
                    </a:cubicBezTo>
                    <a:lnTo>
                      <a:pt x="1434" y="7568"/>
                    </a:lnTo>
                    <a:cubicBezTo>
                      <a:pt x="1456" y="7707"/>
                      <a:pt x="1542" y="7827"/>
                      <a:pt x="1665" y="7890"/>
                    </a:cubicBezTo>
                    <a:cubicBezTo>
                      <a:pt x="2124" y="8129"/>
                      <a:pt x="3325" y="8671"/>
                      <a:pt x="4775" y="8671"/>
                    </a:cubicBezTo>
                    <a:cubicBezTo>
                      <a:pt x="5648" y="8671"/>
                      <a:pt x="6610" y="8475"/>
                      <a:pt x="7555" y="7897"/>
                    </a:cubicBezTo>
                    <a:cubicBezTo>
                      <a:pt x="7669" y="7824"/>
                      <a:pt x="7745" y="7707"/>
                      <a:pt x="7760" y="7571"/>
                    </a:cubicBezTo>
                    <a:lnTo>
                      <a:pt x="8392" y="2344"/>
                    </a:lnTo>
                    <a:cubicBezTo>
                      <a:pt x="8411" y="2177"/>
                      <a:pt x="8522" y="2038"/>
                      <a:pt x="8680" y="1981"/>
                    </a:cubicBezTo>
                    <a:lnTo>
                      <a:pt x="8740" y="1959"/>
                    </a:lnTo>
                    <a:cubicBezTo>
                      <a:pt x="8894" y="1902"/>
                      <a:pt x="9005" y="1763"/>
                      <a:pt x="9027" y="1599"/>
                    </a:cubicBezTo>
                    <a:lnTo>
                      <a:pt x="9160" y="500"/>
                    </a:lnTo>
                    <a:cubicBezTo>
                      <a:pt x="9191" y="233"/>
                      <a:pt x="8986" y="1"/>
                      <a:pt x="8720" y="1"/>
                    </a:cubicBezTo>
                    <a:cubicBezTo>
                      <a:pt x="8718" y="1"/>
                      <a:pt x="8716" y="1"/>
                      <a:pt x="8714" y="1"/>
                    </a:cubicBezTo>
                    <a:lnTo>
                      <a:pt x="477" y="1"/>
                    </a:lnTo>
                    <a:cubicBezTo>
                      <a:pt x="475" y="1"/>
                      <a:pt x="474" y="1"/>
                      <a:pt x="4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50"/>
              <p:cNvSpPr/>
              <p:nvPr/>
            </p:nvSpPr>
            <p:spPr>
              <a:xfrm>
                <a:off x="6389028" y="4358555"/>
                <a:ext cx="418121" cy="332445"/>
              </a:xfrm>
              <a:custGeom>
                <a:avLst/>
                <a:gdLst/>
                <a:ahLst/>
                <a:cxnLst/>
                <a:rect l="l" t="t" r="r" b="b"/>
                <a:pathLst>
                  <a:path w="10190" h="8102" extrusionOk="0">
                    <a:moveTo>
                      <a:pt x="7656" y="1505"/>
                    </a:moveTo>
                    <a:cubicBezTo>
                      <a:pt x="7656" y="1506"/>
                      <a:pt x="7656" y="1506"/>
                      <a:pt x="7656" y="1507"/>
                    </a:cubicBezTo>
                    <a:lnTo>
                      <a:pt x="7656" y="1507"/>
                    </a:lnTo>
                    <a:cubicBezTo>
                      <a:pt x="7656" y="1506"/>
                      <a:pt x="7656" y="1506"/>
                      <a:pt x="7656" y="1505"/>
                    </a:cubicBezTo>
                    <a:close/>
                    <a:moveTo>
                      <a:pt x="4649" y="1"/>
                    </a:moveTo>
                    <a:cubicBezTo>
                      <a:pt x="4644" y="1"/>
                      <a:pt x="4639" y="1"/>
                      <a:pt x="4634" y="2"/>
                    </a:cubicBezTo>
                    <a:cubicBezTo>
                      <a:pt x="4476" y="17"/>
                      <a:pt x="4362" y="150"/>
                      <a:pt x="4277" y="280"/>
                    </a:cubicBezTo>
                    <a:cubicBezTo>
                      <a:pt x="4027" y="649"/>
                      <a:pt x="3860" y="1107"/>
                      <a:pt x="3989" y="1527"/>
                    </a:cubicBezTo>
                    <a:cubicBezTo>
                      <a:pt x="3984" y="1526"/>
                      <a:pt x="3979" y="1526"/>
                      <a:pt x="3975" y="1526"/>
                    </a:cubicBezTo>
                    <a:cubicBezTo>
                      <a:pt x="3861" y="1526"/>
                      <a:pt x="3842" y="1702"/>
                      <a:pt x="3869" y="1814"/>
                    </a:cubicBezTo>
                    <a:lnTo>
                      <a:pt x="4005" y="2358"/>
                    </a:lnTo>
                    <a:cubicBezTo>
                      <a:pt x="4043" y="2503"/>
                      <a:pt x="4062" y="2696"/>
                      <a:pt x="3926" y="2768"/>
                    </a:cubicBezTo>
                    <a:cubicBezTo>
                      <a:pt x="3743" y="2620"/>
                      <a:pt x="3497" y="2323"/>
                      <a:pt x="3266" y="2253"/>
                    </a:cubicBezTo>
                    <a:cubicBezTo>
                      <a:pt x="3255" y="2250"/>
                      <a:pt x="3244" y="2249"/>
                      <a:pt x="3233" y="2249"/>
                    </a:cubicBezTo>
                    <a:cubicBezTo>
                      <a:pt x="3118" y="2249"/>
                      <a:pt x="3028" y="2419"/>
                      <a:pt x="3118" y="2503"/>
                    </a:cubicBezTo>
                    <a:cubicBezTo>
                      <a:pt x="3064" y="2475"/>
                      <a:pt x="3010" y="2456"/>
                      <a:pt x="2954" y="2443"/>
                    </a:cubicBezTo>
                    <a:lnTo>
                      <a:pt x="2954" y="2443"/>
                    </a:lnTo>
                    <a:cubicBezTo>
                      <a:pt x="2868" y="2601"/>
                      <a:pt x="3228" y="3242"/>
                      <a:pt x="2837" y="3327"/>
                    </a:cubicBezTo>
                    <a:cubicBezTo>
                      <a:pt x="2827" y="3329"/>
                      <a:pt x="2817" y="3330"/>
                      <a:pt x="2808" y="3330"/>
                    </a:cubicBezTo>
                    <a:cubicBezTo>
                      <a:pt x="2567" y="3330"/>
                      <a:pt x="2473" y="2682"/>
                      <a:pt x="2214" y="2576"/>
                    </a:cubicBezTo>
                    <a:cubicBezTo>
                      <a:pt x="2176" y="2560"/>
                      <a:pt x="2135" y="2553"/>
                      <a:pt x="2093" y="2553"/>
                    </a:cubicBezTo>
                    <a:cubicBezTo>
                      <a:pt x="1948" y="2553"/>
                      <a:pt x="1800" y="2641"/>
                      <a:pt x="1788" y="2781"/>
                    </a:cubicBezTo>
                    <a:lnTo>
                      <a:pt x="1554" y="2752"/>
                    </a:lnTo>
                    <a:lnTo>
                      <a:pt x="1554" y="2752"/>
                    </a:lnTo>
                    <a:cubicBezTo>
                      <a:pt x="1532" y="2839"/>
                      <a:pt x="1529" y="2931"/>
                      <a:pt x="1551" y="3019"/>
                    </a:cubicBezTo>
                    <a:lnTo>
                      <a:pt x="1551" y="3019"/>
                    </a:lnTo>
                    <a:cubicBezTo>
                      <a:pt x="1536" y="2993"/>
                      <a:pt x="1503" y="2980"/>
                      <a:pt x="1467" y="2980"/>
                    </a:cubicBezTo>
                    <a:cubicBezTo>
                      <a:pt x="1405" y="2980"/>
                      <a:pt x="1332" y="3017"/>
                      <a:pt x="1317" y="3081"/>
                    </a:cubicBezTo>
                    <a:cubicBezTo>
                      <a:pt x="1292" y="3192"/>
                      <a:pt x="1377" y="3299"/>
                      <a:pt x="1450" y="3390"/>
                    </a:cubicBezTo>
                    <a:cubicBezTo>
                      <a:pt x="1624" y="3605"/>
                      <a:pt x="1766" y="3845"/>
                      <a:pt x="1870" y="4104"/>
                    </a:cubicBezTo>
                    <a:cubicBezTo>
                      <a:pt x="1899" y="4177"/>
                      <a:pt x="1924" y="4269"/>
                      <a:pt x="1870" y="4332"/>
                    </a:cubicBezTo>
                    <a:cubicBezTo>
                      <a:pt x="1842" y="4365"/>
                      <a:pt x="1804" y="4375"/>
                      <a:pt x="1761" y="4375"/>
                    </a:cubicBezTo>
                    <a:cubicBezTo>
                      <a:pt x="1690" y="4375"/>
                      <a:pt x="1605" y="4346"/>
                      <a:pt x="1527" y="4346"/>
                    </a:cubicBezTo>
                    <a:cubicBezTo>
                      <a:pt x="1497" y="4346"/>
                      <a:pt x="1467" y="4351"/>
                      <a:pt x="1441" y="4363"/>
                    </a:cubicBezTo>
                    <a:cubicBezTo>
                      <a:pt x="1286" y="4433"/>
                      <a:pt x="1355" y="4660"/>
                      <a:pt x="1444" y="4802"/>
                    </a:cubicBezTo>
                    <a:cubicBezTo>
                      <a:pt x="1535" y="4944"/>
                      <a:pt x="1608" y="5169"/>
                      <a:pt x="1453" y="5244"/>
                    </a:cubicBezTo>
                    <a:cubicBezTo>
                      <a:pt x="1429" y="5256"/>
                      <a:pt x="1402" y="5260"/>
                      <a:pt x="1374" y="5260"/>
                    </a:cubicBezTo>
                    <a:cubicBezTo>
                      <a:pt x="1327" y="5260"/>
                      <a:pt x="1278" y="5248"/>
                      <a:pt x="1232" y="5238"/>
                    </a:cubicBezTo>
                    <a:cubicBezTo>
                      <a:pt x="994" y="5176"/>
                      <a:pt x="750" y="5146"/>
                      <a:pt x="505" y="5146"/>
                    </a:cubicBezTo>
                    <a:cubicBezTo>
                      <a:pt x="411" y="5146"/>
                      <a:pt x="318" y="5150"/>
                      <a:pt x="225" y="5159"/>
                    </a:cubicBezTo>
                    <a:cubicBezTo>
                      <a:pt x="240" y="5260"/>
                      <a:pt x="285" y="5361"/>
                      <a:pt x="348" y="5443"/>
                    </a:cubicBezTo>
                    <a:cubicBezTo>
                      <a:pt x="293" y="5421"/>
                      <a:pt x="234" y="5410"/>
                      <a:pt x="175" y="5410"/>
                    </a:cubicBezTo>
                    <a:cubicBezTo>
                      <a:pt x="117" y="5410"/>
                      <a:pt x="57" y="5421"/>
                      <a:pt x="0" y="5443"/>
                    </a:cubicBezTo>
                    <a:cubicBezTo>
                      <a:pt x="127" y="5664"/>
                      <a:pt x="304" y="5848"/>
                      <a:pt x="518" y="5983"/>
                    </a:cubicBezTo>
                    <a:cubicBezTo>
                      <a:pt x="670" y="6078"/>
                      <a:pt x="907" y="6104"/>
                      <a:pt x="964" y="6284"/>
                    </a:cubicBezTo>
                    <a:cubicBezTo>
                      <a:pt x="828" y="6290"/>
                      <a:pt x="717" y="6400"/>
                      <a:pt x="717" y="6539"/>
                    </a:cubicBezTo>
                    <a:cubicBezTo>
                      <a:pt x="717" y="6669"/>
                      <a:pt x="800" y="6786"/>
                      <a:pt x="888" y="6887"/>
                    </a:cubicBezTo>
                    <a:cubicBezTo>
                      <a:pt x="1649" y="7768"/>
                      <a:pt x="3184" y="7834"/>
                      <a:pt x="4305" y="8002"/>
                    </a:cubicBezTo>
                    <a:cubicBezTo>
                      <a:pt x="4750" y="8065"/>
                      <a:pt x="5202" y="8101"/>
                      <a:pt x="5654" y="8101"/>
                    </a:cubicBezTo>
                    <a:cubicBezTo>
                      <a:pt x="6656" y="8101"/>
                      <a:pt x="7654" y="7924"/>
                      <a:pt x="8547" y="7477"/>
                    </a:cubicBezTo>
                    <a:cubicBezTo>
                      <a:pt x="8733" y="7386"/>
                      <a:pt x="8920" y="7278"/>
                      <a:pt x="9040" y="7117"/>
                    </a:cubicBezTo>
                    <a:cubicBezTo>
                      <a:pt x="9119" y="7016"/>
                      <a:pt x="9166" y="6896"/>
                      <a:pt x="9248" y="6798"/>
                    </a:cubicBezTo>
                    <a:cubicBezTo>
                      <a:pt x="9425" y="6577"/>
                      <a:pt x="9735" y="6483"/>
                      <a:pt x="9924" y="6271"/>
                    </a:cubicBezTo>
                    <a:cubicBezTo>
                      <a:pt x="10100" y="6068"/>
                      <a:pt x="10017" y="5666"/>
                      <a:pt x="9763" y="5666"/>
                    </a:cubicBezTo>
                    <a:cubicBezTo>
                      <a:pt x="9748" y="5666"/>
                      <a:pt x="9732" y="5668"/>
                      <a:pt x="9716" y="5671"/>
                    </a:cubicBezTo>
                    <a:cubicBezTo>
                      <a:pt x="9981" y="5598"/>
                      <a:pt x="10189" y="5349"/>
                      <a:pt x="10158" y="5093"/>
                    </a:cubicBezTo>
                    <a:cubicBezTo>
                      <a:pt x="10130" y="4870"/>
                      <a:pt x="9905" y="4682"/>
                      <a:pt x="9670" y="4682"/>
                    </a:cubicBezTo>
                    <a:cubicBezTo>
                      <a:pt x="9664" y="4682"/>
                      <a:pt x="9657" y="4682"/>
                      <a:pt x="9651" y="4682"/>
                    </a:cubicBezTo>
                    <a:lnTo>
                      <a:pt x="9651" y="4682"/>
                    </a:lnTo>
                    <a:cubicBezTo>
                      <a:pt x="9973" y="4598"/>
                      <a:pt x="10110" y="4136"/>
                      <a:pt x="9886" y="3883"/>
                    </a:cubicBezTo>
                    <a:cubicBezTo>
                      <a:pt x="9757" y="3740"/>
                      <a:pt x="9562" y="3673"/>
                      <a:pt x="9362" y="3673"/>
                    </a:cubicBezTo>
                    <a:cubicBezTo>
                      <a:pt x="9216" y="3673"/>
                      <a:pt x="9066" y="3709"/>
                      <a:pt x="8938" y="3776"/>
                    </a:cubicBezTo>
                    <a:lnTo>
                      <a:pt x="8938" y="3776"/>
                    </a:lnTo>
                    <a:cubicBezTo>
                      <a:pt x="9334" y="3475"/>
                      <a:pt x="9468" y="2590"/>
                      <a:pt x="8977" y="2351"/>
                    </a:cubicBezTo>
                    <a:cubicBezTo>
                      <a:pt x="8939" y="2333"/>
                      <a:pt x="8893" y="2323"/>
                      <a:pt x="8849" y="2323"/>
                    </a:cubicBezTo>
                    <a:cubicBezTo>
                      <a:pt x="8781" y="2323"/>
                      <a:pt x="8718" y="2348"/>
                      <a:pt x="8699" y="2408"/>
                    </a:cubicBezTo>
                    <a:cubicBezTo>
                      <a:pt x="8660" y="2331"/>
                      <a:pt x="8581" y="2298"/>
                      <a:pt x="8495" y="2298"/>
                    </a:cubicBezTo>
                    <a:cubicBezTo>
                      <a:pt x="8398" y="2298"/>
                      <a:pt x="8290" y="2339"/>
                      <a:pt x="8215" y="2402"/>
                    </a:cubicBezTo>
                    <a:cubicBezTo>
                      <a:pt x="8076" y="2522"/>
                      <a:pt x="7982" y="2696"/>
                      <a:pt x="7817" y="2781"/>
                    </a:cubicBezTo>
                    <a:cubicBezTo>
                      <a:pt x="7776" y="2522"/>
                      <a:pt x="8089" y="2282"/>
                      <a:pt x="7997" y="2036"/>
                    </a:cubicBezTo>
                    <a:cubicBezTo>
                      <a:pt x="7922" y="1831"/>
                      <a:pt x="7592" y="1714"/>
                      <a:pt x="7656" y="1507"/>
                    </a:cubicBezTo>
                    <a:lnTo>
                      <a:pt x="7656" y="1507"/>
                    </a:lnTo>
                    <a:cubicBezTo>
                      <a:pt x="7556" y="1823"/>
                      <a:pt x="6964" y="1660"/>
                      <a:pt x="6759" y="1909"/>
                    </a:cubicBezTo>
                    <a:cubicBezTo>
                      <a:pt x="6703" y="1975"/>
                      <a:pt x="6496" y="2581"/>
                      <a:pt x="6349" y="2581"/>
                    </a:cubicBezTo>
                    <a:cubicBezTo>
                      <a:pt x="6306" y="2581"/>
                      <a:pt x="6269" y="2529"/>
                      <a:pt x="6241" y="2396"/>
                    </a:cubicBezTo>
                    <a:cubicBezTo>
                      <a:pt x="6216" y="2282"/>
                      <a:pt x="6229" y="2143"/>
                      <a:pt x="6137" y="2067"/>
                    </a:cubicBezTo>
                    <a:lnTo>
                      <a:pt x="5897" y="2304"/>
                    </a:lnTo>
                    <a:cubicBezTo>
                      <a:pt x="5742" y="2209"/>
                      <a:pt x="5682" y="2010"/>
                      <a:pt x="5708" y="1833"/>
                    </a:cubicBezTo>
                    <a:cubicBezTo>
                      <a:pt x="5733" y="1657"/>
                      <a:pt x="5831" y="1499"/>
                      <a:pt x="5938" y="1357"/>
                    </a:cubicBezTo>
                    <a:cubicBezTo>
                      <a:pt x="6020" y="1246"/>
                      <a:pt x="6115" y="1132"/>
                      <a:pt x="6140" y="996"/>
                    </a:cubicBezTo>
                    <a:cubicBezTo>
                      <a:pt x="6162" y="861"/>
                      <a:pt x="6083" y="693"/>
                      <a:pt x="5941" y="684"/>
                    </a:cubicBezTo>
                    <a:cubicBezTo>
                      <a:pt x="5884" y="684"/>
                      <a:pt x="5828" y="696"/>
                      <a:pt x="5774" y="722"/>
                    </a:cubicBezTo>
                    <a:cubicBezTo>
                      <a:pt x="5594" y="801"/>
                      <a:pt x="5427" y="899"/>
                      <a:pt x="5269" y="1015"/>
                    </a:cubicBezTo>
                    <a:cubicBezTo>
                      <a:pt x="5398" y="794"/>
                      <a:pt x="5471" y="545"/>
                      <a:pt x="5477" y="286"/>
                    </a:cubicBezTo>
                    <a:cubicBezTo>
                      <a:pt x="5480" y="172"/>
                      <a:pt x="5436" y="24"/>
                      <a:pt x="5319" y="17"/>
                    </a:cubicBezTo>
                    <a:cubicBezTo>
                      <a:pt x="5275" y="21"/>
                      <a:pt x="5231" y="36"/>
                      <a:pt x="5193" y="62"/>
                    </a:cubicBezTo>
                    <a:cubicBezTo>
                      <a:pt x="5073" y="131"/>
                      <a:pt x="4956" y="210"/>
                      <a:pt x="4845" y="298"/>
                    </a:cubicBezTo>
                    <a:cubicBezTo>
                      <a:pt x="4946" y="185"/>
                      <a:pt x="4801" y="1"/>
                      <a:pt x="46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50"/>
              <p:cNvSpPr/>
              <p:nvPr/>
            </p:nvSpPr>
            <p:spPr>
              <a:xfrm>
                <a:off x="6315047" y="4531713"/>
                <a:ext cx="184933" cy="198351"/>
              </a:xfrm>
              <a:custGeom>
                <a:avLst/>
                <a:gdLst/>
                <a:ahLst/>
                <a:cxnLst/>
                <a:rect l="l" t="t" r="r" b="b"/>
                <a:pathLst>
                  <a:path w="4507" h="4834" extrusionOk="0">
                    <a:moveTo>
                      <a:pt x="2140" y="1"/>
                    </a:moveTo>
                    <a:cubicBezTo>
                      <a:pt x="2109" y="1"/>
                      <a:pt x="2079" y="2"/>
                      <a:pt x="2050" y="4"/>
                    </a:cubicBezTo>
                    <a:cubicBezTo>
                      <a:pt x="1911" y="14"/>
                      <a:pt x="1791" y="52"/>
                      <a:pt x="1702" y="127"/>
                    </a:cubicBezTo>
                    <a:cubicBezTo>
                      <a:pt x="1592" y="232"/>
                      <a:pt x="1563" y="396"/>
                      <a:pt x="1633" y="529"/>
                    </a:cubicBezTo>
                    <a:cubicBezTo>
                      <a:pt x="1690" y="636"/>
                      <a:pt x="1810" y="721"/>
                      <a:pt x="1803" y="838"/>
                    </a:cubicBezTo>
                    <a:cubicBezTo>
                      <a:pt x="1791" y="1015"/>
                      <a:pt x="1548" y="1047"/>
                      <a:pt x="1368" y="1050"/>
                    </a:cubicBezTo>
                    <a:cubicBezTo>
                      <a:pt x="973" y="1059"/>
                      <a:pt x="587" y="1186"/>
                      <a:pt x="259" y="1413"/>
                    </a:cubicBezTo>
                    <a:cubicBezTo>
                      <a:pt x="221" y="1435"/>
                      <a:pt x="190" y="1470"/>
                      <a:pt x="167" y="1511"/>
                    </a:cubicBezTo>
                    <a:cubicBezTo>
                      <a:pt x="136" y="1593"/>
                      <a:pt x="208" y="1688"/>
                      <a:pt x="297" y="1713"/>
                    </a:cubicBezTo>
                    <a:cubicBezTo>
                      <a:pt x="324" y="1720"/>
                      <a:pt x="351" y="1723"/>
                      <a:pt x="377" y="1723"/>
                    </a:cubicBezTo>
                    <a:cubicBezTo>
                      <a:pt x="442" y="1723"/>
                      <a:pt x="506" y="1706"/>
                      <a:pt x="569" y="1688"/>
                    </a:cubicBezTo>
                    <a:lnTo>
                      <a:pt x="569" y="1688"/>
                    </a:lnTo>
                    <a:lnTo>
                      <a:pt x="373" y="1906"/>
                    </a:lnTo>
                    <a:lnTo>
                      <a:pt x="584" y="2038"/>
                    </a:lnTo>
                    <a:cubicBezTo>
                      <a:pt x="366" y="2101"/>
                      <a:pt x="183" y="2247"/>
                      <a:pt x="69" y="2446"/>
                    </a:cubicBezTo>
                    <a:cubicBezTo>
                      <a:pt x="32" y="2518"/>
                      <a:pt x="0" y="2610"/>
                      <a:pt x="32" y="2686"/>
                    </a:cubicBezTo>
                    <a:cubicBezTo>
                      <a:pt x="68" y="2771"/>
                      <a:pt x="165" y="2812"/>
                      <a:pt x="262" y="2812"/>
                    </a:cubicBezTo>
                    <a:cubicBezTo>
                      <a:pt x="283" y="2812"/>
                      <a:pt x="305" y="2810"/>
                      <a:pt x="325" y="2806"/>
                    </a:cubicBezTo>
                    <a:cubicBezTo>
                      <a:pt x="436" y="2784"/>
                      <a:pt x="531" y="2711"/>
                      <a:pt x="632" y="2654"/>
                    </a:cubicBezTo>
                    <a:cubicBezTo>
                      <a:pt x="837" y="2540"/>
                      <a:pt x="1068" y="2477"/>
                      <a:pt x="1301" y="2477"/>
                    </a:cubicBezTo>
                    <a:cubicBezTo>
                      <a:pt x="1306" y="2477"/>
                      <a:pt x="1311" y="2477"/>
                      <a:pt x="1316" y="2477"/>
                    </a:cubicBezTo>
                    <a:cubicBezTo>
                      <a:pt x="1352" y="2477"/>
                      <a:pt x="1387" y="2487"/>
                      <a:pt x="1415" y="2509"/>
                    </a:cubicBezTo>
                    <a:cubicBezTo>
                      <a:pt x="1513" y="2594"/>
                      <a:pt x="888" y="3223"/>
                      <a:pt x="821" y="3377"/>
                    </a:cubicBezTo>
                    <a:cubicBezTo>
                      <a:pt x="701" y="3646"/>
                      <a:pt x="673" y="3965"/>
                      <a:pt x="799" y="4233"/>
                    </a:cubicBezTo>
                    <a:lnTo>
                      <a:pt x="1080" y="3968"/>
                    </a:lnTo>
                    <a:cubicBezTo>
                      <a:pt x="1121" y="4173"/>
                      <a:pt x="1181" y="4379"/>
                      <a:pt x="1260" y="4574"/>
                    </a:cubicBezTo>
                    <a:cubicBezTo>
                      <a:pt x="1304" y="4691"/>
                      <a:pt x="1380" y="4824"/>
                      <a:pt x="1510" y="4833"/>
                    </a:cubicBezTo>
                    <a:cubicBezTo>
                      <a:pt x="1514" y="4834"/>
                      <a:pt x="1519" y="4834"/>
                      <a:pt x="1524" y="4834"/>
                    </a:cubicBezTo>
                    <a:cubicBezTo>
                      <a:pt x="1694" y="4834"/>
                      <a:pt x="1769" y="4611"/>
                      <a:pt x="1791" y="4439"/>
                    </a:cubicBezTo>
                    <a:cubicBezTo>
                      <a:pt x="1819" y="4543"/>
                      <a:pt x="1854" y="4653"/>
                      <a:pt x="1933" y="4729"/>
                    </a:cubicBezTo>
                    <a:cubicBezTo>
                      <a:pt x="1979" y="4777"/>
                      <a:pt x="2049" y="4808"/>
                      <a:pt x="2116" y="4808"/>
                    </a:cubicBezTo>
                    <a:cubicBezTo>
                      <a:pt x="2158" y="4808"/>
                      <a:pt x="2200" y="4795"/>
                      <a:pt x="2233" y="4767"/>
                    </a:cubicBezTo>
                    <a:cubicBezTo>
                      <a:pt x="2296" y="4713"/>
                      <a:pt x="2309" y="4622"/>
                      <a:pt x="2315" y="4540"/>
                    </a:cubicBezTo>
                    <a:cubicBezTo>
                      <a:pt x="2331" y="4281"/>
                      <a:pt x="2325" y="4022"/>
                      <a:pt x="2378" y="3769"/>
                    </a:cubicBezTo>
                    <a:cubicBezTo>
                      <a:pt x="2435" y="3520"/>
                      <a:pt x="2561" y="3267"/>
                      <a:pt x="2786" y="3134"/>
                    </a:cubicBezTo>
                    <a:lnTo>
                      <a:pt x="2786" y="3134"/>
                    </a:lnTo>
                    <a:cubicBezTo>
                      <a:pt x="2915" y="3270"/>
                      <a:pt x="2713" y="3501"/>
                      <a:pt x="2779" y="3677"/>
                    </a:cubicBezTo>
                    <a:cubicBezTo>
                      <a:pt x="2812" y="3756"/>
                      <a:pt x="2884" y="3805"/>
                      <a:pt x="2964" y="3805"/>
                    </a:cubicBezTo>
                    <a:cubicBezTo>
                      <a:pt x="2977" y="3805"/>
                      <a:pt x="2990" y="3803"/>
                      <a:pt x="3004" y="3801"/>
                    </a:cubicBezTo>
                    <a:cubicBezTo>
                      <a:pt x="3098" y="3779"/>
                      <a:pt x="3162" y="3693"/>
                      <a:pt x="3158" y="3595"/>
                    </a:cubicBezTo>
                    <a:lnTo>
                      <a:pt x="3158" y="3595"/>
                    </a:lnTo>
                    <a:cubicBezTo>
                      <a:pt x="3228" y="3867"/>
                      <a:pt x="3304" y="4148"/>
                      <a:pt x="3499" y="4350"/>
                    </a:cubicBezTo>
                    <a:cubicBezTo>
                      <a:pt x="3559" y="4415"/>
                      <a:pt x="3641" y="4473"/>
                      <a:pt x="3730" y="4473"/>
                    </a:cubicBezTo>
                    <a:cubicBezTo>
                      <a:pt x="3741" y="4473"/>
                      <a:pt x="3751" y="4472"/>
                      <a:pt x="3762" y="4470"/>
                    </a:cubicBezTo>
                    <a:cubicBezTo>
                      <a:pt x="3882" y="4454"/>
                      <a:pt x="3961" y="4325"/>
                      <a:pt x="3964" y="4208"/>
                    </a:cubicBezTo>
                    <a:cubicBezTo>
                      <a:pt x="3967" y="4088"/>
                      <a:pt x="3910" y="3974"/>
                      <a:pt x="3860" y="3867"/>
                    </a:cubicBezTo>
                    <a:lnTo>
                      <a:pt x="3860" y="3867"/>
                    </a:lnTo>
                    <a:cubicBezTo>
                      <a:pt x="3951" y="3911"/>
                      <a:pt x="4002" y="4009"/>
                      <a:pt x="4065" y="4088"/>
                    </a:cubicBezTo>
                    <a:cubicBezTo>
                      <a:pt x="4115" y="4147"/>
                      <a:pt x="4191" y="4198"/>
                      <a:pt x="4264" y="4198"/>
                    </a:cubicBezTo>
                    <a:cubicBezTo>
                      <a:pt x="4288" y="4198"/>
                      <a:pt x="4311" y="4192"/>
                      <a:pt x="4333" y="4180"/>
                    </a:cubicBezTo>
                    <a:cubicBezTo>
                      <a:pt x="4368" y="4154"/>
                      <a:pt x="4396" y="4123"/>
                      <a:pt x="4412" y="4082"/>
                    </a:cubicBezTo>
                    <a:cubicBezTo>
                      <a:pt x="4507" y="3867"/>
                      <a:pt x="4412" y="3624"/>
                      <a:pt x="4343" y="3396"/>
                    </a:cubicBezTo>
                    <a:cubicBezTo>
                      <a:pt x="4156" y="2752"/>
                      <a:pt x="4444" y="2155"/>
                      <a:pt x="4292" y="1530"/>
                    </a:cubicBezTo>
                    <a:cubicBezTo>
                      <a:pt x="4156" y="974"/>
                      <a:pt x="3736" y="538"/>
                      <a:pt x="3225" y="289"/>
                    </a:cubicBezTo>
                    <a:cubicBezTo>
                      <a:pt x="3000" y="174"/>
                      <a:pt x="2525" y="1"/>
                      <a:pt x="21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50"/>
              <p:cNvSpPr/>
              <p:nvPr/>
            </p:nvSpPr>
            <p:spPr>
              <a:xfrm>
                <a:off x="6722993" y="4497697"/>
                <a:ext cx="169669" cy="171803"/>
              </a:xfrm>
              <a:custGeom>
                <a:avLst/>
                <a:gdLst/>
                <a:ahLst/>
                <a:cxnLst/>
                <a:rect l="l" t="t" r="r" b="b"/>
                <a:pathLst>
                  <a:path w="4135" h="4187" extrusionOk="0">
                    <a:moveTo>
                      <a:pt x="3056" y="0"/>
                    </a:moveTo>
                    <a:cubicBezTo>
                      <a:pt x="3012" y="0"/>
                      <a:pt x="2968" y="1"/>
                      <a:pt x="2925" y="3"/>
                    </a:cubicBezTo>
                    <a:cubicBezTo>
                      <a:pt x="1693" y="50"/>
                      <a:pt x="244" y="612"/>
                      <a:pt x="54" y="1989"/>
                    </a:cubicBezTo>
                    <a:cubicBezTo>
                      <a:pt x="1" y="2375"/>
                      <a:pt x="247" y="3616"/>
                      <a:pt x="759" y="4042"/>
                    </a:cubicBezTo>
                    <a:cubicBezTo>
                      <a:pt x="867" y="4133"/>
                      <a:pt x="988" y="4187"/>
                      <a:pt x="1121" y="4187"/>
                    </a:cubicBezTo>
                    <a:cubicBezTo>
                      <a:pt x="1227" y="4187"/>
                      <a:pt x="1341" y="4153"/>
                      <a:pt x="1463" y="4077"/>
                    </a:cubicBezTo>
                    <a:cubicBezTo>
                      <a:pt x="1633" y="3970"/>
                      <a:pt x="1712" y="3720"/>
                      <a:pt x="1596" y="3556"/>
                    </a:cubicBezTo>
                    <a:cubicBezTo>
                      <a:pt x="1605" y="3542"/>
                      <a:pt x="1619" y="3536"/>
                      <a:pt x="1636" y="3536"/>
                    </a:cubicBezTo>
                    <a:cubicBezTo>
                      <a:pt x="1665" y="3536"/>
                      <a:pt x="1699" y="3555"/>
                      <a:pt x="1716" y="3581"/>
                    </a:cubicBezTo>
                    <a:cubicBezTo>
                      <a:pt x="1744" y="3622"/>
                      <a:pt x="1753" y="3673"/>
                      <a:pt x="1788" y="3704"/>
                    </a:cubicBezTo>
                    <a:cubicBezTo>
                      <a:pt x="1809" y="3723"/>
                      <a:pt x="1832" y="3732"/>
                      <a:pt x="1854" y="3732"/>
                    </a:cubicBezTo>
                    <a:cubicBezTo>
                      <a:pt x="1948" y="3732"/>
                      <a:pt x="2043" y="3588"/>
                      <a:pt x="2025" y="3474"/>
                    </a:cubicBezTo>
                    <a:cubicBezTo>
                      <a:pt x="2006" y="3332"/>
                      <a:pt x="1921" y="3180"/>
                      <a:pt x="1993" y="3057"/>
                    </a:cubicBezTo>
                    <a:cubicBezTo>
                      <a:pt x="2031" y="3042"/>
                      <a:pt x="2069" y="3035"/>
                      <a:pt x="2108" y="3035"/>
                    </a:cubicBezTo>
                    <a:cubicBezTo>
                      <a:pt x="2246" y="3035"/>
                      <a:pt x="2386" y="3123"/>
                      <a:pt x="2470" y="3237"/>
                    </a:cubicBezTo>
                    <a:cubicBezTo>
                      <a:pt x="2581" y="3382"/>
                      <a:pt x="2622" y="3562"/>
                      <a:pt x="2685" y="3733"/>
                    </a:cubicBezTo>
                    <a:cubicBezTo>
                      <a:pt x="2717" y="3815"/>
                      <a:pt x="2758" y="3900"/>
                      <a:pt x="2830" y="3954"/>
                    </a:cubicBezTo>
                    <a:cubicBezTo>
                      <a:pt x="2878" y="3990"/>
                      <a:pt x="2934" y="4006"/>
                      <a:pt x="2992" y="4006"/>
                    </a:cubicBezTo>
                    <a:cubicBezTo>
                      <a:pt x="3123" y="4006"/>
                      <a:pt x="3262" y="3921"/>
                      <a:pt x="3326" y="3802"/>
                    </a:cubicBezTo>
                    <a:cubicBezTo>
                      <a:pt x="3418" y="3632"/>
                      <a:pt x="3393" y="3420"/>
                      <a:pt x="3333" y="3237"/>
                    </a:cubicBezTo>
                    <a:lnTo>
                      <a:pt x="3333" y="3237"/>
                    </a:lnTo>
                    <a:cubicBezTo>
                      <a:pt x="3382" y="3344"/>
                      <a:pt x="3498" y="3396"/>
                      <a:pt x="3618" y="3396"/>
                    </a:cubicBezTo>
                    <a:cubicBezTo>
                      <a:pt x="3714" y="3396"/>
                      <a:pt x="3812" y="3363"/>
                      <a:pt x="3879" y="3297"/>
                    </a:cubicBezTo>
                    <a:cubicBezTo>
                      <a:pt x="4034" y="3148"/>
                      <a:pt x="4056" y="2905"/>
                      <a:pt x="3996" y="2703"/>
                    </a:cubicBezTo>
                    <a:cubicBezTo>
                      <a:pt x="3885" y="2362"/>
                      <a:pt x="3601" y="2106"/>
                      <a:pt x="3251" y="2033"/>
                    </a:cubicBezTo>
                    <a:cubicBezTo>
                      <a:pt x="3083" y="1999"/>
                      <a:pt x="2903" y="2008"/>
                      <a:pt x="2755" y="1926"/>
                    </a:cubicBezTo>
                    <a:cubicBezTo>
                      <a:pt x="2603" y="1847"/>
                      <a:pt x="2521" y="1620"/>
                      <a:pt x="2654" y="1512"/>
                    </a:cubicBezTo>
                    <a:cubicBezTo>
                      <a:pt x="2694" y="1481"/>
                      <a:pt x="2740" y="1470"/>
                      <a:pt x="2788" y="1470"/>
                    </a:cubicBezTo>
                    <a:cubicBezTo>
                      <a:pt x="2910" y="1470"/>
                      <a:pt x="3050" y="1540"/>
                      <a:pt x="3181" y="1540"/>
                    </a:cubicBezTo>
                    <a:cubicBezTo>
                      <a:pt x="3194" y="1540"/>
                      <a:pt x="3206" y="1539"/>
                      <a:pt x="3219" y="1538"/>
                    </a:cubicBezTo>
                    <a:cubicBezTo>
                      <a:pt x="3389" y="1519"/>
                      <a:pt x="3500" y="1361"/>
                      <a:pt x="3588" y="1219"/>
                    </a:cubicBezTo>
                    <a:cubicBezTo>
                      <a:pt x="3607" y="1196"/>
                      <a:pt x="3617" y="1165"/>
                      <a:pt x="3614" y="1136"/>
                    </a:cubicBezTo>
                    <a:cubicBezTo>
                      <a:pt x="3607" y="1099"/>
                      <a:pt x="3566" y="1080"/>
                      <a:pt x="3528" y="1067"/>
                    </a:cubicBezTo>
                    <a:lnTo>
                      <a:pt x="3070" y="900"/>
                    </a:lnTo>
                    <a:lnTo>
                      <a:pt x="3838" y="707"/>
                    </a:lnTo>
                    <a:cubicBezTo>
                      <a:pt x="3939" y="685"/>
                      <a:pt x="4053" y="647"/>
                      <a:pt x="4094" y="552"/>
                    </a:cubicBezTo>
                    <a:cubicBezTo>
                      <a:pt x="4135" y="448"/>
                      <a:pt x="4059" y="331"/>
                      <a:pt x="3971" y="258"/>
                    </a:cubicBezTo>
                    <a:cubicBezTo>
                      <a:pt x="3725" y="49"/>
                      <a:pt x="3384" y="0"/>
                      <a:pt x="30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50"/>
              <p:cNvSpPr/>
              <p:nvPr/>
            </p:nvSpPr>
            <p:spPr>
              <a:xfrm>
                <a:off x="6558780" y="4482433"/>
                <a:ext cx="132371" cy="154528"/>
              </a:xfrm>
              <a:custGeom>
                <a:avLst/>
                <a:gdLst/>
                <a:ahLst/>
                <a:cxnLst/>
                <a:rect l="l" t="t" r="r" b="b"/>
                <a:pathLst>
                  <a:path w="3226" h="3766" extrusionOk="0">
                    <a:moveTo>
                      <a:pt x="1515" y="0"/>
                    </a:moveTo>
                    <a:cubicBezTo>
                      <a:pt x="1435" y="0"/>
                      <a:pt x="1353" y="23"/>
                      <a:pt x="1286" y="65"/>
                    </a:cubicBezTo>
                    <a:cubicBezTo>
                      <a:pt x="1128" y="166"/>
                      <a:pt x="1043" y="343"/>
                      <a:pt x="983" y="517"/>
                    </a:cubicBezTo>
                    <a:cubicBezTo>
                      <a:pt x="844" y="912"/>
                      <a:pt x="794" y="1328"/>
                      <a:pt x="841" y="1745"/>
                    </a:cubicBezTo>
                    <a:cubicBezTo>
                      <a:pt x="642" y="1685"/>
                      <a:pt x="554" y="1464"/>
                      <a:pt x="519" y="1265"/>
                    </a:cubicBezTo>
                    <a:cubicBezTo>
                      <a:pt x="484" y="1066"/>
                      <a:pt x="468" y="845"/>
                      <a:pt x="329" y="697"/>
                    </a:cubicBezTo>
                    <a:cubicBezTo>
                      <a:pt x="184" y="981"/>
                      <a:pt x="140" y="1303"/>
                      <a:pt x="213" y="1613"/>
                    </a:cubicBezTo>
                    <a:lnTo>
                      <a:pt x="10" y="1448"/>
                    </a:lnTo>
                    <a:lnTo>
                      <a:pt x="10" y="1448"/>
                    </a:lnTo>
                    <a:cubicBezTo>
                      <a:pt x="1" y="1859"/>
                      <a:pt x="7" y="2279"/>
                      <a:pt x="118" y="2680"/>
                    </a:cubicBezTo>
                    <a:cubicBezTo>
                      <a:pt x="290" y="3301"/>
                      <a:pt x="855" y="3766"/>
                      <a:pt x="1426" y="3766"/>
                    </a:cubicBezTo>
                    <a:cubicBezTo>
                      <a:pt x="1748" y="3766"/>
                      <a:pt x="2071" y="3618"/>
                      <a:pt x="2325" y="3268"/>
                    </a:cubicBezTo>
                    <a:cubicBezTo>
                      <a:pt x="2588" y="2904"/>
                      <a:pt x="2831" y="2529"/>
                      <a:pt x="3052" y="2140"/>
                    </a:cubicBezTo>
                    <a:cubicBezTo>
                      <a:pt x="3128" y="2011"/>
                      <a:pt x="3200" y="1875"/>
                      <a:pt x="3213" y="1726"/>
                    </a:cubicBezTo>
                    <a:cubicBezTo>
                      <a:pt x="3226" y="1575"/>
                      <a:pt x="3159" y="1411"/>
                      <a:pt x="3020" y="1347"/>
                    </a:cubicBezTo>
                    <a:cubicBezTo>
                      <a:pt x="2981" y="1330"/>
                      <a:pt x="2942" y="1322"/>
                      <a:pt x="2902" y="1322"/>
                    </a:cubicBezTo>
                    <a:cubicBezTo>
                      <a:pt x="2732" y="1322"/>
                      <a:pt x="2565" y="1467"/>
                      <a:pt x="2439" y="1613"/>
                    </a:cubicBezTo>
                    <a:cubicBezTo>
                      <a:pt x="2423" y="1632"/>
                      <a:pt x="2411" y="1651"/>
                      <a:pt x="2395" y="1670"/>
                    </a:cubicBezTo>
                    <a:lnTo>
                      <a:pt x="2092" y="2064"/>
                    </a:lnTo>
                    <a:cubicBezTo>
                      <a:pt x="2076" y="2090"/>
                      <a:pt x="2054" y="2109"/>
                      <a:pt x="2029" y="2124"/>
                    </a:cubicBezTo>
                    <a:cubicBezTo>
                      <a:pt x="2014" y="2132"/>
                      <a:pt x="1999" y="2135"/>
                      <a:pt x="1984" y="2135"/>
                    </a:cubicBezTo>
                    <a:cubicBezTo>
                      <a:pt x="1907" y="2135"/>
                      <a:pt x="1835" y="2041"/>
                      <a:pt x="1830" y="1954"/>
                    </a:cubicBezTo>
                    <a:cubicBezTo>
                      <a:pt x="1804" y="1622"/>
                      <a:pt x="2224" y="1354"/>
                      <a:pt x="2155" y="1028"/>
                    </a:cubicBezTo>
                    <a:lnTo>
                      <a:pt x="2155" y="1028"/>
                    </a:lnTo>
                    <a:lnTo>
                      <a:pt x="1950" y="1054"/>
                    </a:lnTo>
                    <a:cubicBezTo>
                      <a:pt x="2006" y="946"/>
                      <a:pt x="2057" y="826"/>
                      <a:pt x="2019" y="713"/>
                    </a:cubicBezTo>
                    <a:cubicBezTo>
                      <a:pt x="1994" y="639"/>
                      <a:pt x="1911" y="588"/>
                      <a:pt x="1837" y="588"/>
                    </a:cubicBezTo>
                    <a:cubicBezTo>
                      <a:pt x="1797" y="588"/>
                      <a:pt x="1759" y="602"/>
                      <a:pt x="1735" y="637"/>
                    </a:cubicBezTo>
                    <a:cubicBezTo>
                      <a:pt x="1811" y="476"/>
                      <a:pt x="1883" y="283"/>
                      <a:pt x="1789" y="135"/>
                    </a:cubicBezTo>
                    <a:cubicBezTo>
                      <a:pt x="1732" y="43"/>
                      <a:pt x="1625" y="0"/>
                      <a:pt x="15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50"/>
              <p:cNvSpPr/>
              <p:nvPr/>
            </p:nvSpPr>
            <p:spPr>
              <a:xfrm>
                <a:off x="6413402" y="4360976"/>
                <a:ext cx="129252" cy="157483"/>
              </a:xfrm>
              <a:custGeom>
                <a:avLst/>
                <a:gdLst/>
                <a:ahLst/>
                <a:cxnLst/>
                <a:rect l="l" t="t" r="r" b="b"/>
                <a:pathLst>
                  <a:path w="3150" h="3838" extrusionOk="0">
                    <a:moveTo>
                      <a:pt x="1581" y="0"/>
                    </a:moveTo>
                    <a:cubicBezTo>
                      <a:pt x="1385" y="0"/>
                      <a:pt x="1258" y="235"/>
                      <a:pt x="1210" y="432"/>
                    </a:cubicBezTo>
                    <a:cubicBezTo>
                      <a:pt x="1134" y="742"/>
                      <a:pt x="1093" y="1057"/>
                      <a:pt x="1090" y="1376"/>
                    </a:cubicBezTo>
                    <a:cubicBezTo>
                      <a:pt x="1001" y="1339"/>
                      <a:pt x="956" y="1195"/>
                      <a:pt x="873" y="1195"/>
                    </a:cubicBezTo>
                    <a:cubicBezTo>
                      <a:pt x="865" y="1195"/>
                      <a:pt x="856" y="1196"/>
                      <a:pt x="847" y="1200"/>
                    </a:cubicBezTo>
                    <a:cubicBezTo>
                      <a:pt x="780" y="1222"/>
                      <a:pt x="780" y="1310"/>
                      <a:pt x="796" y="1376"/>
                    </a:cubicBezTo>
                    <a:cubicBezTo>
                      <a:pt x="840" y="1575"/>
                      <a:pt x="919" y="1765"/>
                      <a:pt x="1033" y="1935"/>
                    </a:cubicBezTo>
                    <a:cubicBezTo>
                      <a:pt x="809" y="1774"/>
                      <a:pt x="553" y="1661"/>
                      <a:pt x="284" y="1598"/>
                    </a:cubicBezTo>
                    <a:cubicBezTo>
                      <a:pt x="267" y="1594"/>
                      <a:pt x="247" y="1590"/>
                      <a:pt x="228" y="1590"/>
                    </a:cubicBezTo>
                    <a:cubicBezTo>
                      <a:pt x="202" y="1590"/>
                      <a:pt x="178" y="1596"/>
                      <a:pt x="161" y="1617"/>
                    </a:cubicBezTo>
                    <a:cubicBezTo>
                      <a:pt x="133" y="1648"/>
                      <a:pt x="142" y="1695"/>
                      <a:pt x="158" y="1737"/>
                    </a:cubicBezTo>
                    <a:cubicBezTo>
                      <a:pt x="193" y="1834"/>
                      <a:pt x="240" y="1926"/>
                      <a:pt x="300" y="2008"/>
                    </a:cubicBezTo>
                    <a:cubicBezTo>
                      <a:pt x="246" y="1994"/>
                      <a:pt x="192" y="1987"/>
                      <a:pt x="136" y="1987"/>
                    </a:cubicBezTo>
                    <a:cubicBezTo>
                      <a:pt x="91" y="1987"/>
                      <a:pt x="46" y="1992"/>
                      <a:pt x="0" y="2002"/>
                    </a:cubicBezTo>
                    <a:cubicBezTo>
                      <a:pt x="142" y="2466"/>
                      <a:pt x="540" y="2795"/>
                      <a:pt x="894" y="3110"/>
                    </a:cubicBezTo>
                    <a:cubicBezTo>
                      <a:pt x="1245" y="3426"/>
                      <a:pt x="1649" y="3701"/>
                      <a:pt x="2116" y="3789"/>
                    </a:cubicBezTo>
                    <a:cubicBezTo>
                      <a:pt x="2229" y="3810"/>
                      <a:pt x="2379" y="3837"/>
                      <a:pt x="2524" y="3837"/>
                    </a:cubicBezTo>
                    <a:cubicBezTo>
                      <a:pt x="2662" y="3837"/>
                      <a:pt x="2796" y="3813"/>
                      <a:pt x="2890" y="3736"/>
                    </a:cubicBezTo>
                    <a:cubicBezTo>
                      <a:pt x="3149" y="3524"/>
                      <a:pt x="2985" y="3218"/>
                      <a:pt x="2925" y="2965"/>
                    </a:cubicBezTo>
                    <a:cubicBezTo>
                      <a:pt x="2817" y="2523"/>
                      <a:pt x="3092" y="2027"/>
                      <a:pt x="2887" y="1623"/>
                    </a:cubicBezTo>
                    <a:cubicBezTo>
                      <a:pt x="2874" y="1591"/>
                      <a:pt x="2855" y="1566"/>
                      <a:pt x="2830" y="1547"/>
                    </a:cubicBezTo>
                    <a:cubicBezTo>
                      <a:pt x="2811" y="1534"/>
                      <a:pt x="2790" y="1529"/>
                      <a:pt x="2769" y="1529"/>
                    </a:cubicBezTo>
                    <a:cubicBezTo>
                      <a:pt x="2697" y="1529"/>
                      <a:pt x="2621" y="1595"/>
                      <a:pt x="2587" y="1664"/>
                    </a:cubicBezTo>
                    <a:cubicBezTo>
                      <a:pt x="2543" y="1755"/>
                      <a:pt x="2517" y="1869"/>
                      <a:pt x="2432" y="1923"/>
                    </a:cubicBezTo>
                    <a:cubicBezTo>
                      <a:pt x="2265" y="1598"/>
                      <a:pt x="2397" y="1209"/>
                      <a:pt x="2432" y="846"/>
                    </a:cubicBezTo>
                    <a:cubicBezTo>
                      <a:pt x="2448" y="672"/>
                      <a:pt x="2429" y="470"/>
                      <a:pt x="2290" y="359"/>
                    </a:cubicBezTo>
                    <a:cubicBezTo>
                      <a:pt x="2248" y="327"/>
                      <a:pt x="2196" y="313"/>
                      <a:pt x="2142" y="313"/>
                    </a:cubicBezTo>
                    <a:cubicBezTo>
                      <a:pt x="2027" y="313"/>
                      <a:pt x="1910" y="381"/>
                      <a:pt x="1903" y="483"/>
                    </a:cubicBezTo>
                    <a:lnTo>
                      <a:pt x="1903" y="483"/>
                    </a:lnTo>
                    <a:cubicBezTo>
                      <a:pt x="1888" y="275"/>
                      <a:pt x="1820" y="29"/>
                      <a:pt x="1614" y="3"/>
                    </a:cubicBezTo>
                    <a:cubicBezTo>
                      <a:pt x="1603" y="1"/>
                      <a:pt x="1592" y="0"/>
                      <a:pt x="15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50"/>
              <p:cNvSpPr/>
              <p:nvPr/>
            </p:nvSpPr>
            <p:spPr>
              <a:xfrm>
                <a:off x="6343400" y="4443370"/>
                <a:ext cx="138731" cy="15937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3884" extrusionOk="0">
                    <a:moveTo>
                      <a:pt x="2158" y="0"/>
                    </a:moveTo>
                    <a:lnTo>
                      <a:pt x="1981" y="562"/>
                    </a:lnTo>
                    <a:cubicBezTo>
                      <a:pt x="1959" y="360"/>
                      <a:pt x="1791" y="205"/>
                      <a:pt x="1586" y="202"/>
                    </a:cubicBezTo>
                    <a:lnTo>
                      <a:pt x="1586" y="202"/>
                    </a:lnTo>
                    <a:lnTo>
                      <a:pt x="1687" y="1118"/>
                    </a:lnTo>
                    <a:cubicBezTo>
                      <a:pt x="1697" y="1213"/>
                      <a:pt x="1678" y="1346"/>
                      <a:pt x="1580" y="1349"/>
                    </a:cubicBezTo>
                    <a:cubicBezTo>
                      <a:pt x="1578" y="1349"/>
                      <a:pt x="1576" y="1349"/>
                      <a:pt x="1574" y="1349"/>
                    </a:cubicBezTo>
                    <a:cubicBezTo>
                      <a:pt x="1523" y="1349"/>
                      <a:pt x="1481" y="1306"/>
                      <a:pt x="1447" y="1267"/>
                    </a:cubicBezTo>
                    <a:cubicBezTo>
                      <a:pt x="1214" y="992"/>
                      <a:pt x="989" y="657"/>
                      <a:pt x="636" y="584"/>
                    </a:cubicBezTo>
                    <a:cubicBezTo>
                      <a:pt x="604" y="578"/>
                      <a:pt x="572" y="574"/>
                      <a:pt x="539" y="574"/>
                    </a:cubicBezTo>
                    <a:cubicBezTo>
                      <a:pt x="445" y="574"/>
                      <a:pt x="352" y="604"/>
                      <a:pt x="301" y="676"/>
                    </a:cubicBezTo>
                    <a:cubicBezTo>
                      <a:pt x="238" y="768"/>
                      <a:pt x="266" y="900"/>
                      <a:pt x="335" y="989"/>
                    </a:cubicBezTo>
                    <a:cubicBezTo>
                      <a:pt x="408" y="1074"/>
                      <a:pt x="509" y="1128"/>
                      <a:pt x="613" y="1181"/>
                    </a:cubicBezTo>
                    <a:cubicBezTo>
                      <a:pt x="550" y="1174"/>
                      <a:pt x="486" y="1167"/>
                      <a:pt x="422" y="1167"/>
                    </a:cubicBezTo>
                    <a:cubicBezTo>
                      <a:pt x="355" y="1167"/>
                      <a:pt x="288" y="1174"/>
                      <a:pt x="225" y="1197"/>
                    </a:cubicBezTo>
                    <a:cubicBezTo>
                      <a:pt x="105" y="1241"/>
                      <a:pt x="1" y="1368"/>
                      <a:pt x="32" y="1494"/>
                    </a:cubicBezTo>
                    <a:cubicBezTo>
                      <a:pt x="70" y="1665"/>
                      <a:pt x="298" y="1706"/>
                      <a:pt x="478" y="1709"/>
                    </a:cubicBezTo>
                    <a:cubicBezTo>
                      <a:pt x="282" y="1800"/>
                      <a:pt x="67" y="1974"/>
                      <a:pt x="114" y="2186"/>
                    </a:cubicBezTo>
                    <a:cubicBezTo>
                      <a:pt x="154" y="2358"/>
                      <a:pt x="340" y="2429"/>
                      <a:pt x="530" y="2429"/>
                    </a:cubicBezTo>
                    <a:cubicBezTo>
                      <a:pt x="597" y="2429"/>
                      <a:pt x="665" y="2420"/>
                      <a:pt x="727" y="2404"/>
                    </a:cubicBezTo>
                    <a:cubicBezTo>
                      <a:pt x="909" y="2355"/>
                      <a:pt x="1094" y="2269"/>
                      <a:pt x="1278" y="2269"/>
                    </a:cubicBezTo>
                    <a:cubicBezTo>
                      <a:pt x="1330" y="2269"/>
                      <a:pt x="1383" y="2276"/>
                      <a:pt x="1435" y="2293"/>
                    </a:cubicBezTo>
                    <a:cubicBezTo>
                      <a:pt x="1469" y="2299"/>
                      <a:pt x="1501" y="2322"/>
                      <a:pt x="1523" y="2353"/>
                    </a:cubicBezTo>
                    <a:cubicBezTo>
                      <a:pt x="1561" y="2416"/>
                      <a:pt x="1504" y="2495"/>
                      <a:pt x="1450" y="2549"/>
                    </a:cubicBezTo>
                    <a:cubicBezTo>
                      <a:pt x="1220" y="2776"/>
                      <a:pt x="939" y="3057"/>
                      <a:pt x="1033" y="3361"/>
                    </a:cubicBezTo>
                    <a:cubicBezTo>
                      <a:pt x="1049" y="3411"/>
                      <a:pt x="1081" y="3455"/>
                      <a:pt x="1122" y="3487"/>
                    </a:cubicBezTo>
                    <a:cubicBezTo>
                      <a:pt x="1151" y="3505"/>
                      <a:pt x="1183" y="3513"/>
                      <a:pt x="1216" y="3513"/>
                    </a:cubicBezTo>
                    <a:cubicBezTo>
                      <a:pt x="1280" y="3513"/>
                      <a:pt x="1347" y="3482"/>
                      <a:pt x="1394" y="3433"/>
                    </a:cubicBezTo>
                    <a:cubicBezTo>
                      <a:pt x="1460" y="3364"/>
                      <a:pt x="1495" y="3266"/>
                      <a:pt x="1523" y="3174"/>
                    </a:cubicBezTo>
                    <a:cubicBezTo>
                      <a:pt x="1555" y="3272"/>
                      <a:pt x="1542" y="3380"/>
                      <a:pt x="1548" y="3484"/>
                    </a:cubicBezTo>
                    <a:cubicBezTo>
                      <a:pt x="1558" y="3591"/>
                      <a:pt x="1589" y="3702"/>
                      <a:pt x="1678" y="3759"/>
                    </a:cubicBezTo>
                    <a:cubicBezTo>
                      <a:pt x="1705" y="3776"/>
                      <a:pt x="1738" y="3784"/>
                      <a:pt x="1771" y="3784"/>
                    </a:cubicBezTo>
                    <a:cubicBezTo>
                      <a:pt x="1847" y="3784"/>
                      <a:pt x="1923" y="3740"/>
                      <a:pt x="1927" y="3667"/>
                    </a:cubicBezTo>
                    <a:cubicBezTo>
                      <a:pt x="2010" y="3774"/>
                      <a:pt x="2132" y="3883"/>
                      <a:pt x="2259" y="3883"/>
                    </a:cubicBezTo>
                    <a:cubicBezTo>
                      <a:pt x="2282" y="3883"/>
                      <a:pt x="2305" y="3880"/>
                      <a:pt x="2328" y="3872"/>
                    </a:cubicBezTo>
                    <a:cubicBezTo>
                      <a:pt x="2499" y="3819"/>
                      <a:pt x="2527" y="3601"/>
                      <a:pt x="2562" y="3427"/>
                    </a:cubicBezTo>
                    <a:cubicBezTo>
                      <a:pt x="2666" y="2931"/>
                      <a:pt x="3162" y="2773"/>
                      <a:pt x="3282" y="2306"/>
                    </a:cubicBezTo>
                    <a:cubicBezTo>
                      <a:pt x="3380" y="1920"/>
                      <a:pt x="3355" y="1380"/>
                      <a:pt x="3007" y="1115"/>
                    </a:cubicBezTo>
                    <a:cubicBezTo>
                      <a:pt x="2935" y="1061"/>
                      <a:pt x="2850" y="1023"/>
                      <a:pt x="2783" y="963"/>
                    </a:cubicBezTo>
                    <a:cubicBezTo>
                      <a:pt x="2632" y="834"/>
                      <a:pt x="2584" y="625"/>
                      <a:pt x="2524" y="436"/>
                    </a:cubicBezTo>
                    <a:cubicBezTo>
                      <a:pt x="2467" y="246"/>
                      <a:pt x="2354" y="44"/>
                      <a:pt x="21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50"/>
              <p:cNvSpPr/>
              <p:nvPr/>
            </p:nvSpPr>
            <p:spPr>
              <a:xfrm>
                <a:off x="6624638" y="4354452"/>
                <a:ext cx="158139" cy="143573"/>
              </a:xfrm>
              <a:custGeom>
                <a:avLst/>
                <a:gdLst/>
                <a:ahLst/>
                <a:cxnLst/>
                <a:rect l="l" t="t" r="r" b="b"/>
                <a:pathLst>
                  <a:path w="3854" h="3499" extrusionOk="0">
                    <a:moveTo>
                      <a:pt x="1523" y="1"/>
                    </a:moveTo>
                    <a:lnTo>
                      <a:pt x="1523" y="1"/>
                    </a:lnTo>
                    <a:cubicBezTo>
                      <a:pt x="1501" y="10"/>
                      <a:pt x="1482" y="23"/>
                      <a:pt x="1463" y="32"/>
                    </a:cubicBezTo>
                    <a:cubicBezTo>
                      <a:pt x="1178" y="184"/>
                      <a:pt x="979" y="452"/>
                      <a:pt x="913" y="765"/>
                    </a:cubicBezTo>
                    <a:lnTo>
                      <a:pt x="907" y="629"/>
                    </a:lnTo>
                    <a:cubicBezTo>
                      <a:pt x="891" y="625"/>
                      <a:pt x="876" y="623"/>
                      <a:pt x="861" y="623"/>
                    </a:cubicBezTo>
                    <a:cubicBezTo>
                      <a:pt x="736" y="623"/>
                      <a:pt x="631" y="754"/>
                      <a:pt x="569" y="872"/>
                    </a:cubicBezTo>
                    <a:cubicBezTo>
                      <a:pt x="259" y="1479"/>
                      <a:pt x="0" y="2404"/>
                      <a:pt x="424" y="3017"/>
                    </a:cubicBezTo>
                    <a:cubicBezTo>
                      <a:pt x="664" y="3366"/>
                      <a:pt x="1153" y="3499"/>
                      <a:pt x="1654" y="3499"/>
                    </a:cubicBezTo>
                    <a:cubicBezTo>
                      <a:pt x="2098" y="3499"/>
                      <a:pt x="2552" y="3394"/>
                      <a:pt x="2849" y="3244"/>
                    </a:cubicBezTo>
                    <a:cubicBezTo>
                      <a:pt x="3077" y="3127"/>
                      <a:pt x="3295" y="2954"/>
                      <a:pt x="3355" y="2710"/>
                    </a:cubicBezTo>
                    <a:cubicBezTo>
                      <a:pt x="3361" y="2650"/>
                      <a:pt x="3377" y="2597"/>
                      <a:pt x="3396" y="2540"/>
                    </a:cubicBezTo>
                    <a:cubicBezTo>
                      <a:pt x="3487" y="2328"/>
                      <a:pt x="3854" y="2240"/>
                      <a:pt x="3812" y="2012"/>
                    </a:cubicBezTo>
                    <a:cubicBezTo>
                      <a:pt x="3787" y="1886"/>
                      <a:pt x="3639" y="1820"/>
                      <a:pt x="3506" y="1820"/>
                    </a:cubicBezTo>
                    <a:cubicBezTo>
                      <a:pt x="3501" y="1820"/>
                      <a:pt x="3495" y="1820"/>
                      <a:pt x="3490" y="1820"/>
                    </a:cubicBezTo>
                    <a:cubicBezTo>
                      <a:pt x="3393" y="1820"/>
                      <a:pt x="3296" y="1839"/>
                      <a:pt x="3200" y="1839"/>
                    </a:cubicBezTo>
                    <a:cubicBezTo>
                      <a:pt x="3171" y="1839"/>
                      <a:pt x="3141" y="1837"/>
                      <a:pt x="3111" y="1832"/>
                    </a:cubicBezTo>
                    <a:cubicBezTo>
                      <a:pt x="3105" y="1700"/>
                      <a:pt x="3222" y="1589"/>
                      <a:pt x="3342" y="1526"/>
                    </a:cubicBezTo>
                    <a:cubicBezTo>
                      <a:pt x="3462" y="1460"/>
                      <a:pt x="3598" y="1412"/>
                      <a:pt x="3683" y="1308"/>
                    </a:cubicBezTo>
                    <a:cubicBezTo>
                      <a:pt x="3771" y="1204"/>
                      <a:pt x="3775" y="1018"/>
                      <a:pt x="3651" y="961"/>
                    </a:cubicBezTo>
                    <a:cubicBezTo>
                      <a:pt x="3627" y="950"/>
                      <a:pt x="3603" y="946"/>
                      <a:pt x="3578" y="946"/>
                    </a:cubicBezTo>
                    <a:cubicBezTo>
                      <a:pt x="3447" y="946"/>
                      <a:pt x="3304" y="1066"/>
                      <a:pt x="3179" y="1066"/>
                    </a:cubicBezTo>
                    <a:cubicBezTo>
                      <a:pt x="3148" y="1066"/>
                      <a:pt x="3118" y="1058"/>
                      <a:pt x="3089" y="1040"/>
                    </a:cubicBezTo>
                    <a:cubicBezTo>
                      <a:pt x="3032" y="1005"/>
                      <a:pt x="3007" y="939"/>
                      <a:pt x="2950" y="904"/>
                    </a:cubicBezTo>
                    <a:cubicBezTo>
                      <a:pt x="2925" y="889"/>
                      <a:pt x="2898" y="883"/>
                      <a:pt x="2870" y="883"/>
                    </a:cubicBezTo>
                    <a:cubicBezTo>
                      <a:pt x="2796" y="883"/>
                      <a:pt x="2717" y="930"/>
                      <a:pt x="2660" y="983"/>
                    </a:cubicBezTo>
                    <a:cubicBezTo>
                      <a:pt x="2581" y="1055"/>
                      <a:pt x="2505" y="1147"/>
                      <a:pt x="2398" y="1160"/>
                    </a:cubicBezTo>
                    <a:cubicBezTo>
                      <a:pt x="2356" y="1062"/>
                      <a:pt x="2379" y="951"/>
                      <a:pt x="2451" y="879"/>
                    </a:cubicBezTo>
                    <a:cubicBezTo>
                      <a:pt x="2433" y="828"/>
                      <a:pt x="2389" y="808"/>
                      <a:pt x="2336" y="808"/>
                    </a:cubicBezTo>
                    <a:cubicBezTo>
                      <a:pt x="2268" y="808"/>
                      <a:pt x="2186" y="841"/>
                      <a:pt x="2129" y="882"/>
                    </a:cubicBezTo>
                    <a:cubicBezTo>
                      <a:pt x="1760" y="1147"/>
                      <a:pt x="1456" y="1494"/>
                      <a:pt x="1238" y="1896"/>
                    </a:cubicBezTo>
                    <a:cubicBezTo>
                      <a:pt x="1055" y="1753"/>
                      <a:pt x="1043" y="1475"/>
                      <a:pt x="1125" y="1261"/>
                    </a:cubicBezTo>
                    <a:cubicBezTo>
                      <a:pt x="1207" y="1046"/>
                      <a:pt x="1362" y="866"/>
                      <a:pt x="1472" y="661"/>
                    </a:cubicBezTo>
                    <a:cubicBezTo>
                      <a:pt x="1580" y="455"/>
                      <a:pt x="1643" y="199"/>
                      <a:pt x="15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50"/>
              <p:cNvSpPr/>
              <p:nvPr/>
            </p:nvSpPr>
            <p:spPr>
              <a:xfrm>
                <a:off x="6422470" y="4504221"/>
                <a:ext cx="131837" cy="141316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3444" extrusionOk="0">
                    <a:moveTo>
                      <a:pt x="2325" y="0"/>
                    </a:moveTo>
                    <a:cubicBezTo>
                      <a:pt x="2200" y="0"/>
                      <a:pt x="2076" y="75"/>
                      <a:pt x="2085" y="194"/>
                    </a:cubicBezTo>
                    <a:cubicBezTo>
                      <a:pt x="1979" y="127"/>
                      <a:pt x="1852" y="59"/>
                      <a:pt x="1731" y="59"/>
                    </a:cubicBezTo>
                    <a:cubicBezTo>
                      <a:pt x="1693" y="59"/>
                      <a:pt x="1656" y="66"/>
                      <a:pt x="1621" y="81"/>
                    </a:cubicBezTo>
                    <a:cubicBezTo>
                      <a:pt x="1463" y="150"/>
                      <a:pt x="1418" y="352"/>
                      <a:pt x="1425" y="523"/>
                    </a:cubicBezTo>
                    <a:cubicBezTo>
                      <a:pt x="1431" y="693"/>
                      <a:pt x="1463" y="873"/>
                      <a:pt x="1381" y="1025"/>
                    </a:cubicBezTo>
                    <a:cubicBezTo>
                      <a:pt x="1369" y="1026"/>
                      <a:pt x="1357" y="1027"/>
                      <a:pt x="1346" y="1027"/>
                    </a:cubicBezTo>
                    <a:cubicBezTo>
                      <a:pt x="1208" y="1027"/>
                      <a:pt x="1083" y="943"/>
                      <a:pt x="967" y="870"/>
                    </a:cubicBezTo>
                    <a:cubicBezTo>
                      <a:pt x="861" y="803"/>
                      <a:pt x="742" y="740"/>
                      <a:pt x="623" y="740"/>
                    </a:cubicBezTo>
                    <a:cubicBezTo>
                      <a:pt x="597" y="740"/>
                      <a:pt x="570" y="743"/>
                      <a:pt x="544" y="750"/>
                    </a:cubicBezTo>
                    <a:cubicBezTo>
                      <a:pt x="398" y="791"/>
                      <a:pt x="319" y="1012"/>
                      <a:pt x="449" y="1088"/>
                    </a:cubicBezTo>
                    <a:cubicBezTo>
                      <a:pt x="243" y="1158"/>
                      <a:pt x="0" y="1284"/>
                      <a:pt x="7" y="1499"/>
                    </a:cubicBezTo>
                    <a:cubicBezTo>
                      <a:pt x="13" y="1666"/>
                      <a:pt x="171" y="1783"/>
                      <a:pt x="326" y="1846"/>
                    </a:cubicBezTo>
                    <a:cubicBezTo>
                      <a:pt x="480" y="1908"/>
                      <a:pt x="645" y="1940"/>
                      <a:pt x="811" y="1940"/>
                    </a:cubicBezTo>
                    <a:cubicBezTo>
                      <a:pt x="923" y="1940"/>
                      <a:pt x="1034" y="1926"/>
                      <a:pt x="1144" y="1897"/>
                    </a:cubicBezTo>
                    <a:lnTo>
                      <a:pt x="1144" y="1897"/>
                    </a:lnTo>
                    <a:cubicBezTo>
                      <a:pt x="1096" y="2026"/>
                      <a:pt x="1005" y="2137"/>
                      <a:pt x="941" y="2260"/>
                    </a:cubicBezTo>
                    <a:cubicBezTo>
                      <a:pt x="881" y="2383"/>
                      <a:pt x="850" y="2541"/>
                      <a:pt x="929" y="2655"/>
                    </a:cubicBezTo>
                    <a:cubicBezTo>
                      <a:pt x="967" y="2712"/>
                      <a:pt x="1041" y="2743"/>
                      <a:pt x="1111" y="2743"/>
                    </a:cubicBezTo>
                    <a:cubicBezTo>
                      <a:pt x="1180" y="2743"/>
                      <a:pt x="1245" y="2713"/>
                      <a:pt x="1267" y="2648"/>
                    </a:cubicBezTo>
                    <a:lnTo>
                      <a:pt x="1267" y="2648"/>
                    </a:lnTo>
                    <a:cubicBezTo>
                      <a:pt x="1200" y="2888"/>
                      <a:pt x="1242" y="3147"/>
                      <a:pt x="1384" y="3356"/>
                    </a:cubicBezTo>
                    <a:cubicBezTo>
                      <a:pt x="1406" y="3397"/>
                      <a:pt x="1444" y="3425"/>
                      <a:pt x="1488" y="3441"/>
                    </a:cubicBezTo>
                    <a:cubicBezTo>
                      <a:pt x="1496" y="3443"/>
                      <a:pt x="1504" y="3444"/>
                      <a:pt x="1511" y="3444"/>
                    </a:cubicBezTo>
                    <a:cubicBezTo>
                      <a:pt x="1589" y="3444"/>
                      <a:pt x="1649" y="3361"/>
                      <a:pt x="1681" y="3286"/>
                    </a:cubicBezTo>
                    <a:cubicBezTo>
                      <a:pt x="1810" y="3018"/>
                      <a:pt x="1905" y="2740"/>
                      <a:pt x="1971" y="2449"/>
                    </a:cubicBezTo>
                    <a:cubicBezTo>
                      <a:pt x="2056" y="2620"/>
                      <a:pt x="2170" y="2778"/>
                      <a:pt x="2303" y="2914"/>
                    </a:cubicBezTo>
                    <a:cubicBezTo>
                      <a:pt x="2347" y="2964"/>
                      <a:pt x="2404" y="3011"/>
                      <a:pt x="2473" y="3015"/>
                    </a:cubicBezTo>
                    <a:cubicBezTo>
                      <a:pt x="2600" y="3015"/>
                      <a:pt x="2663" y="2860"/>
                      <a:pt x="2653" y="2737"/>
                    </a:cubicBezTo>
                    <a:cubicBezTo>
                      <a:pt x="2641" y="2614"/>
                      <a:pt x="2596" y="2484"/>
                      <a:pt x="2644" y="2370"/>
                    </a:cubicBezTo>
                    <a:lnTo>
                      <a:pt x="2644" y="2370"/>
                    </a:lnTo>
                    <a:cubicBezTo>
                      <a:pt x="2666" y="2470"/>
                      <a:pt x="2771" y="2527"/>
                      <a:pt x="2876" y="2527"/>
                    </a:cubicBezTo>
                    <a:cubicBezTo>
                      <a:pt x="2933" y="2527"/>
                      <a:pt x="2991" y="2510"/>
                      <a:pt x="3035" y="2475"/>
                    </a:cubicBezTo>
                    <a:cubicBezTo>
                      <a:pt x="3162" y="2377"/>
                      <a:pt x="3187" y="2190"/>
                      <a:pt x="3137" y="2042"/>
                    </a:cubicBezTo>
                    <a:cubicBezTo>
                      <a:pt x="3083" y="1893"/>
                      <a:pt x="2975" y="1767"/>
                      <a:pt x="2868" y="1650"/>
                    </a:cubicBezTo>
                    <a:lnTo>
                      <a:pt x="2868" y="1650"/>
                    </a:lnTo>
                    <a:cubicBezTo>
                      <a:pt x="2892" y="1662"/>
                      <a:pt x="2917" y="1667"/>
                      <a:pt x="2943" y="1667"/>
                    </a:cubicBezTo>
                    <a:cubicBezTo>
                      <a:pt x="3042" y="1667"/>
                      <a:pt x="3144" y="1590"/>
                      <a:pt x="3159" y="1492"/>
                    </a:cubicBezTo>
                    <a:cubicBezTo>
                      <a:pt x="3212" y="1132"/>
                      <a:pt x="2830" y="1315"/>
                      <a:pt x="2701" y="1221"/>
                    </a:cubicBezTo>
                    <a:cubicBezTo>
                      <a:pt x="2574" y="1129"/>
                      <a:pt x="2672" y="703"/>
                      <a:pt x="2663" y="523"/>
                    </a:cubicBezTo>
                    <a:cubicBezTo>
                      <a:pt x="2656" y="349"/>
                      <a:pt x="2625" y="156"/>
                      <a:pt x="2483" y="49"/>
                    </a:cubicBezTo>
                    <a:cubicBezTo>
                      <a:pt x="2438" y="15"/>
                      <a:pt x="2382" y="0"/>
                      <a:pt x="23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50"/>
              <p:cNvSpPr/>
              <p:nvPr/>
            </p:nvSpPr>
            <p:spPr>
              <a:xfrm>
                <a:off x="6463174" y="4533765"/>
                <a:ext cx="73776" cy="78618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916" extrusionOk="0">
                    <a:moveTo>
                      <a:pt x="1225" y="81"/>
                    </a:moveTo>
                    <a:cubicBezTo>
                      <a:pt x="1225" y="81"/>
                      <a:pt x="1225" y="81"/>
                      <a:pt x="1225" y="81"/>
                    </a:cubicBezTo>
                    <a:lnTo>
                      <a:pt x="1225" y="81"/>
                    </a:lnTo>
                    <a:cubicBezTo>
                      <a:pt x="1225" y="81"/>
                      <a:pt x="1225" y="81"/>
                      <a:pt x="1225" y="81"/>
                    </a:cubicBezTo>
                    <a:close/>
                    <a:moveTo>
                      <a:pt x="776" y="0"/>
                    </a:moveTo>
                    <a:cubicBezTo>
                      <a:pt x="747" y="0"/>
                      <a:pt x="719" y="13"/>
                      <a:pt x="711" y="40"/>
                    </a:cubicBezTo>
                    <a:cubicBezTo>
                      <a:pt x="704" y="55"/>
                      <a:pt x="704" y="71"/>
                      <a:pt x="708" y="90"/>
                    </a:cubicBezTo>
                    <a:lnTo>
                      <a:pt x="739" y="374"/>
                    </a:lnTo>
                    <a:cubicBezTo>
                      <a:pt x="749" y="419"/>
                      <a:pt x="742" y="466"/>
                      <a:pt x="726" y="510"/>
                    </a:cubicBezTo>
                    <a:cubicBezTo>
                      <a:pt x="698" y="572"/>
                      <a:pt x="629" y="598"/>
                      <a:pt x="559" y="598"/>
                    </a:cubicBezTo>
                    <a:cubicBezTo>
                      <a:pt x="536" y="598"/>
                      <a:pt x="512" y="595"/>
                      <a:pt x="490" y="589"/>
                    </a:cubicBezTo>
                    <a:cubicBezTo>
                      <a:pt x="401" y="567"/>
                      <a:pt x="322" y="516"/>
                      <a:pt x="231" y="498"/>
                    </a:cubicBezTo>
                    <a:cubicBezTo>
                      <a:pt x="212" y="493"/>
                      <a:pt x="193" y="491"/>
                      <a:pt x="173" y="491"/>
                    </a:cubicBezTo>
                    <a:cubicBezTo>
                      <a:pt x="99" y="491"/>
                      <a:pt x="23" y="524"/>
                      <a:pt x="0" y="589"/>
                    </a:cubicBezTo>
                    <a:lnTo>
                      <a:pt x="256" y="696"/>
                    </a:lnTo>
                    <a:cubicBezTo>
                      <a:pt x="297" y="709"/>
                      <a:pt x="335" y="734"/>
                      <a:pt x="360" y="769"/>
                    </a:cubicBezTo>
                    <a:cubicBezTo>
                      <a:pt x="379" y="807"/>
                      <a:pt x="360" y="867"/>
                      <a:pt x="316" y="867"/>
                    </a:cubicBezTo>
                    <a:cubicBezTo>
                      <a:pt x="392" y="892"/>
                      <a:pt x="461" y="937"/>
                      <a:pt x="518" y="993"/>
                    </a:cubicBezTo>
                    <a:cubicBezTo>
                      <a:pt x="423" y="1088"/>
                      <a:pt x="347" y="1199"/>
                      <a:pt x="300" y="1325"/>
                    </a:cubicBezTo>
                    <a:cubicBezTo>
                      <a:pt x="250" y="1448"/>
                      <a:pt x="259" y="1590"/>
                      <a:pt x="328" y="1707"/>
                    </a:cubicBezTo>
                    <a:lnTo>
                      <a:pt x="543" y="1420"/>
                    </a:lnTo>
                    <a:lnTo>
                      <a:pt x="543" y="1420"/>
                    </a:lnTo>
                    <a:cubicBezTo>
                      <a:pt x="512" y="1584"/>
                      <a:pt x="543" y="1755"/>
                      <a:pt x="625" y="1900"/>
                    </a:cubicBezTo>
                    <a:lnTo>
                      <a:pt x="932" y="1107"/>
                    </a:lnTo>
                    <a:cubicBezTo>
                      <a:pt x="966" y="1268"/>
                      <a:pt x="1020" y="1426"/>
                      <a:pt x="1093" y="1575"/>
                    </a:cubicBezTo>
                    <a:cubicBezTo>
                      <a:pt x="1172" y="1723"/>
                      <a:pt x="1289" y="1856"/>
                      <a:pt x="1447" y="1916"/>
                    </a:cubicBezTo>
                    <a:cubicBezTo>
                      <a:pt x="1368" y="1685"/>
                      <a:pt x="1285" y="1458"/>
                      <a:pt x="1194" y="1230"/>
                    </a:cubicBezTo>
                    <a:lnTo>
                      <a:pt x="1194" y="1230"/>
                    </a:lnTo>
                    <a:cubicBezTo>
                      <a:pt x="1285" y="1300"/>
                      <a:pt x="1383" y="1360"/>
                      <a:pt x="1484" y="1413"/>
                    </a:cubicBezTo>
                    <a:cubicBezTo>
                      <a:pt x="1469" y="1293"/>
                      <a:pt x="1418" y="1180"/>
                      <a:pt x="1336" y="1088"/>
                    </a:cubicBezTo>
                    <a:lnTo>
                      <a:pt x="1336" y="1088"/>
                    </a:lnTo>
                    <a:cubicBezTo>
                      <a:pt x="1386" y="1110"/>
                      <a:pt x="1439" y="1121"/>
                      <a:pt x="1491" y="1121"/>
                    </a:cubicBezTo>
                    <a:cubicBezTo>
                      <a:pt x="1610" y="1121"/>
                      <a:pt x="1725" y="1066"/>
                      <a:pt x="1797" y="965"/>
                    </a:cubicBezTo>
                    <a:cubicBezTo>
                      <a:pt x="1674" y="877"/>
                      <a:pt x="1535" y="817"/>
                      <a:pt x="1383" y="791"/>
                    </a:cubicBezTo>
                    <a:lnTo>
                      <a:pt x="1548" y="741"/>
                    </a:lnTo>
                    <a:cubicBezTo>
                      <a:pt x="1510" y="712"/>
                      <a:pt x="1383" y="703"/>
                      <a:pt x="1361" y="671"/>
                    </a:cubicBezTo>
                    <a:cubicBezTo>
                      <a:pt x="1330" y="636"/>
                      <a:pt x="1361" y="520"/>
                      <a:pt x="1355" y="472"/>
                    </a:cubicBezTo>
                    <a:cubicBezTo>
                      <a:pt x="1352" y="384"/>
                      <a:pt x="1214" y="139"/>
                      <a:pt x="1225" y="81"/>
                    </a:cubicBezTo>
                    <a:lnTo>
                      <a:pt x="1225" y="81"/>
                    </a:lnTo>
                    <a:cubicBezTo>
                      <a:pt x="1213" y="141"/>
                      <a:pt x="1187" y="201"/>
                      <a:pt x="1147" y="251"/>
                    </a:cubicBezTo>
                    <a:cubicBezTo>
                      <a:pt x="1118" y="286"/>
                      <a:pt x="1075" y="304"/>
                      <a:pt x="1032" y="304"/>
                    </a:cubicBezTo>
                    <a:cubicBezTo>
                      <a:pt x="1012" y="304"/>
                      <a:pt x="992" y="300"/>
                      <a:pt x="973" y="292"/>
                    </a:cubicBezTo>
                    <a:cubicBezTo>
                      <a:pt x="932" y="257"/>
                      <a:pt x="906" y="213"/>
                      <a:pt x="900" y="163"/>
                    </a:cubicBezTo>
                    <a:cubicBezTo>
                      <a:pt x="894" y="109"/>
                      <a:pt x="875" y="62"/>
                      <a:pt x="840" y="24"/>
                    </a:cubicBezTo>
                    <a:cubicBezTo>
                      <a:pt x="823" y="8"/>
                      <a:pt x="799" y="0"/>
                      <a:pt x="7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50"/>
              <p:cNvSpPr/>
              <p:nvPr/>
            </p:nvSpPr>
            <p:spPr>
              <a:xfrm>
                <a:off x="6690987" y="4411774"/>
                <a:ext cx="146486" cy="137869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3360" extrusionOk="0">
                    <a:moveTo>
                      <a:pt x="2068" y="0"/>
                    </a:moveTo>
                    <a:cubicBezTo>
                      <a:pt x="1991" y="0"/>
                      <a:pt x="1933" y="82"/>
                      <a:pt x="1899" y="151"/>
                    </a:cubicBezTo>
                    <a:cubicBezTo>
                      <a:pt x="1772" y="410"/>
                      <a:pt x="1674" y="682"/>
                      <a:pt x="1611" y="963"/>
                    </a:cubicBezTo>
                    <a:cubicBezTo>
                      <a:pt x="1523" y="795"/>
                      <a:pt x="1415" y="644"/>
                      <a:pt x="1283" y="511"/>
                    </a:cubicBezTo>
                    <a:cubicBezTo>
                      <a:pt x="1235" y="467"/>
                      <a:pt x="1182" y="416"/>
                      <a:pt x="1112" y="416"/>
                    </a:cubicBezTo>
                    <a:cubicBezTo>
                      <a:pt x="1111" y="416"/>
                      <a:pt x="1110" y="416"/>
                      <a:pt x="1108" y="416"/>
                    </a:cubicBezTo>
                    <a:cubicBezTo>
                      <a:pt x="988" y="416"/>
                      <a:pt x="926" y="566"/>
                      <a:pt x="935" y="685"/>
                    </a:cubicBezTo>
                    <a:cubicBezTo>
                      <a:pt x="945" y="805"/>
                      <a:pt x="992" y="928"/>
                      <a:pt x="945" y="1042"/>
                    </a:cubicBezTo>
                    <a:cubicBezTo>
                      <a:pt x="920" y="944"/>
                      <a:pt x="817" y="890"/>
                      <a:pt x="713" y="890"/>
                    </a:cubicBezTo>
                    <a:cubicBezTo>
                      <a:pt x="655" y="890"/>
                      <a:pt x="598" y="906"/>
                      <a:pt x="553" y="941"/>
                    </a:cubicBezTo>
                    <a:cubicBezTo>
                      <a:pt x="430" y="1035"/>
                      <a:pt x="405" y="1215"/>
                      <a:pt x="455" y="1361"/>
                    </a:cubicBezTo>
                    <a:cubicBezTo>
                      <a:pt x="499" y="1487"/>
                      <a:pt x="619" y="1569"/>
                      <a:pt x="657" y="1692"/>
                    </a:cubicBezTo>
                    <a:cubicBezTo>
                      <a:pt x="522" y="1740"/>
                      <a:pt x="373" y="1730"/>
                      <a:pt x="237" y="1803"/>
                    </a:cubicBezTo>
                    <a:cubicBezTo>
                      <a:pt x="149" y="1844"/>
                      <a:pt x="79" y="1917"/>
                      <a:pt x="38" y="2005"/>
                    </a:cubicBezTo>
                    <a:cubicBezTo>
                      <a:pt x="0" y="2097"/>
                      <a:pt x="29" y="2204"/>
                      <a:pt x="105" y="2264"/>
                    </a:cubicBezTo>
                    <a:cubicBezTo>
                      <a:pt x="143" y="2290"/>
                      <a:pt x="186" y="2300"/>
                      <a:pt x="231" y="2300"/>
                    </a:cubicBezTo>
                    <a:cubicBezTo>
                      <a:pt x="334" y="2300"/>
                      <a:pt x="450" y="2251"/>
                      <a:pt x="559" y="2251"/>
                    </a:cubicBezTo>
                    <a:cubicBezTo>
                      <a:pt x="561" y="2251"/>
                      <a:pt x="563" y="2251"/>
                      <a:pt x="566" y="2251"/>
                    </a:cubicBezTo>
                    <a:lnTo>
                      <a:pt x="455" y="2409"/>
                    </a:lnTo>
                    <a:cubicBezTo>
                      <a:pt x="389" y="2507"/>
                      <a:pt x="323" y="2630"/>
                      <a:pt x="376" y="2731"/>
                    </a:cubicBezTo>
                    <a:cubicBezTo>
                      <a:pt x="413" y="2797"/>
                      <a:pt x="491" y="2827"/>
                      <a:pt x="569" y="2827"/>
                    </a:cubicBezTo>
                    <a:cubicBezTo>
                      <a:pt x="591" y="2827"/>
                      <a:pt x="614" y="2825"/>
                      <a:pt x="635" y="2820"/>
                    </a:cubicBezTo>
                    <a:cubicBezTo>
                      <a:pt x="730" y="2795"/>
                      <a:pt x="806" y="2731"/>
                      <a:pt x="882" y="2671"/>
                    </a:cubicBezTo>
                    <a:cubicBezTo>
                      <a:pt x="957" y="2608"/>
                      <a:pt x="1040" y="2548"/>
                      <a:pt x="1134" y="2529"/>
                    </a:cubicBezTo>
                    <a:lnTo>
                      <a:pt x="1134" y="2529"/>
                    </a:lnTo>
                    <a:cubicBezTo>
                      <a:pt x="1125" y="2618"/>
                      <a:pt x="1077" y="2694"/>
                      <a:pt x="1036" y="2773"/>
                    </a:cubicBezTo>
                    <a:cubicBezTo>
                      <a:pt x="1027" y="2795"/>
                      <a:pt x="1017" y="2820"/>
                      <a:pt x="1011" y="2845"/>
                    </a:cubicBezTo>
                    <a:cubicBezTo>
                      <a:pt x="976" y="2972"/>
                      <a:pt x="1011" y="3104"/>
                      <a:pt x="1068" y="3230"/>
                    </a:cubicBezTo>
                    <a:cubicBezTo>
                      <a:pt x="1084" y="3275"/>
                      <a:pt x="1112" y="3316"/>
                      <a:pt x="1153" y="3341"/>
                    </a:cubicBezTo>
                    <a:cubicBezTo>
                      <a:pt x="1179" y="3353"/>
                      <a:pt x="1207" y="3359"/>
                      <a:pt x="1234" y="3359"/>
                    </a:cubicBezTo>
                    <a:cubicBezTo>
                      <a:pt x="1277" y="3359"/>
                      <a:pt x="1319" y="3345"/>
                      <a:pt x="1352" y="3316"/>
                    </a:cubicBezTo>
                    <a:cubicBezTo>
                      <a:pt x="1459" y="3235"/>
                      <a:pt x="1441" y="3193"/>
                      <a:pt x="1518" y="3193"/>
                    </a:cubicBezTo>
                    <a:cubicBezTo>
                      <a:pt x="1535" y="3193"/>
                      <a:pt x="1555" y="3195"/>
                      <a:pt x="1583" y="3199"/>
                    </a:cubicBezTo>
                    <a:cubicBezTo>
                      <a:pt x="1690" y="3213"/>
                      <a:pt x="1765" y="3280"/>
                      <a:pt x="1864" y="3280"/>
                    </a:cubicBezTo>
                    <a:cubicBezTo>
                      <a:pt x="1894" y="3280"/>
                      <a:pt x="1926" y="3274"/>
                      <a:pt x="1962" y="3259"/>
                    </a:cubicBezTo>
                    <a:cubicBezTo>
                      <a:pt x="2113" y="3196"/>
                      <a:pt x="2161" y="2997"/>
                      <a:pt x="2154" y="2833"/>
                    </a:cubicBezTo>
                    <a:cubicBezTo>
                      <a:pt x="2148" y="2668"/>
                      <a:pt x="2117" y="2491"/>
                      <a:pt x="2199" y="2346"/>
                    </a:cubicBezTo>
                    <a:cubicBezTo>
                      <a:pt x="2210" y="2345"/>
                      <a:pt x="2222" y="2344"/>
                      <a:pt x="2234" y="2344"/>
                    </a:cubicBezTo>
                    <a:cubicBezTo>
                      <a:pt x="2369" y="2344"/>
                      <a:pt x="2496" y="2425"/>
                      <a:pt x="2612" y="2495"/>
                    </a:cubicBezTo>
                    <a:cubicBezTo>
                      <a:pt x="2713" y="2559"/>
                      <a:pt x="2831" y="2622"/>
                      <a:pt x="2949" y="2622"/>
                    </a:cubicBezTo>
                    <a:cubicBezTo>
                      <a:pt x="2976" y="2622"/>
                      <a:pt x="3003" y="2618"/>
                      <a:pt x="3029" y="2611"/>
                    </a:cubicBezTo>
                    <a:cubicBezTo>
                      <a:pt x="3175" y="2574"/>
                      <a:pt x="3254" y="2359"/>
                      <a:pt x="3124" y="2286"/>
                    </a:cubicBezTo>
                    <a:cubicBezTo>
                      <a:pt x="3329" y="2217"/>
                      <a:pt x="3569" y="2093"/>
                      <a:pt x="3563" y="1885"/>
                    </a:cubicBezTo>
                    <a:cubicBezTo>
                      <a:pt x="3557" y="1727"/>
                      <a:pt x="3399" y="1610"/>
                      <a:pt x="3247" y="1550"/>
                    </a:cubicBezTo>
                    <a:cubicBezTo>
                      <a:pt x="3093" y="1490"/>
                      <a:pt x="2930" y="1459"/>
                      <a:pt x="2767" y="1459"/>
                    </a:cubicBezTo>
                    <a:cubicBezTo>
                      <a:pt x="2656" y="1459"/>
                      <a:pt x="2544" y="1473"/>
                      <a:pt x="2436" y="1503"/>
                    </a:cubicBezTo>
                    <a:cubicBezTo>
                      <a:pt x="2480" y="1377"/>
                      <a:pt x="2571" y="1269"/>
                      <a:pt x="2631" y="1146"/>
                    </a:cubicBezTo>
                    <a:cubicBezTo>
                      <a:pt x="2695" y="1026"/>
                      <a:pt x="2723" y="874"/>
                      <a:pt x="2647" y="764"/>
                    </a:cubicBezTo>
                    <a:cubicBezTo>
                      <a:pt x="2607" y="708"/>
                      <a:pt x="2533" y="678"/>
                      <a:pt x="2464" y="678"/>
                    </a:cubicBezTo>
                    <a:cubicBezTo>
                      <a:pt x="2395" y="678"/>
                      <a:pt x="2331" y="707"/>
                      <a:pt x="2309" y="770"/>
                    </a:cubicBezTo>
                    <a:cubicBezTo>
                      <a:pt x="2376" y="536"/>
                      <a:pt x="2334" y="284"/>
                      <a:pt x="2195" y="85"/>
                    </a:cubicBezTo>
                    <a:cubicBezTo>
                      <a:pt x="2170" y="47"/>
                      <a:pt x="2135" y="15"/>
                      <a:pt x="2091" y="3"/>
                    </a:cubicBezTo>
                    <a:cubicBezTo>
                      <a:pt x="2083" y="1"/>
                      <a:pt x="2075" y="0"/>
                      <a:pt x="20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50"/>
              <p:cNvSpPr/>
              <p:nvPr/>
            </p:nvSpPr>
            <p:spPr>
              <a:xfrm>
                <a:off x="6723895" y="4443985"/>
                <a:ext cx="73120" cy="76197"/>
              </a:xfrm>
              <a:custGeom>
                <a:avLst/>
                <a:gdLst/>
                <a:ahLst/>
                <a:cxnLst/>
                <a:rect l="l" t="t" r="r" b="b"/>
                <a:pathLst>
                  <a:path w="1782" h="1857" extrusionOk="0">
                    <a:moveTo>
                      <a:pt x="567" y="1775"/>
                    </a:moveTo>
                    <a:cubicBezTo>
                      <a:pt x="567" y="1777"/>
                      <a:pt x="566" y="1778"/>
                      <a:pt x="566" y="1779"/>
                    </a:cubicBezTo>
                    <a:cubicBezTo>
                      <a:pt x="566" y="1778"/>
                      <a:pt x="567" y="1777"/>
                      <a:pt x="567" y="1775"/>
                    </a:cubicBezTo>
                    <a:close/>
                    <a:moveTo>
                      <a:pt x="348" y="1"/>
                    </a:moveTo>
                    <a:lnTo>
                      <a:pt x="348" y="1"/>
                    </a:lnTo>
                    <a:cubicBezTo>
                      <a:pt x="427" y="222"/>
                      <a:pt x="512" y="443"/>
                      <a:pt x="601" y="664"/>
                    </a:cubicBezTo>
                    <a:cubicBezTo>
                      <a:pt x="509" y="598"/>
                      <a:pt x="411" y="538"/>
                      <a:pt x="313" y="487"/>
                    </a:cubicBezTo>
                    <a:lnTo>
                      <a:pt x="313" y="487"/>
                    </a:lnTo>
                    <a:cubicBezTo>
                      <a:pt x="326" y="604"/>
                      <a:pt x="377" y="715"/>
                      <a:pt x="459" y="803"/>
                    </a:cubicBezTo>
                    <a:cubicBezTo>
                      <a:pt x="409" y="782"/>
                      <a:pt x="357" y="771"/>
                      <a:pt x="305" y="771"/>
                    </a:cubicBezTo>
                    <a:cubicBezTo>
                      <a:pt x="189" y="771"/>
                      <a:pt x="75" y="824"/>
                      <a:pt x="1" y="920"/>
                    </a:cubicBezTo>
                    <a:cubicBezTo>
                      <a:pt x="124" y="1008"/>
                      <a:pt x="263" y="1065"/>
                      <a:pt x="411" y="1091"/>
                    </a:cubicBezTo>
                    <a:lnTo>
                      <a:pt x="247" y="1138"/>
                    </a:lnTo>
                    <a:cubicBezTo>
                      <a:pt x="288" y="1166"/>
                      <a:pt x="411" y="1176"/>
                      <a:pt x="433" y="1204"/>
                    </a:cubicBezTo>
                    <a:cubicBezTo>
                      <a:pt x="465" y="1239"/>
                      <a:pt x="433" y="1353"/>
                      <a:pt x="440" y="1397"/>
                    </a:cubicBezTo>
                    <a:cubicBezTo>
                      <a:pt x="443" y="1483"/>
                      <a:pt x="576" y="1715"/>
                      <a:pt x="567" y="1775"/>
                    </a:cubicBezTo>
                    <a:lnTo>
                      <a:pt x="567" y="1775"/>
                    </a:lnTo>
                    <a:cubicBezTo>
                      <a:pt x="580" y="1717"/>
                      <a:pt x="608" y="1661"/>
                      <a:pt x="645" y="1615"/>
                    </a:cubicBezTo>
                    <a:cubicBezTo>
                      <a:pt x="673" y="1580"/>
                      <a:pt x="716" y="1562"/>
                      <a:pt x="760" y="1562"/>
                    </a:cubicBezTo>
                    <a:cubicBezTo>
                      <a:pt x="780" y="1562"/>
                      <a:pt x="800" y="1566"/>
                      <a:pt x="819" y="1574"/>
                    </a:cubicBezTo>
                    <a:cubicBezTo>
                      <a:pt x="857" y="1605"/>
                      <a:pt x="882" y="1650"/>
                      <a:pt x="888" y="1700"/>
                    </a:cubicBezTo>
                    <a:cubicBezTo>
                      <a:pt x="894" y="1751"/>
                      <a:pt x="917" y="1795"/>
                      <a:pt x="948" y="1833"/>
                    </a:cubicBezTo>
                    <a:cubicBezTo>
                      <a:pt x="965" y="1848"/>
                      <a:pt x="989" y="1856"/>
                      <a:pt x="1012" y="1856"/>
                    </a:cubicBezTo>
                    <a:cubicBezTo>
                      <a:pt x="1041" y="1856"/>
                      <a:pt x="1069" y="1843"/>
                      <a:pt x="1078" y="1817"/>
                    </a:cubicBezTo>
                    <a:cubicBezTo>
                      <a:pt x="1084" y="1804"/>
                      <a:pt x="1084" y="1785"/>
                      <a:pt x="1081" y="1770"/>
                    </a:cubicBezTo>
                    <a:lnTo>
                      <a:pt x="1052" y="1495"/>
                    </a:lnTo>
                    <a:cubicBezTo>
                      <a:pt x="1043" y="1451"/>
                      <a:pt x="1046" y="1406"/>
                      <a:pt x="1062" y="1362"/>
                    </a:cubicBezTo>
                    <a:cubicBezTo>
                      <a:pt x="1090" y="1303"/>
                      <a:pt x="1160" y="1279"/>
                      <a:pt x="1230" y="1279"/>
                    </a:cubicBezTo>
                    <a:cubicBezTo>
                      <a:pt x="1254" y="1279"/>
                      <a:pt x="1277" y="1282"/>
                      <a:pt x="1299" y="1286"/>
                    </a:cubicBezTo>
                    <a:cubicBezTo>
                      <a:pt x="1384" y="1308"/>
                      <a:pt x="1463" y="1359"/>
                      <a:pt x="1551" y="1378"/>
                    </a:cubicBezTo>
                    <a:cubicBezTo>
                      <a:pt x="1569" y="1382"/>
                      <a:pt x="1587" y="1384"/>
                      <a:pt x="1606" y="1384"/>
                    </a:cubicBezTo>
                    <a:cubicBezTo>
                      <a:pt x="1681" y="1384"/>
                      <a:pt x="1759" y="1352"/>
                      <a:pt x="1782" y="1286"/>
                    </a:cubicBezTo>
                    <a:lnTo>
                      <a:pt x="1529" y="1182"/>
                    </a:lnTo>
                    <a:cubicBezTo>
                      <a:pt x="1488" y="1173"/>
                      <a:pt x="1450" y="1147"/>
                      <a:pt x="1425" y="1113"/>
                    </a:cubicBezTo>
                    <a:cubicBezTo>
                      <a:pt x="1406" y="1075"/>
                      <a:pt x="1425" y="1018"/>
                      <a:pt x="1469" y="1018"/>
                    </a:cubicBezTo>
                    <a:cubicBezTo>
                      <a:pt x="1393" y="993"/>
                      <a:pt x="1327" y="952"/>
                      <a:pt x="1267" y="895"/>
                    </a:cubicBezTo>
                    <a:cubicBezTo>
                      <a:pt x="1362" y="803"/>
                      <a:pt x="1438" y="696"/>
                      <a:pt x="1488" y="576"/>
                    </a:cubicBezTo>
                    <a:cubicBezTo>
                      <a:pt x="1536" y="453"/>
                      <a:pt x="1526" y="317"/>
                      <a:pt x="1457" y="203"/>
                    </a:cubicBezTo>
                    <a:lnTo>
                      <a:pt x="1245" y="481"/>
                    </a:lnTo>
                    <a:cubicBezTo>
                      <a:pt x="1273" y="320"/>
                      <a:pt x="1245" y="156"/>
                      <a:pt x="1163" y="17"/>
                    </a:cubicBezTo>
                    <a:lnTo>
                      <a:pt x="860" y="784"/>
                    </a:lnTo>
                    <a:cubicBezTo>
                      <a:pt x="825" y="626"/>
                      <a:pt x="771" y="475"/>
                      <a:pt x="702" y="329"/>
                    </a:cubicBezTo>
                    <a:cubicBezTo>
                      <a:pt x="626" y="181"/>
                      <a:pt x="500" y="64"/>
                      <a:pt x="3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50"/>
              <p:cNvSpPr/>
              <p:nvPr/>
            </p:nvSpPr>
            <p:spPr>
              <a:xfrm>
                <a:off x="6600264" y="4590636"/>
                <a:ext cx="131837" cy="14148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3448" extrusionOk="0">
                    <a:moveTo>
                      <a:pt x="2322" y="1"/>
                    </a:moveTo>
                    <a:cubicBezTo>
                      <a:pt x="2198" y="1"/>
                      <a:pt x="2073" y="75"/>
                      <a:pt x="2082" y="195"/>
                    </a:cubicBezTo>
                    <a:cubicBezTo>
                      <a:pt x="1976" y="130"/>
                      <a:pt x="1852" y="62"/>
                      <a:pt x="1733" y="62"/>
                    </a:cubicBezTo>
                    <a:cubicBezTo>
                      <a:pt x="1695" y="62"/>
                      <a:pt x="1657" y="68"/>
                      <a:pt x="1621" y="84"/>
                    </a:cubicBezTo>
                    <a:cubicBezTo>
                      <a:pt x="1463" y="151"/>
                      <a:pt x="1419" y="353"/>
                      <a:pt x="1422" y="523"/>
                    </a:cubicBezTo>
                    <a:cubicBezTo>
                      <a:pt x="1428" y="694"/>
                      <a:pt x="1463" y="877"/>
                      <a:pt x="1378" y="1025"/>
                    </a:cubicBezTo>
                    <a:cubicBezTo>
                      <a:pt x="1366" y="1027"/>
                      <a:pt x="1354" y="1027"/>
                      <a:pt x="1343" y="1027"/>
                    </a:cubicBezTo>
                    <a:cubicBezTo>
                      <a:pt x="1207" y="1027"/>
                      <a:pt x="1080" y="946"/>
                      <a:pt x="964" y="871"/>
                    </a:cubicBezTo>
                    <a:cubicBezTo>
                      <a:pt x="861" y="807"/>
                      <a:pt x="742" y="743"/>
                      <a:pt x="623" y="743"/>
                    </a:cubicBezTo>
                    <a:cubicBezTo>
                      <a:pt x="596" y="743"/>
                      <a:pt x="568" y="746"/>
                      <a:pt x="541" y="754"/>
                    </a:cubicBezTo>
                    <a:cubicBezTo>
                      <a:pt x="395" y="792"/>
                      <a:pt x="316" y="1016"/>
                      <a:pt x="446" y="1089"/>
                    </a:cubicBezTo>
                    <a:cubicBezTo>
                      <a:pt x="241" y="1158"/>
                      <a:pt x="1" y="1288"/>
                      <a:pt x="7" y="1502"/>
                    </a:cubicBezTo>
                    <a:cubicBezTo>
                      <a:pt x="10" y="1667"/>
                      <a:pt x="168" y="1787"/>
                      <a:pt x="323" y="1850"/>
                    </a:cubicBezTo>
                    <a:cubicBezTo>
                      <a:pt x="477" y="1911"/>
                      <a:pt x="640" y="1942"/>
                      <a:pt x="803" y="1942"/>
                    </a:cubicBezTo>
                    <a:cubicBezTo>
                      <a:pt x="917" y="1942"/>
                      <a:pt x="1030" y="1927"/>
                      <a:pt x="1141" y="1897"/>
                    </a:cubicBezTo>
                    <a:lnTo>
                      <a:pt x="1141" y="1897"/>
                    </a:lnTo>
                    <a:cubicBezTo>
                      <a:pt x="1097" y="2030"/>
                      <a:pt x="1002" y="2140"/>
                      <a:pt x="942" y="2264"/>
                    </a:cubicBezTo>
                    <a:cubicBezTo>
                      <a:pt x="879" y="2387"/>
                      <a:pt x="847" y="2545"/>
                      <a:pt x="926" y="2658"/>
                    </a:cubicBezTo>
                    <a:cubicBezTo>
                      <a:pt x="965" y="2715"/>
                      <a:pt x="1040" y="2746"/>
                      <a:pt x="1110" y="2746"/>
                    </a:cubicBezTo>
                    <a:cubicBezTo>
                      <a:pt x="1179" y="2746"/>
                      <a:pt x="1245" y="2715"/>
                      <a:pt x="1267" y="2649"/>
                    </a:cubicBezTo>
                    <a:lnTo>
                      <a:pt x="1267" y="2649"/>
                    </a:lnTo>
                    <a:cubicBezTo>
                      <a:pt x="1198" y="2892"/>
                      <a:pt x="1239" y="3151"/>
                      <a:pt x="1381" y="3360"/>
                    </a:cubicBezTo>
                    <a:cubicBezTo>
                      <a:pt x="1406" y="3397"/>
                      <a:pt x="1441" y="3429"/>
                      <a:pt x="1485" y="3445"/>
                    </a:cubicBezTo>
                    <a:cubicBezTo>
                      <a:pt x="1493" y="3446"/>
                      <a:pt x="1500" y="3447"/>
                      <a:pt x="1508" y="3447"/>
                    </a:cubicBezTo>
                    <a:cubicBezTo>
                      <a:pt x="1585" y="3447"/>
                      <a:pt x="1646" y="3362"/>
                      <a:pt x="1681" y="3290"/>
                    </a:cubicBezTo>
                    <a:cubicBezTo>
                      <a:pt x="1807" y="3022"/>
                      <a:pt x="1905" y="2740"/>
                      <a:pt x="1968" y="2453"/>
                    </a:cubicBezTo>
                    <a:cubicBezTo>
                      <a:pt x="2057" y="2624"/>
                      <a:pt x="2167" y="2778"/>
                      <a:pt x="2300" y="2917"/>
                    </a:cubicBezTo>
                    <a:cubicBezTo>
                      <a:pt x="2347" y="2965"/>
                      <a:pt x="2404" y="3015"/>
                      <a:pt x="2470" y="3015"/>
                    </a:cubicBezTo>
                    <a:cubicBezTo>
                      <a:pt x="2472" y="3015"/>
                      <a:pt x="2473" y="3015"/>
                      <a:pt x="2474" y="3015"/>
                    </a:cubicBezTo>
                    <a:cubicBezTo>
                      <a:pt x="2598" y="3015"/>
                      <a:pt x="2660" y="2862"/>
                      <a:pt x="2650" y="2740"/>
                    </a:cubicBezTo>
                    <a:cubicBezTo>
                      <a:pt x="2641" y="2617"/>
                      <a:pt x="2594" y="2488"/>
                      <a:pt x="2641" y="2374"/>
                    </a:cubicBezTo>
                    <a:lnTo>
                      <a:pt x="2641" y="2374"/>
                    </a:lnTo>
                    <a:cubicBezTo>
                      <a:pt x="2665" y="2474"/>
                      <a:pt x="2771" y="2529"/>
                      <a:pt x="2875" y="2529"/>
                    </a:cubicBezTo>
                    <a:cubicBezTo>
                      <a:pt x="2932" y="2529"/>
                      <a:pt x="2989" y="2513"/>
                      <a:pt x="3033" y="2478"/>
                    </a:cubicBezTo>
                    <a:cubicBezTo>
                      <a:pt x="3159" y="2380"/>
                      <a:pt x="3184" y="2194"/>
                      <a:pt x="3134" y="2046"/>
                    </a:cubicBezTo>
                    <a:cubicBezTo>
                      <a:pt x="3083" y="1894"/>
                      <a:pt x="2973" y="1771"/>
                      <a:pt x="2865" y="1654"/>
                    </a:cubicBezTo>
                    <a:lnTo>
                      <a:pt x="2865" y="1654"/>
                    </a:lnTo>
                    <a:cubicBezTo>
                      <a:pt x="2889" y="1666"/>
                      <a:pt x="2915" y="1671"/>
                      <a:pt x="2940" y="1671"/>
                    </a:cubicBezTo>
                    <a:cubicBezTo>
                      <a:pt x="3039" y="1671"/>
                      <a:pt x="3141" y="1594"/>
                      <a:pt x="3156" y="1496"/>
                    </a:cubicBezTo>
                    <a:cubicBezTo>
                      <a:pt x="3213" y="1136"/>
                      <a:pt x="2830" y="1316"/>
                      <a:pt x="2701" y="1224"/>
                    </a:cubicBezTo>
                    <a:cubicBezTo>
                      <a:pt x="2571" y="1130"/>
                      <a:pt x="2669" y="703"/>
                      <a:pt x="2663" y="526"/>
                    </a:cubicBezTo>
                    <a:cubicBezTo>
                      <a:pt x="2654" y="350"/>
                      <a:pt x="2622" y="157"/>
                      <a:pt x="2480" y="50"/>
                    </a:cubicBezTo>
                    <a:cubicBezTo>
                      <a:pt x="2436" y="16"/>
                      <a:pt x="2379" y="1"/>
                      <a:pt x="2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50"/>
              <p:cNvSpPr/>
              <p:nvPr/>
            </p:nvSpPr>
            <p:spPr>
              <a:xfrm>
                <a:off x="6640969" y="4620221"/>
                <a:ext cx="73776" cy="78618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916" extrusionOk="0">
                    <a:moveTo>
                      <a:pt x="1226" y="80"/>
                    </a:moveTo>
                    <a:lnTo>
                      <a:pt x="1226" y="80"/>
                    </a:lnTo>
                    <a:cubicBezTo>
                      <a:pt x="1225" y="81"/>
                      <a:pt x="1225" y="83"/>
                      <a:pt x="1225" y="84"/>
                    </a:cubicBezTo>
                    <a:lnTo>
                      <a:pt x="1225" y="84"/>
                    </a:lnTo>
                    <a:cubicBezTo>
                      <a:pt x="1225" y="83"/>
                      <a:pt x="1225" y="82"/>
                      <a:pt x="1226" y="80"/>
                    </a:cubicBezTo>
                    <a:close/>
                    <a:moveTo>
                      <a:pt x="774" y="0"/>
                    </a:moveTo>
                    <a:cubicBezTo>
                      <a:pt x="746" y="0"/>
                      <a:pt x="718" y="13"/>
                      <a:pt x="708" y="39"/>
                    </a:cubicBezTo>
                    <a:cubicBezTo>
                      <a:pt x="705" y="55"/>
                      <a:pt x="705" y="74"/>
                      <a:pt x="708" y="90"/>
                    </a:cubicBezTo>
                    <a:lnTo>
                      <a:pt x="736" y="377"/>
                    </a:lnTo>
                    <a:cubicBezTo>
                      <a:pt x="746" y="421"/>
                      <a:pt x="743" y="469"/>
                      <a:pt x="727" y="510"/>
                    </a:cubicBezTo>
                    <a:cubicBezTo>
                      <a:pt x="696" y="571"/>
                      <a:pt x="626" y="597"/>
                      <a:pt x="556" y="597"/>
                    </a:cubicBezTo>
                    <a:cubicBezTo>
                      <a:pt x="533" y="597"/>
                      <a:pt x="509" y="594"/>
                      <a:pt x="487" y="589"/>
                    </a:cubicBezTo>
                    <a:cubicBezTo>
                      <a:pt x="398" y="570"/>
                      <a:pt x="319" y="516"/>
                      <a:pt x="231" y="497"/>
                    </a:cubicBezTo>
                    <a:cubicBezTo>
                      <a:pt x="214" y="493"/>
                      <a:pt x="195" y="492"/>
                      <a:pt x="177" y="492"/>
                    </a:cubicBezTo>
                    <a:cubicBezTo>
                      <a:pt x="101" y="492"/>
                      <a:pt x="23" y="523"/>
                      <a:pt x="0" y="592"/>
                    </a:cubicBezTo>
                    <a:lnTo>
                      <a:pt x="256" y="696"/>
                    </a:lnTo>
                    <a:cubicBezTo>
                      <a:pt x="297" y="709"/>
                      <a:pt x="332" y="734"/>
                      <a:pt x="357" y="772"/>
                    </a:cubicBezTo>
                    <a:cubicBezTo>
                      <a:pt x="376" y="807"/>
                      <a:pt x="357" y="867"/>
                      <a:pt x="313" y="867"/>
                    </a:cubicBezTo>
                    <a:cubicBezTo>
                      <a:pt x="389" y="895"/>
                      <a:pt x="458" y="939"/>
                      <a:pt x="518" y="996"/>
                    </a:cubicBezTo>
                    <a:cubicBezTo>
                      <a:pt x="424" y="1088"/>
                      <a:pt x="348" y="1201"/>
                      <a:pt x="297" y="1325"/>
                    </a:cubicBezTo>
                    <a:cubicBezTo>
                      <a:pt x="247" y="1451"/>
                      <a:pt x="259" y="1590"/>
                      <a:pt x="326" y="1707"/>
                    </a:cubicBezTo>
                    <a:lnTo>
                      <a:pt x="540" y="1419"/>
                    </a:lnTo>
                    <a:lnTo>
                      <a:pt x="540" y="1419"/>
                    </a:lnTo>
                    <a:cubicBezTo>
                      <a:pt x="512" y="1584"/>
                      <a:pt x="540" y="1754"/>
                      <a:pt x="626" y="1899"/>
                    </a:cubicBezTo>
                    <a:lnTo>
                      <a:pt x="929" y="1107"/>
                    </a:lnTo>
                    <a:cubicBezTo>
                      <a:pt x="964" y="1268"/>
                      <a:pt x="1017" y="1426"/>
                      <a:pt x="1090" y="1577"/>
                    </a:cubicBezTo>
                    <a:cubicBezTo>
                      <a:pt x="1169" y="1723"/>
                      <a:pt x="1289" y="1855"/>
                      <a:pt x="1447" y="1915"/>
                    </a:cubicBezTo>
                    <a:cubicBezTo>
                      <a:pt x="1368" y="1688"/>
                      <a:pt x="1283" y="1457"/>
                      <a:pt x="1194" y="1233"/>
                    </a:cubicBezTo>
                    <a:lnTo>
                      <a:pt x="1194" y="1233"/>
                    </a:lnTo>
                    <a:cubicBezTo>
                      <a:pt x="1286" y="1299"/>
                      <a:pt x="1384" y="1359"/>
                      <a:pt x="1485" y="1413"/>
                    </a:cubicBezTo>
                    <a:cubicBezTo>
                      <a:pt x="1469" y="1293"/>
                      <a:pt x="1415" y="1179"/>
                      <a:pt x="1336" y="1088"/>
                    </a:cubicBezTo>
                    <a:lnTo>
                      <a:pt x="1336" y="1088"/>
                    </a:lnTo>
                    <a:cubicBezTo>
                      <a:pt x="1387" y="1110"/>
                      <a:pt x="1439" y="1121"/>
                      <a:pt x="1492" y="1121"/>
                    </a:cubicBezTo>
                    <a:cubicBezTo>
                      <a:pt x="1609" y="1121"/>
                      <a:pt x="1723" y="1066"/>
                      <a:pt x="1797" y="968"/>
                    </a:cubicBezTo>
                    <a:cubicBezTo>
                      <a:pt x="1674" y="879"/>
                      <a:pt x="1532" y="819"/>
                      <a:pt x="1384" y="794"/>
                    </a:cubicBezTo>
                    <a:lnTo>
                      <a:pt x="1548" y="743"/>
                    </a:lnTo>
                    <a:cubicBezTo>
                      <a:pt x="1507" y="715"/>
                      <a:pt x="1384" y="706"/>
                      <a:pt x="1358" y="674"/>
                    </a:cubicBezTo>
                    <a:cubicBezTo>
                      <a:pt x="1330" y="639"/>
                      <a:pt x="1358" y="522"/>
                      <a:pt x="1355" y="475"/>
                    </a:cubicBezTo>
                    <a:cubicBezTo>
                      <a:pt x="1349" y="385"/>
                      <a:pt x="1216" y="148"/>
                      <a:pt x="1225" y="84"/>
                    </a:cubicBezTo>
                    <a:lnTo>
                      <a:pt x="1225" y="84"/>
                    </a:lnTo>
                    <a:cubicBezTo>
                      <a:pt x="1212" y="146"/>
                      <a:pt x="1184" y="201"/>
                      <a:pt x="1147" y="251"/>
                    </a:cubicBezTo>
                    <a:cubicBezTo>
                      <a:pt x="1117" y="287"/>
                      <a:pt x="1076" y="306"/>
                      <a:pt x="1034" y="306"/>
                    </a:cubicBezTo>
                    <a:cubicBezTo>
                      <a:pt x="1014" y="306"/>
                      <a:pt x="993" y="301"/>
                      <a:pt x="973" y="292"/>
                    </a:cubicBezTo>
                    <a:cubicBezTo>
                      <a:pt x="932" y="260"/>
                      <a:pt x="904" y="213"/>
                      <a:pt x="900" y="162"/>
                    </a:cubicBezTo>
                    <a:cubicBezTo>
                      <a:pt x="894" y="112"/>
                      <a:pt x="872" y="64"/>
                      <a:pt x="837" y="23"/>
                    </a:cubicBezTo>
                    <a:cubicBezTo>
                      <a:pt x="821" y="8"/>
                      <a:pt x="797" y="0"/>
                      <a:pt x="7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50"/>
              <p:cNvSpPr/>
              <p:nvPr/>
            </p:nvSpPr>
            <p:spPr>
              <a:xfrm>
                <a:off x="6510977" y="4365982"/>
                <a:ext cx="115630" cy="91872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239" extrusionOk="0">
                    <a:moveTo>
                      <a:pt x="2094" y="1"/>
                    </a:moveTo>
                    <a:cubicBezTo>
                      <a:pt x="1772" y="155"/>
                      <a:pt x="1516" y="418"/>
                      <a:pt x="1371" y="743"/>
                    </a:cubicBezTo>
                    <a:cubicBezTo>
                      <a:pt x="1352" y="803"/>
                      <a:pt x="1321" y="857"/>
                      <a:pt x="1283" y="901"/>
                    </a:cubicBezTo>
                    <a:cubicBezTo>
                      <a:pt x="1254" y="929"/>
                      <a:pt x="1214" y="947"/>
                      <a:pt x="1176" y="947"/>
                    </a:cubicBezTo>
                    <a:cubicBezTo>
                      <a:pt x="1154" y="947"/>
                      <a:pt x="1133" y="942"/>
                      <a:pt x="1115" y="929"/>
                    </a:cubicBezTo>
                    <a:cubicBezTo>
                      <a:pt x="1074" y="901"/>
                      <a:pt x="1062" y="847"/>
                      <a:pt x="1052" y="800"/>
                    </a:cubicBezTo>
                    <a:lnTo>
                      <a:pt x="995" y="512"/>
                    </a:lnTo>
                    <a:cubicBezTo>
                      <a:pt x="986" y="433"/>
                      <a:pt x="957" y="357"/>
                      <a:pt x="913" y="291"/>
                    </a:cubicBezTo>
                    <a:cubicBezTo>
                      <a:pt x="879" y="251"/>
                      <a:pt x="823" y="223"/>
                      <a:pt x="770" y="223"/>
                    </a:cubicBezTo>
                    <a:cubicBezTo>
                      <a:pt x="745" y="223"/>
                      <a:pt x="720" y="229"/>
                      <a:pt x="698" y="244"/>
                    </a:cubicBezTo>
                    <a:cubicBezTo>
                      <a:pt x="708" y="320"/>
                      <a:pt x="698" y="399"/>
                      <a:pt x="676" y="471"/>
                    </a:cubicBezTo>
                    <a:lnTo>
                      <a:pt x="455" y="152"/>
                    </a:lnTo>
                    <a:cubicBezTo>
                      <a:pt x="400" y="217"/>
                      <a:pt x="383" y="309"/>
                      <a:pt x="418" y="386"/>
                    </a:cubicBezTo>
                    <a:lnTo>
                      <a:pt x="418" y="386"/>
                    </a:lnTo>
                    <a:cubicBezTo>
                      <a:pt x="351" y="244"/>
                      <a:pt x="206" y="152"/>
                      <a:pt x="50" y="152"/>
                    </a:cubicBezTo>
                    <a:cubicBezTo>
                      <a:pt x="34" y="152"/>
                      <a:pt x="17" y="153"/>
                      <a:pt x="0" y="155"/>
                    </a:cubicBezTo>
                    <a:cubicBezTo>
                      <a:pt x="222" y="402"/>
                      <a:pt x="354" y="708"/>
                      <a:pt x="386" y="1037"/>
                    </a:cubicBezTo>
                    <a:cubicBezTo>
                      <a:pt x="402" y="1179"/>
                      <a:pt x="392" y="1324"/>
                      <a:pt x="433" y="1460"/>
                    </a:cubicBezTo>
                    <a:cubicBezTo>
                      <a:pt x="546" y="1863"/>
                      <a:pt x="877" y="2238"/>
                      <a:pt x="1238" y="2238"/>
                    </a:cubicBezTo>
                    <a:cubicBezTo>
                      <a:pt x="1400" y="2238"/>
                      <a:pt x="1568" y="2162"/>
                      <a:pt x="1725" y="1978"/>
                    </a:cubicBezTo>
                    <a:cubicBezTo>
                      <a:pt x="1854" y="1823"/>
                      <a:pt x="1949" y="1640"/>
                      <a:pt x="2079" y="1485"/>
                    </a:cubicBezTo>
                    <a:cubicBezTo>
                      <a:pt x="2271" y="1264"/>
                      <a:pt x="2515" y="1100"/>
                      <a:pt x="2789" y="1002"/>
                    </a:cubicBezTo>
                    <a:cubicBezTo>
                      <a:pt x="2770" y="968"/>
                      <a:pt x="2735" y="951"/>
                      <a:pt x="2700" y="951"/>
                    </a:cubicBezTo>
                    <a:cubicBezTo>
                      <a:pt x="2678" y="951"/>
                      <a:pt x="2657" y="957"/>
                      <a:pt x="2638" y="970"/>
                    </a:cubicBezTo>
                    <a:lnTo>
                      <a:pt x="2818" y="831"/>
                    </a:lnTo>
                    <a:cubicBezTo>
                      <a:pt x="2778" y="820"/>
                      <a:pt x="2738" y="815"/>
                      <a:pt x="2699" y="815"/>
                    </a:cubicBezTo>
                    <a:cubicBezTo>
                      <a:pt x="2455" y="815"/>
                      <a:pt x="2227" y="1009"/>
                      <a:pt x="2047" y="1191"/>
                    </a:cubicBezTo>
                    <a:cubicBezTo>
                      <a:pt x="2000" y="882"/>
                      <a:pt x="2432" y="667"/>
                      <a:pt x="2423" y="351"/>
                    </a:cubicBezTo>
                    <a:lnTo>
                      <a:pt x="2423" y="351"/>
                    </a:lnTo>
                    <a:lnTo>
                      <a:pt x="2230" y="373"/>
                    </a:lnTo>
                    <a:cubicBezTo>
                      <a:pt x="2249" y="313"/>
                      <a:pt x="2259" y="253"/>
                      <a:pt x="2252" y="190"/>
                    </a:cubicBezTo>
                    <a:cubicBezTo>
                      <a:pt x="2242" y="189"/>
                      <a:pt x="2231" y="189"/>
                      <a:pt x="2220" y="189"/>
                    </a:cubicBezTo>
                    <a:cubicBezTo>
                      <a:pt x="2156" y="189"/>
                      <a:pt x="2095" y="205"/>
                      <a:pt x="2041" y="237"/>
                    </a:cubicBezTo>
                    <a:cubicBezTo>
                      <a:pt x="2085" y="168"/>
                      <a:pt x="2104" y="86"/>
                      <a:pt x="20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50"/>
              <p:cNvSpPr/>
              <p:nvPr/>
            </p:nvSpPr>
            <p:spPr>
              <a:xfrm>
                <a:off x="6530796" y="4394623"/>
                <a:ext cx="65898" cy="62369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1520" extrusionOk="0">
                    <a:moveTo>
                      <a:pt x="1232" y="1"/>
                    </a:moveTo>
                    <a:lnTo>
                      <a:pt x="1232" y="1"/>
                    </a:lnTo>
                    <a:cubicBezTo>
                      <a:pt x="977" y="279"/>
                      <a:pt x="774" y="598"/>
                      <a:pt x="632" y="945"/>
                    </a:cubicBezTo>
                    <a:cubicBezTo>
                      <a:pt x="534" y="806"/>
                      <a:pt x="471" y="648"/>
                      <a:pt x="452" y="478"/>
                    </a:cubicBezTo>
                    <a:cubicBezTo>
                      <a:pt x="443" y="509"/>
                      <a:pt x="427" y="538"/>
                      <a:pt x="402" y="560"/>
                    </a:cubicBezTo>
                    <a:cubicBezTo>
                      <a:pt x="304" y="402"/>
                      <a:pt x="225" y="231"/>
                      <a:pt x="165" y="51"/>
                    </a:cubicBezTo>
                    <a:cubicBezTo>
                      <a:pt x="135" y="91"/>
                      <a:pt x="145" y="89"/>
                      <a:pt x="157" y="131"/>
                    </a:cubicBezTo>
                    <a:lnTo>
                      <a:pt x="157" y="131"/>
                    </a:lnTo>
                    <a:cubicBezTo>
                      <a:pt x="156" y="130"/>
                      <a:pt x="155" y="130"/>
                      <a:pt x="154" y="130"/>
                    </a:cubicBezTo>
                    <a:cubicBezTo>
                      <a:pt x="147" y="130"/>
                      <a:pt x="137" y="140"/>
                      <a:pt x="137" y="149"/>
                    </a:cubicBezTo>
                    <a:cubicBezTo>
                      <a:pt x="114" y="383"/>
                      <a:pt x="143" y="616"/>
                      <a:pt x="215" y="838"/>
                    </a:cubicBezTo>
                    <a:cubicBezTo>
                      <a:pt x="228" y="882"/>
                      <a:pt x="231" y="926"/>
                      <a:pt x="231" y="970"/>
                    </a:cubicBezTo>
                    <a:cubicBezTo>
                      <a:pt x="149" y="875"/>
                      <a:pt x="80" y="774"/>
                      <a:pt x="16" y="667"/>
                    </a:cubicBezTo>
                    <a:lnTo>
                      <a:pt x="16" y="667"/>
                    </a:lnTo>
                    <a:cubicBezTo>
                      <a:pt x="1" y="932"/>
                      <a:pt x="99" y="1210"/>
                      <a:pt x="310" y="1378"/>
                    </a:cubicBezTo>
                    <a:cubicBezTo>
                      <a:pt x="424" y="1469"/>
                      <a:pt x="575" y="1519"/>
                      <a:pt x="722" y="1519"/>
                    </a:cubicBezTo>
                    <a:cubicBezTo>
                      <a:pt x="844" y="1519"/>
                      <a:pt x="965" y="1485"/>
                      <a:pt x="1062" y="1412"/>
                    </a:cubicBezTo>
                    <a:cubicBezTo>
                      <a:pt x="1131" y="1359"/>
                      <a:pt x="1191" y="1292"/>
                      <a:pt x="1245" y="1223"/>
                    </a:cubicBezTo>
                    <a:cubicBezTo>
                      <a:pt x="1375" y="1052"/>
                      <a:pt x="1495" y="875"/>
                      <a:pt x="1605" y="692"/>
                    </a:cubicBezTo>
                    <a:lnTo>
                      <a:pt x="1605" y="692"/>
                    </a:lnTo>
                    <a:cubicBezTo>
                      <a:pt x="1466" y="740"/>
                      <a:pt x="1337" y="812"/>
                      <a:pt x="1220" y="904"/>
                    </a:cubicBezTo>
                    <a:lnTo>
                      <a:pt x="1352" y="556"/>
                    </a:lnTo>
                    <a:lnTo>
                      <a:pt x="1352" y="556"/>
                    </a:lnTo>
                    <a:cubicBezTo>
                      <a:pt x="1232" y="607"/>
                      <a:pt x="1125" y="686"/>
                      <a:pt x="1037" y="787"/>
                    </a:cubicBezTo>
                    <a:cubicBezTo>
                      <a:pt x="1040" y="515"/>
                      <a:pt x="1217" y="272"/>
                      <a:pt x="1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8" name="Google Shape;1678;p50"/>
            <p:cNvGrpSpPr/>
            <p:nvPr/>
          </p:nvGrpSpPr>
          <p:grpSpPr>
            <a:xfrm>
              <a:off x="6291754" y="4480144"/>
              <a:ext cx="609497" cy="555461"/>
              <a:chOff x="6988679" y="4312844"/>
              <a:chExt cx="609497" cy="555461"/>
            </a:xfrm>
          </p:grpSpPr>
          <p:sp>
            <p:nvSpPr>
              <p:cNvPr id="1679" name="Google Shape;1679;p50"/>
              <p:cNvSpPr/>
              <p:nvPr/>
            </p:nvSpPr>
            <p:spPr>
              <a:xfrm>
                <a:off x="7110094" y="4776967"/>
                <a:ext cx="488082" cy="91338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2226" extrusionOk="0">
                    <a:moveTo>
                      <a:pt x="6243" y="1"/>
                    </a:moveTo>
                    <a:cubicBezTo>
                      <a:pt x="4367" y="1"/>
                      <a:pt x="2473" y="181"/>
                      <a:pt x="607" y="366"/>
                    </a:cubicBezTo>
                    <a:cubicBezTo>
                      <a:pt x="348" y="391"/>
                      <a:pt x="1" y="527"/>
                      <a:pt x="67" y="767"/>
                    </a:cubicBezTo>
                    <a:cubicBezTo>
                      <a:pt x="89" y="849"/>
                      <a:pt x="159" y="912"/>
                      <a:pt x="231" y="966"/>
                    </a:cubicBezTo>
                    <a:cubicBezTo>
                      <a:pt x="512" y="1168"/>
                      <a:pt x="819" y="1336"/>
                      <a:pt x="1144" y="1462"/>
                    </a:cubicBezTo>
                    <a:cubicBezTo>
                      <a:pt x="2373" y="1948"/>
                      <a:pt x="3936" y="2031"/>
                      <a:pt x="5146" y="2132"/>
                    </a:cubicBezTo>
                    <a:cubicBezTo>
                      <a:pt x="5858" y="2194"/>
                      <a:pt x="6573" y="2226"/>
                      <a:pt x="7288" y="2226"/>
                    </a:cubicBezTo>
                    <a:cubicBezTo>
                      <a:pt x="8369" y="2226"/>
                      <a:pt x="9450" y="2154"/>
                      <a:pt x="10524" y="2012"/>
                    </a:cubicBezTo>
                    <a:cubicBezTo>
                      <a:pt x="10736" y="1983"/>
                      <a:pt x="10966" y="1942"/>
                      <a:pt x="11102" y="1784"/>
                    </a:cubicBezTo>
                    <a:cubicBezTo>
                      <a:pt x="11238" y="1626"/>
                      <a:pt x="11178" y="1323"/>
                      <a:pt x="10963" y="1304"/>
                    </a:cubicBezTo>
                    <a:lnTo>
                      <a:pt x="11680" y="1036"/>
                    </a:lnTo>
                    <a:cubicBezTo>
                      <a:pt x="11734" y="1020"/>
                      <a:pt x="11781" y="991"/>
                      <a:pt x="11816" y="947"/>
                    </a:cubicBezTo>
                    <a:cubicBezTo>
                      <a:pt x="11895" y="821"/>
                      <a:pt x="11712" y="698"/>
                      <a:pt x="11563" y="657"/>
                    </a:cubicBezTo>
                    <a:cubicBezTo>
                      <a:pt x="9834" y="167"/>
                      <a:pt x="8047" y="1"/>
                      <a:pt x="62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50"/>
              <p:cNvSpPr/>
              <p:nvPr/>
            </p:nvSpPr>
            <p:spPr>
              <a:xfrm>
                <a:off x="7077720" y="4544557"/>
                <a:ext cx="320751" cy="293793"/>
              </a:xfrm>
              <a:custGeom>
                <a:avLst/>
                <a:gdLst/>
                <a:ahLst/>
                <a:cxnLst/>
                <a:rect l="l" t="t" r="r" b="b"/>
                <a:pathLst>
                  <a:path w="7817" h="7160" extrusionOk="0">
                    <a:moveTo>
                      <a:pt x="390" y="1"/>
                    </a:moveTo>
                    <a:cubicBezTo>
                      <a:pt x="171" y="1"/>
                      <a:pt x="0" y="185"/>
                      <a:pt x="19" y="405"/>
                    </a:cubicBezTo>
                    <a:lnTo>
                      <a:pt x="142" y="1495"/>
                    </a:lnTo>
                    <a:cubicBezTo>
                      <a:pt x="158" y="1621"/>
                      <a:pt x="237" y="1728"/>
                      <a:pt x="354" y="1782"/>
                    </a:cubicBezTo>
                    <a:cubicBezTo>
                      <a:pt x="461" y="1833"/>
                      <a:pt x="540" y="1937"/>
                      <a:pt x="559" y="2057"/>
                    </a:cubicBezTo>
                    <a:lnTo>
                      <a:pt x="1216" y="6248"/>
                    </a:lnTo>
                    <a:cubicBezTo>
                      <a:pt x="1235" y="6365"/>
                      <a:pt x="1308" y="6463"/>
                      <a:pt x="1412" y="6516"/>
                    </a:cubicBezTo>
                    <a:cubicBezTo>
                      <a:pt x="1802" y="6713"/>
                      <a:pt x="2825" y="7160"/>
                      <a:pt x="4058" y="7160"/>
                    </a:cubicBezTo>
                    <a:cubicBezTo>
                      <a:pt x="4802" y="7160"/>
                      <a:pt x="5623" y="6997"/>
                      <a:pt x="6427" y="6520"/>
                    </a:cubicBezTo>
                    <a:cubicBezTo>
                      <a:pt x="6522" y="6463"/>
                      <a:pt x="6588" y="6365"/>
                      <a:pt x="6601" y="6251"/>
                    </a:cubicBezTo>
                    <a:lnTo>
                      <a:pt x="7138" y="1931"/>
                    </a:lnTo>
                    <a:cubicBezTo>
                      <a:pt x="7157" y="1795"/>
                      <a:pt x="7252" y="1678"/>
                      <a:pt x="7384" y="1634"/>
                    </a:cubicBezTo>
                    <a:lnTo>
                      <a:pt x="7438" y="1615"/>
                    </a:lnTo>
                    <a:cubicBezTo>
                      <a:pt x="7567" y="1567"/>
                      <a:pt x="7662" y="1454"/>
                      <a:pt x="7681" y="1315"/>
                    </a:cubicBezTo>
                    <a:lnTo>
                      <a:pt x="7795" y="408"/>
                    </a:lnTo>
                    <a:cubicBezTo>
                      <a:pt x="7817" y="188"/>
                      <a:pt x="7643" y="1"/>
                      <a:pt x="7424" y="1"/>
                    </a:cubicBezTo>
                    <a:cubicBezTo>
                      <a:pt x="7420" y="1"/>
                      <a:pt x="7416" y="1"/>
                      <a:pt x="7413" y="1"/>
                    </a:cubicBezTo>
                    <a:lnTo>
                      <a:pt x="401" y="1"/>
                    </a:lnTo>
                    <a:cubicBezTo>
                      <a:pt x="397" y="1"/>
                      <a:pt x="394" y="1"/>
                      <a:pt x="3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50"/>
              <p:cNvSpPr/>
              <p:nvPr/>
            </p:nvSpPr>
            <p:spPr>
              <a:xfrm>
                <a:off x="7051787" y="4316332"/>
                <a:ext cx="356039" cy="274548"/>
              </a:xfrm>
              <a:custGeom>
                <a:avLst/>
                <a:gdLst/>
                <a:ahLst/>
                <a:cxnLst/>
                <a:rect l="l" t="t" r="r" b="b"/>
                <a:pathLst>
                  <a:path w="8677" h="6691" extrusionOk="0">
                    <a:moveTo>
                      <a:pt x="6522" y="1242"/>
                    </a:moveTo>
                    <a:cubicBezTo>
                      <a:pt x="6522" y="1242"/>
                      <a:pt x="6522" y="1242"/>
                      <a:pt x="6522" y="1243"/>
                    </a:cubicBezTo>
                    <a:lnTo>
                      <a:pt x="6522" y="1243"/>
                    </a:lnTo>
                    <a:cubicBezTo>
                      <a:pt x="6522" y="1242"/>
                      <a:pt x="6522" y="1242"/>
                      <a:pt x="6522" y="1242"/>
                    </a:cubicBezTo>
                    <a:close/>
                    <a:moveTo>
                      <a:pt x="3960" y="0"/>
                    </a:moveTo>
                    <a:cubicBezTo>
                      <a:pt x="3955" y="0"/>
                      <a:pt x="3950" y="0"/>
                      <a:pt x="3945" y="1"/>
                    </a:cubicBezTo>
                    <a:cubicBezTo>
                      <a:pt x="3809" y="14"/>
                      <a:pt x="3711" y="124"/>
                      <a:pt x="3639" y="232"/>
                    </a:cubicBezTo>
                    <a:cubicBezTo>
                      <a:pt x="3430" y="535"/>
                      <a:pt x="3285" y="914"/>
                      <a:pt x="3396" y="1264"/>
                    </a:cubicBezTo>
                    <a:cubicBezTo>
                      <a:pt x="3390" y="1264"/>
                      <a:pt x="3385" y="1263"/>
                      <a:pt x="3380" y="1263"/>
                    </a:cubicBezTo>
                    <a:cubicBezTo>
                      <a:pt x="3286" y="1263"/>
                      <a:pt x="3267" y="1405"/>
                      <a:pt x="3295" y="1501"/>
                    </a:cubicBezTo>
                    <a:lnTo>
                      <a:pt x="3411" y="1950"/>
                    </a:lnTo>
                    <a:cubicBezTo>
                      <a:pt x="3443" y="2067"/>
                      <a:pt x="3459" y="2224"/>
                      <a:pt x="3345" y="2284"/>
                    </a:cubicBezTo>
                    <a:cubicBezTo>
                      <a:pt x="3187" y="2164"/>
                      <a:pt x="2979" y="1918"/>
                      <a:pt x="2780" y="1861"/>
                    </a:cubicBezTo>
                    <a:cubicBezTo>
                      <a:pt x="2770" y="1858"/>
                      <a:pt x="2760" y="1857"/>
                      <a:pt x="2751" y="1857"/>
                    </a:cubicBezTo>
                    <a:cubicBezTo>
                      <a:pt x="2653" y="1857"/>
                      <a:pt x="2578" y="1997"/>
                      <a:pt x="2653" y="2067"/>
                    </a:cubicBezTo>
                    <a:cubicBezTo>
                      <a:pt x="2609" y="2044"/>
                      <a:pt x="2565" y="2029"/>
                      <a:pt x="2514" y="2019"/>
                    </a:cubicBezTo>
                    <a:lnTo>
                      <a:pt x="2514" y="2019"/>
                    </a:lnTo>
                    <a:cubicBezTo>
                      <a:pt x="2439" y="2149"/>
                      <a:pt x="2748" y="2679"/>
                      <a:pt x="2413" y="2749"/>
                    </a:cubicBezTo>
                    <a:cubicBezTo>
                      <a:pt x="2405" y="2750"/>
                      <a:pt x="2397" y="2751"/>
                      <a:pt x="2389" y="2751"/>
                    </a:cubicBezTo>
                    <a:cubicBezTo>
                      <a:pt x="2186" y="2751"/>
                      <a:pt x="2105" y="2215"/>
                      <a:pt x="1886" y="2127"/>
                    </a:cubicBezTo>
                    <a:cubicBezTo>
                      <a:pt x="1854" y="2114"/>
                      <a:pt x="1819" y="2108"/>
                      <a:pt x="1783" y="2108"/>
                    </a:cubicBezTo>
                    <a:cubicBezTo>
                      <a:pt x="1659" y="2108"/>
                      <a:pt x="1532" y="2181"/>
                      <a:pt x="1519" y="2297"/>
                    </a:cubicBezTo>
                    <a:lnTo>
                      <a:pt x="1324" y="2275"/>
                    </a:lnTo>
                    <a:lnTo>
                      <a:pt x="1324" y="2275"/>
                    </a:lnTo>
                    <a:cubicBezTo>
                      <a:pt x="1301" y="2347"/>
                      <a:pt x="1301" y="2422"/>
                      <a:pt x="1319" y="2492"/>
                    </a:cubicBezTo>
                    <a:lnTo>
                      <a:pt x="1319" y="2492"/>
                    </a:lnTo>
                    <a:cubicBezTo>
                      <a:pt x="1306" y="2471"/>
                      <a:pt x="1279" y="2461"/>
                      <a:pt x="1249" y="2461"/>
                    </a:cubicBezTo>
                    <a:cubicBezTo>
                      <a:pt x="1196" y="2461"/>
                      <a:pt x="1134" y="2492"/>
                      <a:pt x="1122" y="2543"/>
                    </a:cubicBezTo>
                    <a:cubicBezTo>
                      <a:pt x="1099" y="2638"/>
                      <a:pt x="1172" y="2727"/>
                      <a:pt x="1235" y="2799"/>
                    </a:cubicBezTo>
                    <a:cubicBezTo>
                      <a:pt x="1381" y="2979"/>
                      <a:pt x="1501" y="3178"/>
                      <a:pt x="1592" y="3390"/>
                    </a:cubicBezTo>
                    <a:cubicBezTo>
                      <a:pt x="1617" y="3450"/>
                      <a:pt x="1636" y="3529"/>
                      <a:pt x="1592" y="3576"/>
                    </a:cubicBezTo>
                    <a:cubicBezTo>
                      <a:pt x="1567" y="3605"/>
                      <a:pt x="1533" y="3613"/>
                      <a:pt x="1496" y="3613"/>
                    </a:cubicBezTo>
                    <a:cubicBezTo>
                      <a:pt x="1436" y="3613"/>
                      <a:pt x="1365" y="3591"/>
                      <a:pt x="1300" y="3591"/>
                    </a:cubicBezTo>
                    <a:cubicBezTo>
                      <a:pt x="1274" y="3591"/>
                      <a:pt x="1249" y="3595"/>
                      <a:pt x="1226" y="3605"/>
                    </a:cubicBezTo>
                    <a:cubicBezTo>
                      <a:pt x="1096" y="3661"/>
                      <a:pt x="1153" y="3851"/>
                      <a:pt x="1229" y="3968"/>
                    </a:cubicBezTo>
                    <a:cubicBezTo>
                      <a:pt x="1308" y="4085"/>
                      <a:pt x="1368" y="4271"/>
                      <a:pt x="1238" y="4331"/>
                    </a:cubicBezTo>
                    <a:cubicBezTo>
                      <a:pt x="1215" y="4342"/>
                      <a:pt x="1191" y="4346"/>
                      <a:pt x="1167" y="4346"/>
                    </a:cubicBezTo>
                    <a:cubicBezTo>
                      <a:pt x="1128" y="4346"/>
                      <a:pt x="1088" y="4336"/>
                      <a:pt x="1049" y="4328"/>
                    </a:cubicBezTo>
                    <a:cubicBezTo>
                      <a:pt x="843" y="4277"/>
                      <a:pt x="632" y="4251"/>
                      <a:pt x="420" y="4251"/>
                    </a:cubicBezTo>
                    <a:cubicBezTo>
                      <a:pt x="343" y="4251"/>
                      <a:pt x="266" y="4255"/>
                      <a:pt x="190" y="4262"/>
                    </a:cubicBezTo>
                    <a:cubicBezTo>
                      <a:pt x="206" y="4347"/>
                      <a:pt x="240" y="4429"/>
                      <a:pt x="294" y="4498"/>
                    </a:cubicBezTo>
                    <a:cubicBezTo>
                      <a:pt x="247" y="4479"/>
                      <a:pt x="197" y="4470"/>
                      <a:pt x="147" y="4470"/>
                    </a:cubicBezTo>
                    <a:cubicBezTo>
                      <a:pt x="97" y="4470"/>
                      <a:pt x="48" y="4479"/>
                      <a:pt x="0" y="4498"/>
                    </a:cubicBezTo>
                    <a:cubicBezTo>
                      <a:pt x="108" y="4682"/>
                      <a:pt x="259" y="4833"/>
                      <a:pt x="439" y="4944"/>
                    </a:cubicBezTo>
                    <a:cubicBezTo>
                      <a:pt x="569" y="5023"/>
                      <a:pt x="771" y="5045"/>
                      <a:pt x="822" y="5193"/>
                    </a:cubicBezTo>
                    <a:cubicBezTo>
                      <a:pt x="705" y="5196"/>
                      <a:pt x="613" y="5288"/>
                      <a:pt x="610" y="5402"/>
                    </a:cubicBezTo>
                    <a:cubicBezTo>
                      <a:pt x="610" y="5509"/>
                      <a:pt x="679" y="5607"/>
                      <a:pt x="755" y="5692"/>
                    </a:cubicBezTo>
                    <a:cubicBezTo>
                      <a:pt x="1403" y="6416"/>
                      <a:pt x="2713" y="6472"/>
                      <a:pt x="3667" y="6608"/>
                    </a:cubicBezTo>
                    <a:cubicBezTo>
                      <a:pt x="4044" y="6661"/>
                      <a:pt x="4429" y="6691"/>
                      <a:pt x="4813" y="6691"/>
                    </a:cubicBezTo>
                    <a:cubicBezTo>
                      <a:pt x="5667" y="6691"/>
                      <a:pt x="6517" y="6544"/>
                      <a:pt x="7277" y="6176"/>
                    </a:cubicBezTo>
                    <a:cubicBezTo>
                      <a:pt x="7438" y="6100"/>
                      <a:pt x="7593" y="6011"/>
                      <a:pt x="7697" y="5879"/>
                    </a:cubicBezTo>
                    <a:cubicBezTo>
                      <a:pt x="7764" y="5793"/>
                      <a:pt x="7805" y="5695"/>
                      <a:pt x="7874" y="5613"/>
                    </a:cubicBezTo>
                    <a:cubicBezTo>
                      <a:pt x="8026" y="5433"/>
                      <a:pt x="8291" y="5354"/>
                      <a:pt x="8449" y="5177"/>
                    </a:cubicBezTo>
                    <a:cubicBezTo>
                      <a:pt x="8598" y="5014"/>
                      <a:pt x="8528" y="4678"/>
                      <a:pt x="8312" y="4678"/>
                    </a:cubicBezTo>
                    <a:cubicBezTo>
                      <a:pt x="8299" y="4678"/>
                      <a:pt x="8286" y="4679"/>
                      <a:pt x="8272" y="4682"/>
                    </a:cubicBezTo>
                    <a:cubicBezTo>
                      <a:pt x="8499" y="4625"/>
                      <a:pt x="8676" y="4416"/>
                      <a:pt x="8648" y="4205"/>
                    </a:cubicBezTo>
                    <a:cubicBezTo>
                      <a:pt x="8626" y="4022"/>
                      <a:pt x="8432" y="3866"/>
                      <a:pt x="8231" y="3866"/>
                    </a:cubicBezTo>
                    <a:cubicBezTo>
                      <a:pt x="8225" y="3866"/>
                      <a:pt x="8219" y="3867"/>
                      <a:pt x="8212" y="3867"/>
                    </a:cubicBezTo>
                    <a:lnTo>
                      <a:pt x="8212" y="3867"/>
                    </a:lnTo>
                    <a:cubicBezTo>
                      <a:pt x="8491" y="3801"/>
                      <a:pt x="8611" y="3415"/>
                      <a:pt x="8417" y="3207"/>
                    </a:cubicBezTo>
                    <a:cubicBezTo>
                      <a:pt x="8308" y="3088"/>
                      <a:pt x="8143" y="3033"/>
                      <a:pt x="7972" y="3033"/>
                    </a:cubicBezTo>
                    <a:cubicBezTo>
                      <a:pt x="7846" y="3033"/>
                      <a:pt x="7717" y="3063"/>
                      <a:pt x="7606" y="3120"/>
                    </a:cubicBezTo>
                    <a:lnTo>
                      <a:pt x="7606" y="3120"/>
                    </a:lnTo>
                    <a:cubicBezTo>
                      <a:pt x="7949" y="2874"/>
                      <a:pt x="8067" y="2138"/>
                      <a:pt x="7644" y="1940"/>
                    </a:cubicBezTo>
                    <a:cubicBezTo>
                      <a:pt x="7612" y="1924"/>
                      <a:pt x="7574" y="1915"/>
                      <a:pt x="7537" y="1915"/>
                    </a:cubicBezTo>
                    <a:cubicBezTo>
                      <a:pt x="7480" y="1915"/>
                      <a:pt x="7427" y="1937"/>
                      <a:pt x="7410" y="1988"/>
                    </a:cubicBezTo>
                    <a:cubicBezTo>
                      <a:pt x="7377" y="1923"/>
                      <a:pt x="7309" y="1895"/>
                      <a:pt x="7234" y="1895"/>
                    </a:cubicBezTo>
                    <a:cubicBezTo>
                      <a:pt x="7152" y="1895"/>
                      <a:pt x="7062" y="1928"/>
                      <a:pt x="6999" y="1981"/>
                    </a:cubicBezTo>
                    <a:cubicBezTo>
                      <a:pt x="6879" y="2082"/>
                      <a:pt x="6800" y="2224"/>
                      <a:pt x="6661" y="2297"/>
                    </a:cubicBezTo>
                    <a:cubicBezTo>
                      <a:pt x="6623" y="2082"/>
                      <a:pt x="6889" y="1883"/>
                      <a:pt x="6813" y="1678"/>
                    </a:cubicBezTo>
                    <a:cubicBezTo>
                      <a:pt x="6750" y="1508"/>
                      <a:pt x="6466" y="1416"/>
                      <a:pt x="6522" y="1243"/>
                    </a:cubicBezTo>
                    <a:lnTo>
                      <a:pt x="6522" y="1243"/>
                    </a:lnTo>
                    <a:cubicBezTo>
                      <a:pt x="6437" y="1504"/>
                      <a:pt x="5935" y="1369"/>
                      <a:pt x="5758" y="1574"/>
                    </a:cubicBezTo>
                    <a:cubicBezTo>
                      <a:pt x="5712" y="1630"/>
                      <a:pt x="5535" y="2130"/>
                      <a:pt x="5409" y="2130"/>
                    </a:cubicBezTo>
                    <a:cubicBezTo>
                      <a:pt x="5372" y="2130"/>
                      <a:pt x="5339" y="2087"/>
                      <a:pt x="5316" y="1978"/>
                    </a:cubicBezTo>
                    <a:cubicBezTo>
                      <a:pt x="5297" y="1883"/>
                      <a:pt x="5306" y="1766"/>
                      <a:pt x="5227" y="1706"/>
                    </a:cubicBezTo>
                    <a:lnTo>
                      <a:pt x="5022" y="1902"/>
                    </a:lnTo>
                    <a:cubicBezTo>
                      <a:pt x="4893" y="1823"/>
                      <a:pt x="4839" y="1659"/>
                      <a:pt x="4861" y="1514"/>
                    </a:cubicBezTo>
                    <a:cubicBezTo>
                      <a:pt x="4883" y="1369"/>
                      <a:pt x="4968" y="1239"/>
                      <a:pt x="5060" y="1119"/>
                    </a:cubicBezTo>
                    <a:cubicBezTo>
                      <a:pt x="5130" y="1027"/>
                      <a:pt x="5212" y="936"/>
                      <a:pt x="5231" y="822"/>
                    </a:cubicBezTo>
                    <a:cubicBezTo>
                      <a:pt x="5250" y="708"/>
                      <a:pt x="5180" y="573"/>
                      <a:pt x="5060" y="563"/>
                    </a:cubicBezTo>
                    <a:cubicBezTo>
                      <a:pt x="5013" y="563"/>
                      <a:pt x="4962" y="573"/>
                      <a:pt x="4918" y="595"/>
                    </a:cubicBezTo>
                    <a:cubicBezTo>
                      <a:pt x="4766" y="661"/>
                      <a:pt x="4621" y="740"/>
                      <a:pt x="4485" y="838"/>
                    </a:cubicBezTo>
                    <a:cubicBezTo>
                      <a:pt x="4599" y="658"/>
                      <a:pt x="4659" y="449"/>
                      <a:pt x="4662" y="238"/>
                    </a:cubicBezTo>
                    <a:cubicBezTo>
                      <a:pt x="4665" y="140"/>
                      <a:pt x="4627" y="20"/>
                      <a:pt x="4526" y="14"/>
                    </a:cubicBezTo>
                    <a:cubicBezTo>
                      <a:pt x="4488" y="17"/>
                      <a:pt x="4450" y="29"/>
                      <a:pt x="4419" y="51"/>
                    </a:cubicBezTo>
                    <a:cubicBezTo>
                      <a:pt x="4318" y="108"/>
                      <a:pt x="4220" y="175"/>
                      <a:pt x="4125" y="244"/>
                    </a:cubicBezTo>
                    <a:cubicBezTo>
                      <a:pt x="4210" y="153"/>
                      <a:pt x="4088" y="0"/>
                      <a:pt x="39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50"/>
              <p:cNvSpPr/>
              <p:nvPr/>
            </p:nvSpPr>
            <p:spPr>
              <a:xfrm>
                <a:off x="6988679" y="4459331"/>
                <a:ext cx="157729" cy="163843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3993" extrusionOk="0">
                    <a:moveTo>
                      <a:pt x="1821" y="0"/>
                    </a:moveTo>
                    <a:cubicBezTo>
                      <a:pt x="1795" y="0"/>
                      <a:pt x="1771" y="1"/>
                      <a:pt x="1747" y="3"/>
                    </a:cubicBezTo>
                    <a:cubicBezTo>
                      <a:pt x="1639" y="6"/>
                      <a:pt x="1538" y="41"/>
                      <a:pt x="1453" y="107"/>
                    </a:cubicBezTo>
                    <a:cubicBezTo>
                      <a:pt x="1358" y="189"/>
                      <a:pt x="1333" y="328"/>
                      <a:pt x="1393" y="439"/>
                    </a:cubicBezTo>
                    <a:cubicBezTo>
                      <a:pt x="1444" y="527"/>
                      <a:pt x="1545" y="597"/>
                      <a:pt x="1538" y="694"/>
                    </a:cubicBezTo>
                    <a:cubicBezTo>
                      <a:pt x="1526" y="840"/>
                      <a:pt x="1320" y="865"/>
                      <a:pt x="1169" y="868"/>
                    </a:cubicBezTo>
                    <a:cubicBezTo>
                      <a:pt x="831" y="878"/>
                      <a:pt x="502" y="979"/>
                      <a:pt x="224" y="1168"/>
                    </a:cubicBezTo>
                    <a:cubicBezTo>
                      <a:pt x="190" y="1187"/>
                      <a:pt x="161" y="1212"/>
                      <a:pt x="145" y="1247"/>
                    </a:cubicBezTo>
                    <a:cubicBezTo>
                      <a:pt x="117" y="1317"/>
                      <a:pt x="180" y="1396"/>
                      <a:pt x="256" y="1415"/>
                    </a:cubicBezTo>
                    <a:cubicBezTo>
                      <a:pt x="277" y="1420"/>
                      <a:pt x="299" y="1422"/>
                      <a:pt x="322" y="1422"/>
                    </a:cubicBezTo>
                    <a:cubicBezTo>
                      <a:pt x="376" y="1422"/>
                      <a:pt x="432" y="1409"/>
                      <a:pt x="483" y="1396"/>
                    </a:cubicBezTo>
                    <a:lnTo>
                      <a:pt x="483" y="1396"/>
                    </a:lnTo>
                    <a:lnTo>
                      <a:pt x="319" y="1576"/>
                    </a:lnTo>
                    <a:lnTo>
                      <a:pt x="499" y="1683"/>
                    </a:lnTo>
                    <a:cubicBezTo>
                      <a:pt x="316" y="1734"/>
                      <a:pt x="158" y="1857"/>
                      <a:pt x="60" y="2021"/>
                    </a:cubicBezTo>
                    <a:cubicBezTo>
                      <a:pt x="25" y="2081"/>
                      <a:pt x="0" y="2154"/>
                      <a:pt x="29" y="2220"/>
                    </a:cubicBezTo>
                    <a:cubicBezTo>
                      <a:pt x="59" y="2288"/>
                      <a:pt x="139" y="2322"/>
                      <a:pt x="218" y="2322"/>
                    </a:cubicBezTo>
                    <a:cubicBezTo>
                      <a:pt x="238" y="2322"/>
                      <a:pt x="259" y="2319"/>
                      <a:pt x="278" y="2315"/>
                    </a:cubicBezTo>
                    <a:cubicBezTo>
                      <a:pt x="373" y="2293"/>
                      <a:pt x="455" y="2236"/>
                      <a:pt x="540" y="2192"/>
                    </a:cubicBezTo>
                    <a:cubicBezTo>
                      <a:pt x="714" y="2097"/>
                      <a:pt x="913" y="2046"/>
                      <a:pt x="1112" y="2046"/>
                    </a:cubicBezTo>
                    <a:cubicBezTo>
                      <a:pt x="1116" y="2046"/>
                      <a:pt x="1121" y="2046"/>
                      <a:pt x="1125" y="2046"/>
                    </a:cubicBezTo>
                    <a:cubicBezTo>
                      <a:pt x="1155" y="2046"/>
                      <a:pt x="1185" y="2055"/>
                      <a:pt x="1210" y="2071"/>
                    </a:cubicBezTo>
                    <a:cubicBezTo>
                      <a:pt x="1292" y="2141"/>
                      <a:pt x="758" y="2662"/>
                      <a:pt x="701" y="2788"/>
                    </a:cubicBezTo>
                    <a:cubicBezTo>
                      <a:pt x="600" y="3013"/>
                      <a:pt x="575" y="3275"/>
                      <a:pt x="682" y="3496"/>
                    </a:cubicBezTo>
                    <a:lnTo>
                      <a:pt x="922" y="3278"/>
                    </a:lnTo>
                    <a:cubicBezTo>
                      <a:pt x="957" y="3449"/>
                      <a:pt x="1011" y="3616"/>
                      <a:pt x="1077" y="3780"/>
                    </a:cubicBezTo>
                    <a:cubicBezTo>
                      <a:pt x="1115" y="3875"/>
                      <a:pt x="1181" y="3985"/>
                      <a:pt x="1289" y="3992"/>
                    </a:cubicBezTo>
                    <a:cubicBezTo>
                      <a:pt x="1293" y="3992"/>
                      <a:pt x="1296" y="3992"/>
                      <a:pt x="1300" y="3992"/>
                    </a:cubicBezTo>
                    <a:cubicBezTo>
                      <a:pt x="1447" y="3992"/>
                      <a:pt x="1510" y="3811"/>
                      <a:pt x="1526" y="3666"/>
                    </a:cubicBezTo>
                    <a:cubicBezTo>
                      <a:pt x="1551" y="3755"/>
                      <a:pt x="1579" y="3846"/>
                      <a:pt x="1646" y="3910"/>
                    </a:cubicBezTo>
                    <a:cubicBezTo>
                      <a:pt x="1686" y="3948"/>
                      <a:pt x="1747" y="3973"/>
                      <a:pt x="1805" y="3973"/>
                    </a:cubicBezTo>
                    <a:cubicBezTo>
                      <a:pt x="1841" y="3973"/>
                      <a:pt x="1877" y="3963"/>
                      <a:pt x="1905" y="3941"/>
                    </a:cubicBezTo>
                    <a:cubicBezTo>
                      <a:pt x="1958" y="3894"/>
                      <a:pt x="1968" y="3818"/>
                      <a:pt x="1974" y="3749"/>
                    </a:cubicBezTo>
                    <a:cubicBezTo>
                      <a:pt x="1987" y="3537"/>
                      <a:pt x="1980" y="3322"/>
                      <a:pt x="2028" y="3114"/>
                    </a:cubicBezTo>
                    <a:cubicBezTo>
                      <a:pt x="2075" y="2905"/>
                      <a:pt x="2186" y="2700"/>
                      <a:pt x="2372" y="2589"/>
                    </a:cubicBezTo>
                    <a:lnTo>
                      <a:pt x="2372" y="2589"/>
                    </a:lnTo>
                    <a:cubicBezTo>
                      <a:pt x="2486" y="2703"/>
                      <a:pt x="2312" y="2893"/>
                      <a:pt x="2369" y="3038"/>
                    </a:cubicBezTo>
                    <a:cubicBezTo>
                      <a:pt x="2396" y="3103"/>
                      <a:pt x="2460" y="3142"/>
                      <a:pt x="2528" y="3142"/>
                    </a:cubicBezTo>
                    <a:cubicBezTo>
                      <a:pt x="2539" y="3142"/>
                      <a:pt x="2550" y="3141"/>
                      <a:pt x="2562" y="3139"/>
                    </a:cubicBezTo>
                    <a:cubicBezTo>
                      <a:pt x="2641" y="3123"/>
                      <a:pt x="2697" y="3051"/>
                      <a:pt x="2694" y="2972"/>
                    </a:cubicBezTo>
                    <a:lnTo>
                      <a:pt x="2694" y="2972"/>
                    </a:lnTo>
                    <a:cubicBezTo>
                      <a:pt x="2754" y="3193"/>
                      <a:pt x="2817" y="3426"/>
                      <a:pt x="2982" y="3594"/>
                    </a:cubicBezTo>
                    <a:cubicBezTo>
                      <a:pt x="3035" y="3648"/>
                      <a:pt x="3107" y="3694"/>
                      <a:pt x="3182" y="3694"/>
                    </a:cubicBezTo>
                    <a:cubicBezTo>
                      <a:pt x="3191" y="3694"/>
                      <a:pt x="3200" y="3693"/>
                      <a:pt x="3209" y="3692"/>
                    </a:cubicBezTo>
                    <a:cubicBezTo>
                      <a:pt x="3310" y="3679"/>
                      <a:pt x="3376" y="3575"/>
                      <a:pt x="3380" y="3474"/>
                    </a:cubicBezTo>
                    <a:cubicBezTo>
                      <a:pt x="3380" y="3376"/>
                      <a:pt x="3335" y="3284"/>
                      <a:pt x="3291" y="3196"/>
                    </a:cubicBezTo>
                    <a:lnTo>
                      <a:pt x="3291" y="3196"/>
                    </a:lnTo>
                    <a:cubicBezTo>
                      <a:pt x="3370" y="3231"/>
                      <a:pt x="3411" y="3313"/>
                      <a:pt x="3468" y="3376"/>
                    </a:cubicBezTo>
                    <a:cubicBezTo>
                      <a:pt x="3511" y="3423"/>
                      <a:pt x="3575" y="3467"/>
                      <a:pt x="3637" y="3467"/>
                    </a:cubicBezTo>
                    <a:cubicBezTo>
                      <a:pt x="3657" y="3467"/>
                      <a:pt x="3677" y="3463"/>
                      <a:pt x="3695" y="3452"/>
                    </a:cubicBezTo>
                    <a:cubicBezTo>
                      <a:pt x="3724" y="3433"/>
                      <a:pt x="3749" y="3404"/>
                      <a:pt x="3762" y="3373"/>
                    </a:cubicBezTo>
                    <a:cubicBezTo>
                      <a:pt x="3844" y="3196"/>
                      <a:pt x="3762" y="2994"/>
                      <a:pt x="3705" y="2807"/>
                    </a:cubicBezTo>
                    <a:cubicBezTo>
                      <a:pt x="3544" y="2274"/>
                      <a:pt x="3790" y="1781"/>
                      <a:pt x="3661" y="1263"/>
                    </a:cubicBezTo>
                    <a:cubicBezTo>
                      <a:pt x="3547" y="805"/>
                      <a:pt x="3187" y="445"/>
                      <a:pt x="2754" y="236"/>
                    </a:cubicBezTo>
                    <a:cubicBezTo>
                      <a:pt x="2555" y="146"/>
                      <a:pt x="2148" y="0"/>
                      <a:pt x="18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50"/>
              <p:cNvSpPr/>
              <p:nvPr/>
            </p:nvSpPr>
            <p:spPr>
              <a:xfrm>
                <a:off x="7336102" y="4431183"/>
                <a:ext cx="144557" cy="142096"/>
              </a:xfrm>
              <a:custGeom>
                <a:avLst/>
                <a:gdLst/>
                <a:ahLst/>
                <a:cxnLst/>
                <a:rect l="l" t="t" r="r" b="b"/>
                <a:pathLst>
                  <a:path w="3523" h="3463" extrusionOk="0">
                    <a:moveTo>
                      <a:pt x="2617" y="1"/>
                    </a:moveTo>
                    <a:cubicBezTo>
                      <a:pt x="2574" y="1"/>
                      <a:pt x="2532" y="2"/>
                      <a:pt x="2490" y="3"/>
                    </a:cubicBezTo>
                    <a:cubicBezTo>
                      <a:pt x="1441" y="41"/>
                      <a:pt x="206" y="506"/>
                      <a:pt x="45" y="1643"/>
                    </a:cubicBezTo>
                    <a:cubicBezTo>
                      <a:pt x="1" y="1965"/>
                      <a:pt x="212" y="2985"/>
                      <a:pt x="648" y="3342"/>
                    </a:cubicBezTo>
                    <a:cubicBezTo>
                      <a:pt x="740" y="3418"/>
                      <a:pt x="844" y="3462"/>
                      <a:pt x="958" y="3462"/>
                    </a:cubicBezTo>
                    <a:cubicBezTo>
                      <a:pt x="1049" y="3462"/>
                      <a:pt x="1145" y="3435"/>
                      <a:pt x="1248" y="3373"/>
                    </a:cubicBezTo>
                    <a:cubicBezTo>
                      <a:pt x="1394" y="3285"/>
                      <a:pt x="1460" y="3076"/>
                      <a:pt x="1359" y="2941"/>
                    </a:cubicBezTo>
                    <a:cubicBezTo>
                      <a:pt x="1368" y="2929"/>
                      <a:pt x="1380" y="2925"/>
                      <a:pt x="1394" y="2925"/>
                    </a:cubicBezTo>
                    <a:cubicBezTo>
                      <a:pt x="1419" y="2925"/>
                      <a:pt x="1447" y="2940"/>
                      <a:pt x="1463" y="2963"/>
                    </a:cubicBezTo>
                    <a:cubicBezTo>
                      <a:pt x="1488" y="2994"/>
                      <a:pt x="1495" y="3039"/>
                      <a:pt x="1526" y="3064"/>
                    </a:cubicBezTo>
                    <a:cubicBezTo>
                      <a:pt x="1544" y="3079"/>
                      <a:pt x="1563" y="3086"/>
                      <a:pt x="1582" y="3086"/>
                    </a:cubicBezTo>
                    <a:cubicBezTo>
                      <a:pt x="1661" y="3086"/>
                      <a:pt x="1741" y="2969"/>
                      <a:pt x="1725" y="2874"/>
                    </a:cubicBezTo>
                    <a:cubicBezTo>
                      <a:pt x="1706" y="2757"/>
                      <a:pt x="1637" y="2631"/>
                      <a:pt x="1700" y="2530"/>
                    </a:cubicBezTo>
                    <a:cubicBezTo>
                      <a:pt x="1732" y="2517"/>
                      <a:pt x="1766" y="2510"/>
                      <a:pt x="1800" y="2510"/>
                    </a:cubicBezTo>
                    <a:cubicBezTo>
                      <a:pt x="1916" y="2510"/>
                      <a:pt x="2036" y="2582"/>
                      <a:pt x="2104" y="2675"/>
                    </a:cubicBezTo>
                    <a:cubicBezTo>
                      <a:pt x="2196" y="2799"/>
                      <a:pt x="2234" y="2947"/>
                      <a:pt x="2291" y="3086"/>
                    </a:cubicBezTo>
                    <a:cubicBezTo>
                      <a:pt x="2310" y="3159"/>
                      <a:pt x="2354" y="3222"/>
                      <a:pt x="2411" y="3269"/>
                    </a:cubicBezTo>
                    <a:cubicBezTo>
                      <a:pt x="2452" y="3299"/>
                      <a:pt x="2500" y="3312"/>
                      <a:pt x="2549" y="3312"/>
                    </a:cubicBezTo>
                    <a:cubicBezTo>
                      <a:pt x="2661" y="3312"/>
                      <a:pt x="2779" y="3243"/>
                      <a:pt x="2834" y="3146"/>
                    </a:cubicBezTo>
                    <a:cubicBezTo>
                      <a:pt x="2913" y="3004"/>
                      <a:pt x="2891" y="2830"/>
                      <a:pt x="2840" y="2675"/>
                    </a:cubicBezTo>
                    <a:lnTo>
                      <a:pt x="2840" y="2675"/>
                    </a:lnTo>
                    <a:cubicBezTo>
                      <a:pt x="2883" y="2764"/>
                      <a:pt x="2982" y="2808"/>
                      <a:pt x="3084" y="2808"/>
                    </a:cubicBezTo>
                    <a:cubicBezTo>
                      <a:pt x="3165" y="2808"/>
                      <a:pt x="3247" y="2780"/>
                      <a:pt x="3304" y="2726"/>
                    </a:cubicBezTo>
                    <a:cubicBezTo>
                      <a:pt x="3437" y="2606"/>
                      <a:pt x="3456" y="2404"/>
                      <a:pt x="3402" y="2236"/>
                    </a:cubicBezTo>
                    <a:cubicBezTo>
                      <a:pt x="3308" y="1952"/>
                      <a:pt x="3068" y="1741"/>
                      <a:pt x="2771" y="1680"/>
                    </a:cubicBezTo>
                    <a:cubicBezTo>
                      <a:pt x="2629" y="1652"/>
                      <a:pt x="2477" y="1662"/>
                      <a:pt x="2347" y="1595"/>
                    </a:cubicBezTo>
                    <a:cubicBezTo>
                      <a:pt x="2221" y="1526"/>
                      <a:pt x="2152" y="1339"/>
                      <a:pt x="2262" y="1251"/>
                    </a:cubicBezTo>
                    <a:cubicBezTo>
                      <a:pt x="2297" y="1225"/>
                      <a:pt x="2335" y="1216"/>
                      <a:pt x="2376" y="1216"/>
                    </a:cubicBezTo>
                    <a:cubicBezTo>
                      <a:pt x="2479" y="1216"/>
                      <a:pt x="2599" y="1275"/>
                      <a:pt x="2712" y="1275"/>
                    </a:cubicBezTo>
                    <a:cubicBezTo>
                      <a:pt x="2723" y="1275"/>
                      <a:pt x="2734" y="1274"/>
                      <a:pt x="2745" y="1273"/>
                    </a:cubicBezTo>
                    <a:cubicBezTo>
                      <a:pt x="2891" y="1257"/>
                      <a:pt x="2985" y="1125"/>
                      <a:pt x="3061" y="1008"/>
                    </a:cubicBezTo>
                    <a:cubicBezTo>
                      <a:pt x="3077" y="989"/>
                      <a:pt x="3083" y="964"/>
                      <a:pt x="3083" y="941"/>
                    </a:cubicBezTo>
                    <a:cubicBezTo>
                      <a:pt x="3074" y="910"/>
                      <a:pt x="3039" y="894"/>
                      <a:pt x="3011" y="885"/>
                    </a:cubicBezTo>
                    <a:lnTo>
                      <a:pt x="2613" y="742"/>
                    </a:lnTo>
                    <a:lnTo>
                      <a:pt x="3270" y="585"/>
                    </a:lnTo>
                    <a:cubicBezTo>
                      <a:pt x="3355" y="566"/>
                      <a:pt x="3453" y="534"/>
                      <a:pt x="3484" y="455"/>
                    </a:cubicBezTo>
                    <a:cubicBezTo>
                      <a:pt x="3522" y="370"/>
                      <a:pt x="3456" y="272"/>
                      <a:pt x="3383" y="212"/>
                    </a:cubicBezTo>
                    <a:cubicBezTo>
                      <a:pt x="3178" y="42"/>
                      <a:pt x="2893" y="1"/>
                      <a:pt x="26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50"/>
              <p:cNvSpPr/>
              <p:nvPr/>
            </p:nvSpPr>
            <p:spPr>
              <a:xfrm>
                <a:off x="7196140" y="4418750"/>
                <a:ext cx="112921" cy="127611"/>
              </a:xfrm>
              <a:custGeom>
                <a:avLst/>
                <a:gdLst/>
                <a:ahLst/>
                <a:cxnLst/>
                <a:rect l="l" t="t" r="r" b="b"/>
                <a:pathLst>
                  <a:path w="2752" h="3110" extrusionOk="0">
                    <a:moveTo>
                      <a:pt x="1292" y="0"/>
                    </a:moveTo>
                    <a:cubicBezTo>
                      <a:pt x="1224" y="0"/>
                      <a:pt x="1155" y="18"/>
                      <a:pt x="1100" y="54"/>
                    </a:cubicBezTo>
                    <a:cubicBezTo>
                      <a:pt x="964" y="136"/>
                      <a:pt x="891" y="281"/>
                      <a:pt x="838" y="426"/>
                    </a:cubicBezTo>
                    <a:cubicBezTo>
                      <a:pt x="721" y="752"/>
                      <a:pt x="680" y="1096"/>
                      <a:pt x="718" y="1440"/>
                    </a:cubicBezTo>
                    <a:cubicBezTo>
                      <a:pt x="550" y="1390"/>
                      <a:pt x="474" y="1207"/>
                      <a:pt x="446" y="1045"/>
                    </a:cubicBezTo>
                    <a:cubicBezTo>
                      <a:pt x="414" y="881"/>
                      <a:pt x="402" y="701"/>
                      <a:pt x="285" y="578"/>
                    </a:cubicBezTo>
                    <a:cubicBezTo>
                      <a:pt x="159" y="809"/>
                      <a:pt x="121" y="1077"/>
                      <a:pt x="181" y="1333"/>
                    </a:cubicBezTo>
                    <a:lnTo>
                      <a:pt x="13" y="1197"/>
                    </a:lnTo>
                    <a:lnTo>
                      <a:pt x="13" y="1197"/>
                    </a:lnTo>
                    <a:cubicBezTo>
                      <a:pt x="1" y="1538"/>
                      <a:pt x="7" y="1882"/>
                      <a:pt x="102" y="2214"/>
                    </a:cubicBezTo>
                    <a:cubicBezTo>
                      <a:pt x="249" y="2725"/>
                      <a:pt x="733" y="3110"/>
                      <a:pt x="1219" y="3110"/>
                    </a:cubicBezTo>
                    <a:cubicBezTo>
                      <a:pt x="1493" y="3110"/>
                      <a:pt x="1768" y="2988"/>
                      <a:pt x="1984" y="2697"/>
                    </a:cubicBezTo>
                    <a:cubicBezTo>
                      <a:pt x="2208" y="2397"/>
                      <a:pt x="2414" y="2088"/>
                      <a:pt x="2603" y="1766"/>
                    </a:cubicBezTo>
                    <a:cubicBezTo>
                      <a:pt x="2666" y="1658"/>
                      <a:pt x="2730" y="1548"/>
                      <a:pt x="2742" y="1421"/>
                    </a:cubicBezTo>
                    <a:cubicBezTo>
                      <a:pt x="2752" y="1298"/>
                      <a:pt x="2695" y="1162"/>
                      <a:pt x="2578" y="1112"/>
                    </a:cubicBezTo>
                    <a:cubicBezTo>
                      <a:pt x="2544" y="1097"/>
                      <a:pt x="2510" y="1091"/>
                      <a:pt x="2476" y="1091"/>
                    </a:cubicBezTo>
                    <a:cubicBezTo>
                      <a:pt x="2330" y="1091"/>
                      <a:pt x="2190" y="1209"/>
                      <a:pt x="2082" y="1330"/>
                    </a:cubicBezTo>
                    <a:cubicBezTo>
                      <a:pt x="2069" y="1346"/>
                      <a:pt x="2057" y="1361"/>
                      <a:pt x="2044" y="1377"/>
                    </a:cubicBezTo>
                    <a:lnTo>
                      <a:pt x="1785" y="1702"/>
                    </a:lnTo>
                    <a:cubicBezTo>
                      <a:pt x="1769" y="1725"/>
                      <a:pt x="1750" y="1740"/>
                      <a:pt x="1732" y="1753"/>
                    </a:cubicBezTo>
                    <a:cubicBezTo>
                      <a:pt x="1718" y="1760"/>
                      <a:pt x="1705" y="1763"/>
                      <a:pt x="1692" y="1763"/>
                    </a:cubicBezTo>
                    <a:cubicBezTo>
                      <a:pt x="1626" y="1763"/>
                      <a:pt x="1566" y="1685"/>
                      <a:pt x="1561" y="1614"/>
                    </a:cubicBezTo>
                    <a:cubicBezTo>
                      <a:pt x="1539" y="1336"/>
                      <a:pt x="1899" y="1118"/>
                      <a:pt x="1836" y="846"/>
                    </a:cubicBezTo>
                    <a:lnTo>
                      <a:pt x="1836" y="846"/>
                    </a:lnTo>
                    <a:lnTo>
                      <a:pt x="1665" y="869"/>
                    </a:lnTo>
                    <a:cubicBezTo>
                      <a:pt x="1709" y="780"/>
                      <a:pt x="1754" y="679"/>
                      <a:pt x="1722" y="588"/>
                    </a:cubicBezTo>
                    <a:cubicBezTo>
                      <a:pt x="1702" y="526"/>
                      <a:pt x="1630" y="483"/>
                      <a:pt x="1567" y="483"/>
                    </a:cubicBezTo>
                    <a:cubicBezTo>
                      <a:pt x="1534" y="483"/>
                      <a:pt x="1502" y="496"/>
                      <a:pt x="1482" y="524"/>
                    </a:cubicBezTo>
                    <a:cubicBezTo>
                      <a:pt x="1545" y="392"/>
                      <a:pt x="1608" y="231"/>
                      <a:pt x="1526" y="107"/>
                    </a:cubicBezTo>
                    <a:cubicBezTo>
                      <a:pt x="1478" y="36"/>
                      <a:pt x="1386" y="0"/>
                      <a:pt x="12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50"/>
              <p:cNvSpPr/>
              <p:nvPr/>
            </p:nvSpPr>
            <p:spPr>
              <a:xfrm>
                <a:off x="7072509" y="4318343"/>
                <a:ext cx="110090" cy="130032"/>
              </a:xfrm>
              <a:custGeom>
                <a:avLst/>
                <a:gdLst/>
                <a:ahLst/>
                <a:cxnLst/>
                <a:rect l="l" t="t" r="r" b="b"/>
                <a:pathLst>
                  <a:path w="2683" h="3169" extrusionOk="0">
                    <a:moveTo>
                      <a:pt x="1344" y="0"/>
                    </a:moveTo>
                    <a:cubicBezTo>
                      <a:pt x="1178" y="0"/>
                      <a:pt x="1072" y="192"/>
                      <a:pt x="1030" y="356"/>
                    </a:cubicBezTo>
                    <a:cubicBezTo>
                      <a:pt x="964" y="612"/>
                      <a:pt x="929" y="871"/>
                      <a:pt x="929" y="1136"/>
                    </a:cubicBezTo>
                    <a:cubicBezTo>
                      <a:pt x="851" y="1107"/>
                      <a:pt x="815" y="985"/>
                      <a:pt x="741" y="985"/>
                    </a:cubicBezTo>
                    <a:cubicBezTo>
                      <a:pt x="735" y="985"/>
                      <a:pt x="728" y="986"/>
                      <a:pt x="721" y="988"/>
                    </a:cubicBezTo>
                    <a:cubicBezTo>
                      <a:pt x="664" y="1007"/>
                      <a:pt x="664" y="1083"/>
                      <a:pt x="677" y="1136"/>
                    </a:cubicBezTo>
                    <a:cubicBezTo>
                      <a:pt x="718" y="1301"/>
                      <a:pt x="784" y="1458"/>
                      <a:pt x="879" y="1597"/>
                    </a:cubicBezTo>
                    <a:cubicBezTo>
                      <a:pt x="689" y="1465"/>
                      <a:pt x="471" y="1370"/>
                      <a:pt x="244" y="1320"/>
                    </a:cubicBezTo>
                    <a:cubicBezTo>
                      <a:pt x="228" y="1315"/>
                      <a:pt x="210" y="1313"/>
                      <a:pt x="194" y="1313"/>
                    </a:cubicBezTo>
                    <a:cubicBezTo>
                      <a:pt x="172" y="1313"/>
                      <a:pt x="152" y="1318"/>
                      <a:pt x="140" y="1332"/>
                    </a:cubicBezTo>
                    <a:cubicBezTo>
                      <a:pt x="118" y="1364"/>
                      <a:pt x="118" y="1402"/>
                      <a:pt x="136" y="1433"/>
                    </a:cubicBezTo>
                    <a:cubicBezTo>
                      <a:pt x="165" y="1512"/>
                      <a:pt x="206" y="1588"/>
                      <a:pt x="256" y="1661"/>
                    </a:cubicBezTo>
                    <a:cubicBezTo>
                      <a:pt x="211" y="1647"/>
                      <a:pt x="163" y="1640"/>
                      <a:pt x="115" y="1640"/>
                    </a:cubicBezTo>
                    <a:cubicBezTo>
                      <a:pt x="77" y="1640"/>
                      <a:pt x="38" y="1644"/>
                      <a:pt x="1" y="1651"/>
                    </a:cubicBezTo>
                    <a:cubicBezTo>
                      <a:pt x="124" y="2036"/>
                      <a:pt x="462" y="2308"/>
                      <a:pt x="762" y="2570"/>
                    </a:cubicBezTo>
                    <a:cubicBezTo>
                      <a:pt x="1062" y="2829"/>
                      <a:pt x="1406" y="3057"/>
                      <a:pt x="1801" y="3129"/>
                    </a:cubicBezTo>
                    <a:cubicBezTo>
                      <a:pt x="1897" y="3147"/>
                      <a:pt x="2024" y="3169"/>
                      <a:pt x="2147" y="3169"/>
                    </a:cubicBezTo>
                    <a:cubicBezTo>
                      <a:pt x="2266" y="3169"/>
                      <a:pt x="2380" y="3149"/>
                      <a:pt x="2461" y="3085"/>
                    </a:cubicBezTo>
                    <a:cubicBezTo>
                      <a:pt x="2682" y="2911"/>
                      <a:pt x="2543" y="2659"/>
                      <a:pt x="2493" y="2450"/>
                    </a:cubicBezTo>
                    <a:cubicBezTo>
                      <a:pt x="2398" y="2084"/>
                      <a:pt x="2635" y="1676"/>
                      <a:pt x="2461" y="1338"/>
                    </a:cubicBezTo>
                    <a:cubicBezTo>
                      <a:pt x="2448" y="1313"/>
                      <a:pt x="2433" y="1291"/>
                      <a:pt x="2410" y="1275"/>
                    </a:cubicBezTo>
                    <a:cubicBezTo>
                      <a:pt x="2394" y="1265"/>
                      <a:pt x="2377" y="1260"/>
                      <a:pt x="2359" y="1260"/>
                    </a:cubicBezTo>
                    <a:cubicBezTo>
                      <a:pt x="2297" y="1260"/>
                      <a:pt x="2232" y="1317"/>
                      <a:pt x="2202" y="1373"/>
                    </a:cubicBezTo>
                    <a:cubicBezTo>
                      <a:pt x="2164" y="1449"/>
                      <a:pt x="2145" y="1541"/>
                      <a:pt x="2069" y="1588"/>
                    </a:cubicBezTo>
                    <a:cubicBezTo>
                      <a:pt x="1930" y="1316"/>
                      <a:pt x="2041" y="997"/>
                      <a:pt x="2069" y="697"/>
                    </a:cubicBezTo>
                    <a:cubicBezTo>
                      <a:pt x="2085" y="552"/>
                      <a:pt x="2069" y="385"/>
                      <a:pt x="1949" y="296"/>
                    </a:cubicBezTo>
                    <a:cubicBezTo>
                      <a:pt x="1914" y="269"/>
                      <a:pt x="1868" y="257"/>
                      <a:pt x="1822" y="257"/>
                    </a:cubicBezTo>
                    <a:cubicBezTo>
                      <a:pt x="1725" y="257"/>
                      <a:pt x="1626" y="312"/>
                      <a:pt x="1621" y="397"/>
                    </a:cubicBezTo>
                    <a:lnTo>
                      <a:pt x="1621" y="397"/>
                    </a:lnTo>
                    <a:cubicBezTo>
                      <a:pt x="1605" y="225"/>
                      <a:pt x="1550" y="23"/>
                      <a:pt x="1375" y="2"/>
                    </a:cubicBezTo>
                    <a:cubicBezTo>
                      <a:pt x="1364" y="1"/>
                      <a:pt x="1354" y="0"/>
                      <a:pt x="13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50"/>
              <p:cNvSpPr/>
              <p:nvPr/>
            </p:nvSpPr>
            <p:spPr>
              <a:xfrm>
                <a:off x="7012888" y="4386088"/>
                <a:ext cx="118133" cy="131796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3212" extrusionOk="0">
                    <a:moveTo>
                      <a:pt x="1833" y="0"/>
                    </a:moveTo>
                    <a:lnTo>
                      <a:pt x="1687" y="471"/>
                    </a:lnTo>
                    <a:cubicBezTo>
                      <a:pt x="1675" y="311"/>
                      <a:pt x="1523" y="174"/>
                      <a:pt x="1358" y="174"/>
                    </a:cubicBezTo>
                    <a:cubicBezTo>
                      <a:pt x="1356" y="174"/>
                      <a:pt x="1354" y="174"/>
                      <a:pt x="1353" y="174"/>
                    </a:cubicBezTo>
                    <a:lnTo>
                      <a:pt x="1438" y="926"/>
                    </a:lnTo>
                    <a:cubicBezTo>
                      <a:pt x="1444" y="1005"/>
                      <a:pt x="1428" y="1115"/>
                      <a:pt x="1346" y="1118"/>
                    </a:cubicBezTo>
                    <a:cubicBezTo>
                      <a:pt x="1344" y="1118"/>
                      <a:pt x="1342" y="1118"/>
                      <a:pt x="1340" y="1118"/>
                    </a:cubicBezTo>
                    <a:cubicBezTo>
                      <a:pt x="1296" y="1118"/>
                      <a:pt x="1260" y="1085"/>
                      <a:pt x="1233" y="1052"/>
                    </a:cubicBezTo>
                    <a:cubicBezTo>
                      <a:pt x="1034" y="824"/>
                      <a:pt x="844" y="547"/>
                      <a:pt x="541" y="487"/>
                    </a:cubicBezTo>
                    <a:cubicBezTo>
                      <a:pt x="514" y="482"/>
                      <a:pt x="486" y="479"/>
                      <a:pt x="458" y="479"/>
                    </a:cubicBezTo>
                    <a:cubicBezTo>
                      <a:pt x="378" y="479"/>
                      <a:pt x="301" y="502"/>
                      <a:pt x="257" y="562"/>
                    </a:cubicBezTo>
                    <a:cubicBezTo>
                      <a:pt x="200" y="644"/>
                      <a:pt x="228" y="746"/>
                      <a:pt x="288" y="818"/>
                    </a:cubicBezTo>
                    <a:cubicBezTo>
                      <a:pt x="345" y="891"/>
                      <a:pt x="437" y="938"/>
                      <a:pt x="522" y="976"/>
                    </a:cubicBezTo>
                    <a:cubicBezTo>
                      <a:pt x="469" y="972"/>
                      <a:pt x="414" y="966"/>
                      <a:pt x="359" y="966"/>
                    </a:cubicBezTo>
                    <a:cubicBezTo>
                      <a:pt x="301" y="966"/>
                      <a:pt x="244" y="972"/>
                      <a:pt x="190" y="992"/>
                    </a:cubicBezTo>
                    <a:cubicBezTo>
                      <a:pt x="86" y="1030"/>
                      <a:pt x="1" y="1134"/>
                      <a:pt x="26" y="1235"/>
                    </a:cubicBezTo>
                    <a:cubicBezTo>
                      <a:pt x="61" y="1377"/>
                      <a:pt x="253" y="1409"/>
                      <a:pt x="405" y="1415"/>
                    </a:cubicBezTo>
                    <a:cubicBezTo>
                      <a:pt x="238" y="1491"/>
                      <a:pt x="55" y="1633"/>
                      <a:pt x="96" y="1810"/>
                    </a:cubicBezTo>
                    <a:cubicBezTo>
                      <a:pt x="131" y="1952"/>
                      <a:pt x="290" y="2010"/>
                      <a:pt x="451" y="2010"/>
                    </a:cubicBezTo>
                    <a:cubicBezTo>
                      <a:pt x="508" y="2010"/>
                      <a:pt x="565" y="2003"/>
                      <a:pt x="617" y="1990"/>
                    </a:cubicBezTo>
                    <a:cubicBezTo>
                      <a:pt x="773" y="1948"/>
                      <a:pt x="934" y="1877"/>
                      <a:pt x="1091" y="1877"/>
                    </a:cubicBezTo>
                    <a:cubicBezTo>
                      <a:pt x="1135" y="1877"/>
                      <a:pt x="1178" y="1882"/>
                      <a:pt x="1220" y="1895"/>
                    </a:cubicBezTo>
                    <a:cubicBezTo>
                      <a:pt x="1248" y="1905"/>
                      <a:pt x="1277" y="1920"/>
                      <a:pt x="1296" y="1946"/>
                    </a:cubicBezTo>
                    <a:cubicBezTo>
                      <a:pt x="1327" y="1999"/>
                      <a:pt x="1280" y="2066"/>
                      <a:pt x="1233" y="2110"/>
                    </a:cubicBezTo>
                    <a:cubicBezTo>
                      <a:pt x="1040" y="2296"/>
                      <a:pt x="797" y="2527"/>
                      <a:pt x="879" y="2779"/>
                    </a:cubicBezTo>
                    <a:cubicBezTo>
                      <a:pt x="891" y="2824"/>
                      <a:pt x="917" y="2858"/>
                      <a:pt x="955" y="2884"/>
                    </a:cubicBezTo>
                    <a:cubicBezTo>
                      <a:pt x="978" y="2899"/>
                      <a:pt x="1005" y="2905"/>
                      <a:pt x="1033" y="2905"/>
                    </a:cubicBezTo>
                    <a:cubicBezTo>
                      <a:pt x="1088" y="2905"/>
                      <a:pt x="1144" y="2880"/>
                      <a:pt x="1182" y="2843"/>
                    </a:cubicBezTo>
                    <a:cubicBezTo>
                      <a:pt x="1236" y="2779"/>
                      <a:pt x="1274" y="2707"/>
                      <a:pt x="1293" y="2625"/>
                    </a:cubicBezTo>
                    <a:cubicBezTo>
                      <a:pt x="1321" y="2707"/>
                      <a:pt x="1312" y="2795"/>
                      <a:pt x="1318" y="2884"/>
                    </a:cubicBezTo>
                    <a:cubicBezTo>
                      <a:pt x="1324" y="2969"/>
                      <a:pt x="1353" y="3064"/>
                      <a:pt x="1428" y="3108"/>
                    </a:cubicBezTo>
                    <a:cubicBezTo>
                      <a:pt x="1451" y="3122"/>
                      <a:pt x="1478" y="3129"/>
                      <a:pt x="1506" y="3129"/>
                    </a:cubicBezTo>
                    <a:cubicBezTo>
                      <a:pt x="1570" y="3129"/>
                      <a:pt x="1635" y="3092"/>
                      <a:pt x="1637" y="3032"/>
                    </a:cubicBezTo>
                    <a:cubicBezTo>
                      <a:pt x="1709" y="3121"/>
                      <a:pt x="1814" y="3212"/>
                      <a:pt x="1923" y="3212"/>
                    </a:cubicBezTo>
                    <a:cubicBezTo>
                      <a:pt x="1942" y="3212"/>
                      <a:pt x="1962" y="3209"/>
                      <a:pt x="1981" y="3203"/>
                    </a:cubicBezTo>
                    <a:cubicBezTo>
                      <a:pt x="2126" y="3158"/>
                      <a:pt x="2149" y="2978"/>
                      <a:pt x="2180" y="2836"/>
                    </a:cubicBezTo>
                    <a:cubicBezTo>
                      <a:pt x="2269" y="2426"/>
                      <a:pt x="2692" y="2296"/>
                      <a:pt x="2793" y="1908"/>
                    </a:cubicBezTo>
                    <a:cubicBezTo>
                      <a:pt x="2878" y="1592"/>
                      <a:pt x="2853" y="1143"/>
                      <a:pt x="2556" y="922"/>
                    </a:cubicBezTo>
                    <a:cubicBezTo>
                      <a:pt x="2493" y="878"/>
                      <a:pt x="2423" y="847"/>
                      <a:pt x="2366" y="799"/>
                    </a:cubicBezTo>
                    <a:cubicBezTo>
                      <a:pt x="2237" y="689"/>
                      <a:pt x="2199" y="518"/>
                      <a:pt x="2145" y="360"/>
                    </a:cubicBezTo>
                    <a:cubicBezTo>
                      <a:pt x="2095" y="205"/>
                      <a:pt x="2000" y="38"/>
                      <a:pt x="18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50"/>
              <p:cNvSpPr/>
              <p:nvPr/>
            </p:nvSpPr>
            <p:spPr>
              <a:xfrm>
                <a:off x="7252396" y="4312844"/>
                <a:ext cx="134833" cy="118789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2895" extrusionOk="0">
                    <a:moveTo>
                      <a:pt x="1299" y="1"/>
                    </a:moveTo>
                    <a:lnTo>
                      <a:pt x="1299" y="1"/>
                    </a:lnTo>
                    <a:cubicBezTo>
                      <a:pt x="1280" y="10"/>
                      <a:pt x="1264" y="20"/>
                      <a:pt x="1245" y="26"/>
                    </a:cubicBezTo>
                    <a:cubicBezTo>
                      <a:pt x="1005" y="149"/>
                      <a:pt x="834" y="373"/>
                      <a:pt x="777" y="639"/>
                    </a:cubicBezTo>
                    <a:lnTo>
                      <a:pt x="774" y="525"/>
                    </a:lnTo>
                    <a:cubicBezTo>
                      <a:pt x="759" y="521"/>
                      <a:pt x="745" y="519"/>
                      <a:pt x="731" y="519"/>
                    </a:cubicBezTo>
                    <a:cubicBezTo>
                      <a:pt x="624" y="519"/>
                      <a:pt x="537" y="626"/>
                      <a:pt x="487" y="724"/>
                    </a:cubicBezTo>
                    <a:cubicBezTo>
                      <a:pt x="222" y="1223"/>
                      <a:pt x="0" y="1990"/>
                      <a:pt x="361" y="2496"/>
                    </a:cubicBezTo>
                    <a:cubicBezTo>
                      <a:pt x="566" y="2785"/>
                      <a:pt x="981" y="2894"/>
                      <a:pt x="1407" y="2894"/>
                    </a:cubicBezTo>
                    <a:cubicBezTo>
                      <a:pt x="1786" y="2894"/>
                      <a:pt x="2173" y="2807"/>
                      <a:pt x="2426" y="2682"/>
                    </a:cubicBezTo>
                    <a:cubicBezTo>
                      <a:pt x="2619" y="2587"/>
                      <a:pt x="2805" y="2442"/>
                      <a:pt x="2856" y="2240"/>
                    </a:cubicBezTo>
                    <a:cubicBezTo>
                      <a:pt x="2865" y="2193"/>
                      <a:pt x="2875" y="2148"/>
                      <a:pt x="2890" y="2101"/>
                    </a:cubicBezTo>
                    <a:cubicBezTo>
                      <a:pt x="2969" y="1924"/>
                      <a:pt x="3285" y="1855"/>
                      <a:pt x="3247" y="1665"/>
                    </a:cubicBezTo>
                    <a:cubicBezTo>
                      <a:pt x="3228" y="1561"/>
                      <a:pt x="3099" y="1507"/>
                      <a:pt x="2988" y="1504"/>
                    </a:cubicBezTo>
                    <a:cubicBezTo>
                      <a:pt x="2901" y="1504"/>
                      <a:pt x="2813" y="1523"/>
                      <a:pt x="2727" y="1523"/>
                    </a:cubicBezTo>
                    <a:cubicBezTo>
                      <a:pt x="2702" y="1523"/>
                      <a:pt x="2676" y="1521"/>
                      <a:pt x="2650" y="1517"/>
                    </a:cubicBezTo>
                    <a:cubicBezTo>
                      <a:pt x="2647" y="1406"/>
                      <a:pt x="2748" y="1318"/>
                      <a:pt x="2849" y="1264"/>
                    </a:cubicBezTo>
                    <a:cubicBezTo>
                      <a:pt x="2950" y="1210"/>
                      <a:pt x="3067" y="1169"/>
                      <a:pt x="3140" y="1084"/>
                    </a:cubicBezTo>
                    <a:cubicBezTo>
                      <a:pt x="3216" y="999"/>
                      <a:pt x="3219" y="844"/>
                      <a:pt x="3111" y="797"/>
                    </a:cubicBezTo>
                    <a:cubicBezTo>
                      <a:pt x="3091" y="788"/>
                      <a:pt x="3070" y="784"/>
                      <a:pt x="3048" y="784"/>
                    </a:cubicBezTo>
                    <a:cubicBezTo>
                      <a:pt x="2937" y="784"/>
                      <a:pt x="2814" y="883"/>
                      <a:pt x="2708" y="883"/>
                    </a:cubicBezTo>
                    <a:cubicBezTo>
                      <a:pt x="2683" y="883"/>
                      <a:pt x="2658" y="877"/>
                      <a:pt x="2635" y="863"/>
                    </a:cubicBezTo>
                    <a:cubicBezTo>
                      <a:pt x="2584" y="831"/>
                      <a:pt x="2562" y="778"/>
                      <a:pt x="2515" y="749"/>
                    </a:cubicBezTo>
                    <a:cubicBezTo>
                      <a:pt x="2493" y="736"/>
                      <a:pt x="2469" y="731"/>
                      <a:pt x="2445" y="731"/>
                    </a:cubicBezTo>
                    <a:cubicBezTo>
                      <a:pt x="2382" y="731"/>
                      <a:pt x="2316" y="769"/>
                      <a:pt x="2268" y="812"/>
                    </a:cubicBezTo>
                    <a:cubicBezTo>
                      <a:pt x="2202" y="872"/>
                      <a:pt x="2136" y="948"/>
                      <a:pt x="2044" y="958"/>
                    </a:cubicBezTo>
                    <a:cubicBezTo>
                      <a:pt x="2009" y="879"/>
                      <a:pt x="2025" y="787"/>
                      <a:pt x="2088" y="727"/>
                    </a:cubicBezTo>
                    <a:cubicBezTo>
                      <a:pt x="2073" y="684"/>
                      <a:pt x="2035" y="667"/>
                      <a:pt x="1989" y="667"/>
                    </a:cubicBezTo>
                    <a:cubicBezTo>
                      <a:pt x="1932" y="667"/>
                      <a:pt x="1863" y="694"/>
                      <a:pt x="1813" y="727"/>
                    </a:cubicBezTo>
                    <a:cubicBezTo>
                      <a:pt x="1501" y="948"/>
                      <a:pt x="1242" y="1232"/>
                      <a:pt x="1055" y="1567"/>
                    </a:cubicBezTo>
                    <a:cubicBezTo>
                      <a:pt x="897" y="1450"/>
                      <a:pt x="888" y="1220"/>
                      <a:pt x="957" y="1043"/>
                    </a:cubicBezTo>
                    <a:cubicBezTo>
                      <a:pt x="1027" y="863"/>
                      <a:pt x="1160" y="714"/>
                      <a:pt x="1251" y="547"/>
                    </a:cubicBezTo>
                    <a:cubicBezTo>
                      <a:pt x="1346" y="380"/>
                      <a:pt x="1396" y="168"/>
                      <a:pt x="12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50"/>
              <p:cNvSpPr/>
              <p:nvPr/>
            </p:nvSpPr>
            <p:spPr>
              <a:xfrm>
                <a:off x="7080182" y="4436517"/>
                <a:ext cx="112388" cy="116861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2848" extrusionOk="0">
                    <a:moveTo>
                      <a:pt x="1981" y="1"/>
                    </a:moveTo>
                    <a:cubicBezTo>
                      <a:pt x="1875" y="1"/>
                      <a:pt x="1768" y="64"/>
                      <a:pt x="1775" y="164"/>
                    </a:cubicBezTo>
                    <a:cubicBezTo>
                      <a:pt x="1686" y="108"/>
                      <a:pt x="1580" y="51"/>
                      <a:pt x="1476" y="51"/>
                    </a:cubicBezTo>
                    <a:cubicBezTo>
                      <a:pt x="1443" y="51"/>
                      <a:pt x="1411" y="57"/>
                      <a:pt x="1380" y="69"/>
                    </a:cubicBezTo>
                    <a:cubicBezTo>
                      <a:pt x="1244" y="126"/>
                      <a:pt x="1210" y="293"/>
                      <a:pt x="1213" y="432"/>
                    </a:cubicBezTo>
                    <a:cubicBezTo>
                      <a:pt x="1219" y="575"/>
                      <a:pt x="1248" y="723"/>
                      <a:pt x="1175" y="846"/>
                    </a:cubicBezTo>
                    <a:cubicBezTo>
                      <a:pt x="1163" y="848"/>
                      <a:pt x="1152" y="848"/>
                      <a:pt x="1140" y="848"/>
                    </a:cubicBezTo>
                    <a:cubicBezTo>
                      <a:pt x="1024" y="848"/>
                      <a:pt x="919" y="780"/>
                      <a:pt x="818" y="720"/>
                    </a:cubicBezTo>
                    <a:cubicBezTo>
                      <a:pt x="730" y="666"/>
                      <a:pt x="628" y="614"/>
                      <a:pt x="528" y="614"/>
                    </a:cubicBezTo>
                    <a:cubicBezTo>
                      <a:pt x="505" y="614"/>
                      <a:pt x="483" y="616"/>
                      <a:pt x="461" y="622"/>
                    </a:cubicBezTo>
                    <a:cubicBezTo>
                      <a:pt x="338" y="654"/>
                      <a:pt x="268" y="837"/>
                      <a:pt x="382" y="897"/>
                    </a:cubicBezTo>
                    <a:cubicBezTo>
                      <a:pt x="205" y="957"/>
                      <a:pt x="0" y="1064"/>
                      <a:pt x="6" y="1241"/>
                    </a:cubicBezTo>
                    <a:cubicBezTo>
                      <a:pt x="9" y="1377"/>
                      <a:pt x="145" y="1475"/>
                      <a:pt x="278" y="1525"/>
                    </a:cubicBezTo>
                    <a:cubicBezTo>
                      <a:pt x="409" y="1577"/>
                      <a:pt x="547" y="1603"/>
                      <a:pt x="686" y="1603"/>
                    </a:cubicBezTo>
                    <a:cubicBezTo>
                      <a:pt x="782" y="1603"/>
                      <a:pt x="878" y="1591"/>
                      <a:pt x="973" y="1566"/>
                    </a:cubicBezTo>
                    <a:lnTo>
                      <a:pt x="973" y="1566"/>
                    </a:lnTo>
                    <a:cubicBezTo>
                      <a:pt x="932" y="1674"/>
                      <a:pt x="853" y="1762"/>
                      <a:pt x="802" y="1866"/>
                    </a:cubicBezTo>
                    <a:cubicBezTo>
                      <a:pt x="749" y="1971"/>
                      <a:pt x="723" y="2100"/>
                      <a:pt x="790" y="2195"/>
                    </a:cubicBezTo>
                    <a:cubicBezTo>
                      <a:pt x="823" y="2242"/>
                      <a:pt x="886" y="2267"/>
                      <a:pt x="946" y="2267"/>
                    </a:cubicBezTo>
                    <a:cubicBezTo>
                      <a:pt x="1005" y="2267"/>
                      <a:pt x="1061" y="2242"/>
                      <a:pt x="1080" y="2188"/>
                    </a:cubicBezTo>
                    <a:lnTo>
                      <a:pt x="1080" y="2188"/>
                    </a:lnTo>
                    <a:cubicBezTo>
                      <a:pt x="1020" y="2391"/>
                      <a:pt x="1058" y="2605"/>
                      <a:pt x="1181" y="2776"/>
                    </a:cubicBezTo>
                    <a:cubicBezTo>
                      <a:pt x="1200" y="2811"/>
                      <a:pt x="1232" y="2836"/>
                      <a:pt x="1270" y="2845"/>
                    </a:cubicBezTo>
                    <a:cubicBezTo>
                      <a:pt x="1277" y="2847"/>
                      <a:pt x="1283" y="2848"/>
                      <a:pt x="1290" y="2848"/>
                    </a:cubicBezTo>
                    <a:cubicBezTo>
                      <a:pt x="1356" y="2848"/>
                      <a:pt x="1405" y="2779"/>
                      <a:pt x="1437" y="2719"/>
                    </a:cubicBezTo>
                    <a:cubicBezTo>
                      <a:pt x="1544" y="2498"/>
                      <a:pt x="1627" y="2267"/>
                      <a:pt x="1680" y="2027"/>
                    </a:cubicBezTo>
                    <a:cubicBezTo>
                      <a:pt x="1756" y="2170"/>
                      <a:pt x="1851" y="2299"/>
                      <a:pt x="1965" y="2410"/>
                    </a:cubicBezTo>
                    <a:cubicBezTo>
                      <a:pt x="1999" y="2457"/>
                      <a:pt x="2053" y="2485"/>
                      <a:pt x="2110" y="2492"/>
                    </a:cubicBezTo>
                    <a:cubicBezTo>
                      <a:pt x="2217" y="2492"/>
                      <a:pt x="2271" y="2365"/>
                      <a:pt x="2261" y="2264"/>
                    </a:cubicBezTo>
                    <a:cubicBezTo>
                      <a:pt x="2252" y="2163"/>
                      <a:pt x="2214" y="2056"/>
                      <a:pt x="2255" y="1961"/>
                    </a:cubicBezTo>
                    <a:lnTo>
                      <a:pt x="2255" y="1961"/>
                    </a:lnTo>
                    <a:cubicBezTo>
                      <a:pt x="2273" y="2044"/>
                      <a:pt x="2361" y="2090"/>
                      <a:pt x="2449" y="2090"/>
                    </a:cubicBezTo>
                    <a:cubicBezTo>
                      <a:pt x="2499" y="2090"/>
                      <a:pt x="2548" y="2076"/>
                      <a:pt x="2587" y="2046"/>
                    </a:cubicBezTo>
                    <a:cubicBezTo>
                      <a:pt x="2694" y="1967"/>
                      <a:pt x="2716" y="1809"/>
                      <a:pt x="2672" y="1686"/>
                    </a:cubicBezTo>
                    <a:cubicBezTo>
                      <a:pt x="2628" y="1563"/>
                      <a:pt x="2536" y="1462"/>
                      <a:pt x="2445" y="1364"/>
                    </a:cubicBezTo>
                    <a:lnTo>
                      <a:pt x="2445" y="1364"/>
                    </a:lnTo>
                    <a:cubicBezTo>
                      <a:pt x="2466" y="1373"/>
                      <a:pt x="2489" y="1377"/>
                      <a:pt x="2511" y="1377"/>
                    </a:cubicBezTo>
                    <a:cubicBezTo>
                      <a:pt x="2595" y="1377"/>
                      <a:pt x="2674" y="1319"/>
                      <a:pt x="2694" y="1232"/>
                    </a:cubicBezTo>
                    <a:cubicBezTo>
                      <a:pt x="2738" y="938"/>
                      <a:pt x="2413" y="1086"/>
                      <a:pt x="2302" y="1010"/>
                    </a:cubicBezTo>
                    <a:cubicBezTo>
                      <a:pt x="2195" y="931"/>
                      <a:pt x="2277" y="584"/>
                      <a:pt x="2271" y="436"/>
                    </a:cubicBezTo>
                    <a:cubicBezTo>
                      <a:pt x="2261" y="290"/>
                      <a:pt x="2236" y="132"/>
                      <a:pt x="2113" y="41"/>
                    </a:cubicBezTo>
                    <a:cubicBezTo>
                      <a:pt x="2076" y="13"/>
                      <a:pt x="2028" y="1"/>
                      <a:pt x="19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50"/>
              <p:cNvSpPr/>
              <p:nvPr/>
            </p:nvSpPr>
            <p:spPr>
              <a:xfrm>
                <a:off x="7115018" y="4461014"/>
                <a:ext cx="62780" cy="6479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79" extrusionOk="0">
                    <a:moveTo>
                      <a:pt x="1043" y="66"/>
                    </a:moveTo>
                    <a:lnTo>
                      <a:pt x="1043" y="66"/>
                    </a:lnTo>
                    <a:cubicBezTo>
                      <a:pt x="1042" y="67"/>
                      <a:pt x="1042" y="69"/>
                      <a:pt x="1042" y="70"/>
                    </a:cubicBezTo>
                    <a:lnTo>
                      <a:pt x="1042" y="70"/>
                    </a:lnTo>
                    <a:cubicBezTo>
                      <a:pt x="1042" y="69"/>
                      <a:pt x="1043" y="67"/>
                      <a:pt x="1043" y="66"/>
                    </a:cubicBezTo>
                    <a:close/>
                    <a:moveTo>
                      <a:pt x="656" y="0"/>
                    </a:moveTo>
                    <a:cubicBezTo>
                      <a:pt x="632" y="0"/>
                      <a:pt x="609" y="11"/>
                      <a:pt x="601" y="31"/>
                    </a:cubicBezTo>
                    <a:cubicBezTo>
                      <a:pt x="598" y="44"/>
                      <a:pt x="598" y="60"/>
                      <a:pt x="601" y="72"/>
                    </a:cubicBezTo>
                    <a:lnTo>
                      <a:pt x="629" y="309"/>
                    </a:lnTo>
                    <a:cubicBezTo>
                      <a:pt x="635" y="347"/>
                      <a:pt x="632" y="385"/>
                      <a:pt x="620" y="420"/>
                    </a:cubicBezTo>
                    <a:cubicBezTo>
                      <a:pt x="596" y="472"/>
                      <a:pt x="535" y="492"/>
                      <a:pt x="473" y="492"/>
                    </a:cubicBezTo>
                    <a:cubicBezTo>
                      <a:pt x="453" y="492"/>
                      <a:pt x="433" y="490"/>
                      <a:pt x="414" y="486"/>
                    </a:cubicBezTo>
                    <a:cubicBezTo>
                      <a:pt x="339" y="467"/>
                      <a:pt x="272" y="423"/>
                      <a:pt x="196" y="407"/>
                    </a:cubicBezTo>
                    <a:cubicBezTo>
                      <a:pt x="182" y="404"/>
                      <a:pt x="167" y="403"/>
                      <a:pt x="151" y="403"/>
                    </a:cubicBezTo>
                    <a:cubicBezTo>
                      <a:pt x="86" y="403"/>
                      <a:pt x="18" y="430"/>
                      <a:pt x="1" y="486"/>
                    </a:cubicBezTo>
                    <a:lnTo>
                      <a:pt x="215" y="574"/>
                    </a:lnTo>
                    <a:cubicBezTo>
                      <a:pt x="250" y="584"/>
                      <a:pt x="282" y="606"/>
                      <a:pt x="304" y="635"/>
                    </a:cubicBezTo>
                    <a:cubicBezTo>
                      <a:pt x="320" y="666"/>
                      <a:pt x="304" y="713"/>
                      <a:pt x="266" y="713"/>
                    </a:cubicBezTo>
                    <a:cubicBezTo>
                      <a:pt x="329" y="736"/>
                      <a:pt x="389" y="773"/>
                      <a:pt x="440" y="821"/>
                    </a:cubicBezTo>
                    <a:cubicBezTo>
                      <a:pt x="358" y="897"/>
                      <a:pt x="294" y="988"/>
                      <a:pt x="253" y="1092"/>
                    </a:cubicBezTo>
                    <a:cubicBezTo>
                      <a:pt x="209" y="1197"/>
                      <a:pt x="219" y="1314"/>
                      <a:pt x="275" y="1408"/>
                    </a:cubicBezTo>
                    <a:lnTo>
                      <a:pt x="459" y="1171"/>
                    </a:lnTo>
                    <a:lnTo>
                      <a:pt x="459" y="1171"/>
                    </a:lnTo>
                    <a:cubicBezTo>
                      <a:pt x="436" y="1307"/>
                      <a:pt x="462" y="1446"/>
                      <a:pt x="531" y="1566"/>
                    </a:cubicBezTo>
                    <a:lnTo>
                      <a:pt x="790" y="909"/>
                    </a:lnTo>
                    <a:cubicBezTo>
                      <a:pt x="822" y="1045"/>
                      <a:pt x="866" y="1175"/>
                      <a:pt x="929" y="1298"/>
                    </a:cubicBezTo>
                    <a:cubicBezTo>
                      <a:pt x="992" y="1424"/>
                      <a:pt x="1100" y="1525"/>
                      <a:pt x="1229" y="1579"/>
                    </a:cubicBezTo>
                    <a:cubicBezTo>
                      <a:pt x="1163" y="1389"/>
                      <a:pt x="1090" y="1200"/>
                      <a:pt x="1014" y="1014"/>
                    </a:cubicBezTo>
                    <a:lnTo>
                      <a:pt x="1014" y="1014"/>
                    </a:lnTo>
                    <a:cubicBezTo>
                      <a:pt x="1093" y="1070"/>
                      <a:pt x="1176" y="1121"/>
                      <a:pt x="1261" y="1165"/>
                    </a:cubicBezTo>
                    <a:cubicBezTo>
                      <a:pt x="1248" y="1064"/>
                      <a:pt x="1204" y="969"/>
                      <a:pt x="1138" y="893"/>
                    </a:cubicBezTo>
                    <a:lnTo>
                      <a:pt x="1138" y="893"/>
                    </a:lnTo>
                    <a:cubicBezTo>
                      <a:pt x="1181" y="913"/>
                      <a:pt x="1226" y="923"/>
                      <a:pt x="1271" y="923"/>
                    </a:cubicBezTo>
                    <a:cubicBezTo>
                      <a:pt x="1369" y="923"/>
                      <a:pt x="1465" y="879"/>
                      <a:pt x="1529" y="799"/>
                    </a:cubicBezTo>
                    <a:cubicBezTo>
                      <a:pt x="1425" y="726"/>
                      <a:pt x="1305" y="676"/>
                      <a:pt x="1176" y="653"/>
                    </a:cubicBezTo>
                    <a:lnTo>
                      <a:pt x="1318" y="616"/>
                    </a:lnTo>
                    <a:cubicBezTo>
                      <a:pt x="1283" y="590"/>
                      <a:pt x="1176" y="581"/>
                      <a:pt x="1157" y="559"/>
                    </a:cubicBezTo>
                    <a:cubicBezTo>
                      <a:pt x="1131" y="527"/>
                      <a:pt x="1157" y="432"/>
                      <a:pt x="1153" y="394"/>
                    </a:cubicBezTo>
                    <a:cubicBezTo>
                      <a:pt x="1147" y="321"/>
                      <a:pt x="1033" y="124"/>
                      <a:pt x="1042" y="70"/>
                    </a:cubicBezTo>
                    <a:lnTo>
                      <a:pt x="1042" y="70"/>
                    </a:lnTo>
                    <a:cubicBezTo>
                      <a:pt x="1029" y="122"/>
                      <a:pt x="1007" y="168"/>
                      <a:pt x="973" y="208"/>
                    </a:cubicBezTo>
                    <a:cubicBezTo>
                      <a:pt x="951" y="237"/>
                      <a:pt x="917" y="253"/>
                      <a:pt x="881" y="253"/>
                    </a:cubicBezTo>
                    <a:cubicBezTo>
                      <a:pt x="863" y="253"/>
                      <a:pt x="843" y="248"/>
                      <a:pt x="825" y="240"/>
                    </a:cubicBezTo>
                    <a:cubicBezTo>
                      <a:pt x="790" y="214"/>
                      <a:pt x="768" y="177"/>
                      <a:pt x="765" y="135"/>
                    </a:cubicBezTo>
                    <a:cubicBezTo>
                      <a:pt x="759" y="91"/>
                      <a:pt x="740" y="53"/>
                      <a:pt x="711" y="22"/>
                    </a:cubicBezTo>
                    <a:cubicBezTo>
                      <a:pt x="697" y="7"/>
                      <a:pt x="676" y="0"/>
                      <a:pt x="6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50"/>
              <p:cNvSpPr/>
              <p:nvPr/>
            </p:nvSpPr>
            <p:spPr>
              <a:xfrm>
                <a:off x="7308897" y="4360442"/>
                <a:ext cx="124698" cy="113742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2772" extrusionOk="0">
                    <a:moveTo>
                      <a:pt x="1761" y="1"/>
                    </a:moveTo>
                    <a:cubicBezTo>
                      <a:pt x="1696" y="1"/>
                      <a:pt x="1646" y="66"/>
                      <a:pt x="1618" y="126"/>
                    </a:cubicBezTo>
                    <a:cubicBezTo>
                      <a:pt x="1510" y="338"/>
                      <a:pt x="1428" y="562"/>
                      <a:pt x="1371" y="796"/>
                    </a:cubicBezTo>
                    <a:cubicBezTo>
                      <a:pt x="1299" y="660"/>
                      <a:pt x="1204" y="534"/>
                      <a:pt x="1093" y="423"/>
                    </a:cubicBezTo>
                    <a:cubicBezTo>
                      <a:pt x="1055" y="379"/>
                      <a:pt x="1005" y="350"/>
                      <a:pt x="948" y="344"/>
                    </a:cubicBezTo>
                    <a:cubicBezTo>
                      <a:pt x="841" y="344"/>
                      <a:pt x="787" y="467"/>
                      <a:pt x="796" y="565"/>
                    </a:cubicBezTo>
                    <a:cubicBezTo>
                      <a:pt x="806" y="666"/>
                      <a:pt x="844" y="767"/>
                      <a:pt x="803" y="859"/>
                    </a:cubicBezTo>
                    <a:cubicBezTo>
                      <a:pt x="784" y="779"/>
                      <a:pt x="696" y="735"/>
                      <a:pt x="608" y="735"/>
                    </a:cubicBezTo>
                    <a:cubicBezTo>
                      <a:pt x="560" y="735"/>
                      <a:pt x="511" y="749"/>
                      <a:pt x="474" y="777"/>
                    </a:cubicBezTo>
                    <a:cubicBezTo>
                      <a:pt x="367" y="856"/>
                      <a:pt x="348" y="1004"/>
                      <a:pt x="389" y="1124"/>
                    </a:cubicBezTo>
                    <a:cubicBezTo>
                      <a:pt x="427" y="1228"/>
                      <a:pt x="528" y="1298"/>
                      <a:pt x="560" y="1399"/>
                    </a:cubicBezTo>
                    <a:cubicBezTo>
                      <a:pt x="446" y="1437"/>
                      <a:pt x="320" y="1427"/>
                      <a:pt x="203" y="1491"/>
                    </a:cubicBezTo>
                    <a:cubicBezTo>
                      <a:pt x="127" y="1525"/>
                      <a:pt x="67" y="1585"/>
                      <a:pt x="32" y="1658"/>
                    </a:cubicBezTo>
                    <a:cubicBezTo>
                      <a:pt x="1" y="1734"/>
                      <a:pt x="26" y="1822"/>
                      <a:pt x="89" y="1873"/>
                    </a:cubicBezTo>
                    <a:cubicBezTo>
                      <a:pt x="121" y="1894"/>
                      <a:pt x="157" y="1901"/>
                      <a:pt x="194" y="1901"/>
                    </a:cubicBezTo>
                    <a:cubicBezTo>
                      <a:pt x="283" y="1901"/>
                      <a:pt x="382" y="1860"/>
                      <a:pt x="474" y="1860"/>
                    </a:cubicBezTo>
                    <a:cubicBezTo>
                      <a:pt x="476" y="1860"/>
                      <a:pt x="478" y="1860"/>
                      <a:pt x="481" y="1860"/>
                    </a:cubicBezTo>
                    <a:lnTo>
                      <a:pt x="389" y="1993"/>
                    </a:lnTo>
                    <a:cubicBezTo>
                      <a:pt x="332" y="2072"/>
                      <a:pt x="272" y="2173"/>
                      <a:pt x="323" y="2258"/>
                    </a:cubicBezTo>
                    <a:cubicBezTo>
                      <a:pt x="352" y="2312"/>
                      <a:pt x="419" y="2337"/>
                      <a:pt x="484" y="2337"/>
                    </a:cubicBezTo>
                    <a:cubicBezTo>
                      <a:pt x="504" y="2337"/>
                      <a:pt x="523" y="2335"/>
                      <a:pt x="541" y="2331"/>
                    </a:cubicBezTo>
                    <a:cubicBezTo>
                      <a:pt x="620" y="2305"/>
                      <a:pt x="692" y="2261"/>
                      <a:pt x="752" y="2207"/>
                    </a:cubicBezTo>
                    <a:cubicBezTo>
                      <a:pt x="815" y="2154"/>
                      <a:pt x="888" y="2113"/>
                      <a:pt x="967" y="2094"/>
                    </a:cubicBezTo>
                    <a:lnTo>
                      <a:pt x="967" y="2094"/>
                    </a:lnTo>
                    <a:cubicBezTo>
                      <a:pt x="958" y="2163"/>
                      <a:pt x="916" y="2226"/>
                      <a:pt x="885" y="2290"/>
                    </a:cubicBezTo>
                    <a:cubicBezTo>
                      <a:pt x="875" y="2309"/>
                      <a:pt x="869" y="2327"/>
                      <a:pt x="863" y="2346"/>
                    </a:cubicBezTo>
                    <a:cubicBezTo>
                      <a:pt x="831" y="2451"/>
                      <a:pt x="863" y="2561"/>
                      <a:pt x="910" y="2665"/>
                    </a:cubicBezTo>
                    <a:cubicBezTo>
                      <a:pt x="923" y="2703"/>
                      <a:pt x="948" y="2735"/>
                      <a:pt x="983" y="2757"/>
                    </a:cubicBezTo>
                    <a:cubicBezTo>
                      <a:pt x="1004" y="2767"/>
                      <a:pt x="1027" y="2771"/>
                      <a:pt x="1050" y="2771"/>
                    </a:cubicBezTo>
                    <a:cubicBezTo>
                      <a:pt x="1087" y="2771"/>
                      <a:pt x="1124" y="2759"/>
                      <a:pt x="1153" y="2735"/>
                    </a:cubicBezTo>
                    <a:cubicBezTo>
                      <a:pt x="1243" y="2668"/>
                      <a:pt x="1229" y="2635"/>
                      <a:pt x="1293" y="2635"/>
                    </a:cubicBezTo>
                    <a:cubicBezTo>
                      <a:pt x="1308" y="2635"/>
                      <a:pt x="1327" y="2637"/>
                      <a:pt x="1352" y="2640"/>
                    </a:cubicBezTo>
                    <a:cubicBezTo>
                      <a:pt x="1442" y="2652"/>
                      <a:pt x="1506" y="2708"/>
                      <a:pt x="1590" y="2708"/>
                    </a:cubicBezTo>
                    <a:cubicBezTo>
                      <a:pt x="1615" y="2708"/>
                      <a:pt x="1642" y="2703"/>
                      <a:pt x="1671" y="2691"/>
                    </a:cubicBezTo>
                    <a:cubicBezTo>
                      <a:pt x="1801" y="2637"/>
                      <a:pt x="1842" y="2473"/>
                      <a:pt x="1839" y="2337"/>
                    </a:cubicBezTo>
                    <a:cubicBezTo>
                      <a:pt x="1832" y="2201"/>
                      <a:pt x="1804" y="2056"/>
                      <a:pt x="1873" y="1936"/>
                    </a:cubicBezTo>
                    <a:cubicBezTo>
                      <a:pt x="1883" y="1935"/>
                      <a:pt x="1893" y="1934"/>
                      <a:pt x="1903" y="1934"/>
                    </a:cubicBezTo>
                    <a:cubicBezTo>
                      <a:pt x="2021" y="1934"/>
                      <a:pt x="2128" y="2001"/>
                      <a:pt x="2224" y="2059"/>
                    </a:cubicBezTo>
                    <a:cubicBezTo>
                      <a:pt x="2314" y="2111"/>
                      <a:pt x="2413" y="2162"/>
                      <a:pt x="2513" y="2162"/>
                    </a:cubicBezTo>
                    <a:cubicBezTo>
                      <a:pt x="2536" y="2162"/>
                      <a:pt x="2558" y="2160"/>
                      <a:pt x="2581" y="2154"/>
                    </a:cubicBezTo>
                    <a:cubicBezTo>
                      <a:pt x="2704" y="2122"/>
                      <a:pt x="2770" y="1945"/>
                      <a:pt x="2660" y="1885"/>
                    </a:cubicBezTo>
                    <a:cubicBezTo>
                      <a:pt x="2834" y="1828"/>
                      <a:pt x="3039" y="1727"/>
                      <a:pt x="3033" y="1554"/>
                    </a:cubicBezTo>
                    <a:cubicBezTo>
                      <a:pt x="3029" y="1421"/>
                      <a:pt x="2894" y="1326"/>
                      <a:pt x="2764" y="1279"/>
                    </a:cubicBezTo>
                    <a:cubicBezTo>
                      <a:pt x="2633" y="1228"/>
                      <a:pt x="2494" y="1203"/>
                      <a:pt x="2356" y="1203"/>
                    </a:cubicBezTo>
                    <a:cubicBezTo>
                      <a:pt x="2261" y="1203"/>
                      <a:pt x="2166" y="1215"/>
                      <a:pt x="2072" y="1238"/>
                    </a:cubicBezTo>
                    <a:cubicBezTo>
                      <a:pt x="2113" y="1134"/>
                      <a:pt x="2189" y="1045"/>
                      <a:pt x="2243" y="947"/>
                    </a:cubicBezTo>
                    <a:cubicBezTo>
                      <a:pt x="2297" y="846"/>
                      <a:pt x="2322" y="723"/>
                      <a:pt x="2256" y="631"/>
                    </a:cubicBezTo>
                    <a:cubicBezTo>
                      <a:pt x="2221" y="586"/>
                      <a:pt x="2158" y="561"/>
                      <a:pt x="2100" y="561"/>
                    </a:cubicBezTo>
                    <a:cubicBezTo>
                      <a:pt x="2042" y="561"/>
                      <a:pt x="1987" y="586"/>
                      <a:pt x="1968" y="638"/>
                    </a:cubicBezTo>
                    <a:cubicBezTo>
                      <a:pt x="2025" y="442"/>
                      <a:pt x="1990" y="234"/>
                      <a:pt x="1870" y="69"/>
                    </a:cubicBezTo>
                    <a:cubicBezTo>
                      <a:pt x="1848" y="38"/>
                      <a:pt x="1820" y="12"/>
                      <a:pt x="1782" y="3"/>
                    </a:cubicBezTo>
                    <a:cubicBezTo>
                      <a:pt x="1775" y="1"/>
                      <a:pt x="1768" y="1"/>
                      <a:pt x="1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50"/>
              <p:cNvSpPr/>
              <p:nvPr/>
            </p:nvSpPr>
            <p:spPr>
              <a:xfrm>
                <a:off x="7336759" y="4386991"/>
                <a:ext cx="62369" cy="62903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33" extrusionOk="0">
                    <a:moveTo>
                      <a:pt x="488" y="1465"/>
                    </a:moveTo>
                    <a:lnTo>
                      <a:pt x="488" y="1465"/>
                    </a:lnTo>
                    <a:cubicBezTo>
                      <a:pt x="487" y="1466"/>
                      <a:pt x="487" y="1468"/>
                      <a:pt x="487" y="1469"/>
                    </a:cubicBezTo>
                    <a:cubicBezTo>
                      <a:pt x="487" y="1468"/>
                      <a:pt x="488" y="1467"/>
                      <a:pt x="488" y="1465"/>
                    </a:cubicBezTo>
                    <a:close/>
                    <a:moveTo>
                      <a:pt x="297" y="0"/>
                    </a:moveTo>
                    <a:lnTo>
                      <a:pt x="297" y="0"/>
                    </a:lnTo>
                    <a:cubicBezTo>
                      <a:pt x="364" y="183"/>
                      <a:pt x="433" y="367"/>
                      <a:pt x="509" y="547"/>
                    </a:cubicBezTo>
                    <a:cubicBezTo>
                      <a:pt x="433" y="493"/>
                      <a:pt x="351" y="446"/>
                      <a:pt x="266" y="401"/>
                    </a:cubicBezTo>
                    <a:lnTo>
                      <a:pt x="266" y="401"/>
                    </a:lnTo>
                    <a:cubicBezTo>
                      <a:pt x="279" y="499"/>
                      <a:pt x="323" y="591"/>
                      <a:pt x="389" y="664"/>
                    </a:cubicBezTo>
                    <a:cubicBezTo>
                      <a:pt x="347" y="645"/>
                      <a:pt x="303" y="636"/>
                      <a:pt x="259" y="636"/>
                    </a:cubicBezTo>
                    <a:cubicBezTo>
                      <a:pt x="160" y="636"/>
                      <a:pt x="64" y="681"/>
                      <a:pt x="1" y="761"/>
                    </a:cubicBezTo>
                    <a:cubicBezTo>
                      <a:pt x="105" y="831"/>
                      <a:pt x="225" y="878"/>
                      <a:pt x="351" y="900"/>
                    </a:cubicBezTo>
                    <a:lnTo>
                      <a:pt x="212" y="938"/>
                    </a:lnTo>
                    <a:cubicBezTo>
                      <a:pt x="244" y="964"/>
                      <a:pt x="351" y="973"/>
                      <a:pt x="370" y="995"/>
                    </a:cubicBezTo>
                    <a:cubicBezTo>
                      <a:pt x="392" y="1024"/>
                      <a:pt x="370" y="1115"/>
                      <a:pt x="373" y="1153"/>
                    </a:cubicBezTo>
                    <a:cubicBezTo>
                      <a:pt x="382" y="1224"/>
                      <a:pt x="494" y="1414"/>
                      <a:pt x="488" y="1465"/>
                    </a:cubicBezTo>
                    <a:lnTo>
                      <a:pt x="488" y="1465"/>
                    </a:lnTo>
                    <a:cubicBezTo>
                      <a:pt x="498" y="1416"/>
                      <a:pt x="519" y="1370"/>
                      <a:pt x="553" y="1330"/>
                    </a:cubicBezTo>
                    <a:cubicBezTo>
                      <a:pt x="577" y="1302"/>
                      <a:pt x="611" y="1288"/>
                      <a:pt x="647" y="1288"/>
                    </a:cubicBezTo>
                    <a:cubicBezTo>
                      <a:pt x="664" y="1288"/>
                      <a:pt x="682" y="1291"/>
                      <a:pt x="699" y="1298"/>
                    </a:cubicBezTo>
                    <a:cubicBezTo>
                      <a:pt x="733" y="1324"/>
                      <a:pt x="755" y="1362"/>
                      <a:pt x="762" y="1403"/>
                    </a:cubicBezTo>
                    <a:cubicBezTo>
                      <a:pt x="765" y="1444"/>
                      <a:pt x="784" y="1482"/>
                      <a:pt x="812" y="1513"/>
                    </a:cubicBezTo>
                    <a:cubicBezTo>
                      <a:pt x="826" y="1526"/>
                      <a:pt x="846" y="1532"/>
                      <a:pt x="866" y="1532"/>
                    </a:cubicBezTo>
                    <a:cubicBezTo>
                      <a:pt x="890" y="1532"/>
                      <a:pt x="914" y="1522"/>
                      <a:pt x="923" y="1500"/>
                    </a:cubicBezTo>
                    <a:cubicBezTo>
                      <a:pt x="923" y="1488"/>
                      <a:pt x="923" y="1475"/>
                      <a:pt x="923" y="1463"/>
                    </a:cubicBezTo>
                    <a:lnTo>
                      <a:pt x="894" y="1232"/>
                    </a:lnTo>
                    <a:cubicBezTo>
                      <a:pt x="888" y="1197"/>
                      <a:pt x="891" y="1159"/>
                      <a:pt x="904" y="1125"/>
                    </a:cubicBezTo>
                    <a:cubicBezTo>
                      <a:pt x="928" y="1075"/>
                      <a:pt x="989" y="1055"/>
                      <a:pt x="1048" y="1055"/>
                    </a:cubicBezTo>
                    <a:cubicBezTo>
                      <a:pt x="1068" y="1055"/>
                      <a:pt x="1088" y="1058"/>
                      <a:pt x="1106" y="1061"/>
                    </a:cubicBezTo>
                    <a:cubicBezTo>
                      <a:pt x="1182" y="1080"/>
                      <a:pt x="1248" y="1121"/>
                      <a:pt x="1324" y="1137"/>
                    </a:cubicBezTo>
                    <a:cubicBezTo>
                      <a:pt x="1339" y="1140"/>
                      <a:pt x="1354" y="1142"/>
                      <a:pt x="1369" y="1142"/>
                    </a:cubicBezTo>
                    <a:cubicBezTo>
                      <a:pt x="1434" y="1142"/>
                      <a:pt x="1499" y="1115"/>
                      <a:pt x="1520" y="1061"/>
                    </a:cubicBezTo>
                    <a:lnTo>
                      <a:pt x="1302" y="976"/>
                    </a:lnTo>
                    <a:cubicBezTo>
                      <a:pt x="1267" y="967"/>
                      <a:pt x="1239" y="948"/>
                      <a:pt x="1217" y="919"/>
                    </a:cubicBezTo>
                    <a:cubicBezTo>
                      <a:pt x="1198" y="888"/>
                      <a:pt x="1217" y="847"/>
                      <a:pt x="1254" y="840"/>
                    </a:cubicBezTo>
                    <a:cubicBezTo>
                      <a:pt x="1188" y="818"/>
                      <a:pt x="1131" y="784"/>
                      <a:pt x="1081" y="739"/>
                    </a:cubicBezTo>
                    <a:cubicBezTo>
                      <a:pt x="1160" y="664"/>
                      <a:pt x="1223" y="575"/>
                      <a:pt x="1267" y="474"/>
                    </a:cubicBezTo>
                    <a:cubicBezTo>
                      <a:pt x="1308" y="373"/>
                      <a:pt x="1302" y="259"/>
                      <a:pt x="1242" y="168"/>
                    </a:cubicBezTo>
                    <a:lnTo>
                      <a:pt x="1062" y="398"/>
                    </a:lnTo>
                    <a:cubicBezTo>
                      <a:pt x="1087" y="266"/>
                      <a:pt x="1062" y="127"/>
                      <a:pt x="992" y="13"/>
                    </a:cubicBezTo>
                    <a:lnTo>
                      <a:pt x="733" y="648"/>
                    </a:lnTo>
                    <a:cubicBezTo>
                      <a:pt x="702" y="518"/>
                      <a:pt x="658" y="392"/>
                      <a:pt x="598" y="272"/>
                    </a:cubicBezTo>
                    <a:cubicBezTo>
                      <a:pt x="531" y="149"/>
                      <a:pt x="427" y="51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50"/>
              <p:cNvSpPr/>
              <p:nvPr/>
            </p:nvSpPr>
            <p:spPr>
              <a:xfrm>
                <a:off x="7231510" y="4507996"/>
                <a:ext cx="111567" cy="116778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846" extrusionOk="0">
                    <a:moveTo>
                      <a:pt x="1979" y="0"/>
                    </a:moveTo>
                    <a:cubicBezTo>
                      <a:pt x="1874" y="0"/>
                      <a:pt x="1769" y="63"/>
                      <a:pt x="1776" y="162"/>
                    </a:cubicBezTo>
                    <a:cubicBezTo>
                      <a:pt x="1687" y="107"/>
                      <a:pt x="1579" y="49"/>
                      <a:pt x="1475" y="49"/>
                    </a:cubicBezTo>
                    <a:cubicBezTo>
                      <a:pt x="1443" y="49"/>
                      <a:pt x="1412" y="55"/>
                      <a:pt x="1381" y="67"/>
                    </a:cubicBezTo>
                    <a:cubicBezTo>
                      <a:pt x="1245" y="124"/>
                      <a:pt x="1207" y="292"/>
                      <a:pt x="1214" y="431"/>
                    </a:cubicBezTo>
                    <a:cubicBezTo>
                      <a:pt x="1220" y="573"/>
                      <a:pt x="1249" y="724"/>
                      <a:pt x="1176" y="848"/>
                    </a:cubicBezTo>
                    <a:cubicBezTo>
                      <a:pt x="1166" y="849"/>
                      <a:pt x="1156" y="849"/>
                      <a:pt x="1146" y="849"/>
                    </a:cubicBezTo>
                    <a:cubicBezTo>
                      <a:pt x="1028" y="849"/>
                      <a:pt x="921" y="782"/>
                      <a:pt x="819" y="721"/>
                    </a:cubicBezTo>
                    <a:cubicBezTo>
                      <a:pt x="729" y="664"/>
                      <a:pt x="628" y="612"/>
                      <a:pt x="526" y="612"/>
                    </a:cubicBezTo>
                    <a:cubicBezTo>
                      <a:pt x="504" y="612"/>
                      <a:pt x="481" y="614"/>
                      <a:pt x="459" y="620"/>
                    </a:cubicBezTo>
                    <a:cubicBezTo>
                      <a:pt x="339" y="652"/>
                      <a:pt x="269" y="838"/>
                      <a:pt x="380" y="898"/>
                    </a:cubicBezTo>
                    <a:cubicBezTo>
                      <a:pt x="206" y="955"/>
                      <a:pt x="1" y="1062"/>
                      <a:pt x="4" y="1239"/>
                    </a:cubicBezTo>
                    <a:cubicBezTo>
                      <a:pt x="10" y="1375"/>
                      <a:pt x="143" y="1473"/>
                      <a:pt x="276" y="1527"/>
                    </a:cubicBezTo>
                    <a:cubicBezTo>
                      <a:pt x="407" y="1577"/>
                      <a:pt x="546" y="1602"/>
                      <a:pt x="684" y="1602"/>
                    </a:cubicBezTo>
                    <a:cubicBezTo>
                      <a:pt x="781" y="1602"/>
                      <a:pt x="879" y="1589"/>
                      <a:pt x="974" y="1565"/>
                    </a:cubicBezTo>
                    <a:lnTo>
                      <a:pt x="974" y="1565"/>
                    </a:lnTo>
                    <a:cubicBezTo>
                      <a:pt x="933" y="1675"/>
                      <a:pt x="854" y="1764"/>
                      <a:pt x="803" y="1868"/>
                    </a:cubicBezTo>
                    <a:cubicBezTo>
                      <a:pt x="750" y="1972"/>
                      <a:pt x="724" y="2098"/>
                      <a:pt x="791" y="2193"/>
                    </a:cubicBezTo>
                    <a:cubicBezTo>
                      <a:pt x="824" y="2241"/>
                      <a:pt x="888" y="2267"/>
                      <a:pt x="948" y="2267"/>
                    </a:cubicBezTo>
                    <a:cubicBezTo>
                      <a:pt x="1007" y="2267"/>
                      <a:pt x="1062" y="2242"/>
                      <a:pt x="1081" y="2187"/>
                    </a:cubicBezTo>
                    <a:lnTo>
                      <a:pt x="1081" y="2187"/>
                    </a:lnTo>
                    <a:cubicBezTo>
                      <a:pt x="1021" y="2389"/>
                      <a:pt x="1056" y="2604"/>
                      <a:pt x="1179" y="2774"/>
                    </a:cubicBezTo>
                    <a:cubicBezTo>
                      <a:pt x="1198" y="2806"/>
                      <a:pt x="1230" y="2831"/>
                      <a:pt x="1267" y="2844"/>
                    </a:cubicBezTo>
                    <a:cubicBezTo>
                      <a:pt x="1274" y="2845"/>
                      <a:pt x="1281" y="2846"/>
                      <a:pt x="1287" y="2846"/>
                    </a:cubicBezTo>
                    <a:cubicBezTo>
                      <a:pt x="1351" y="2846"/>
                      <a:pt x="1403" y="2778"/>
                      <a:pt x="1432" y="2717"/>
                    </a:cubicBezTo>
                    <a:cubicBezTo>
                      <a:pt x="1539" y="2496"/>
                      <a:pt x="1621" y="2263"/>
                      <a:pt x="1678" y="2026"/>
                    </a:cubicBezTo>
                    <a:cubicBezTo>
                      <a:pt x="1754" y="2168"/>
                      <a:pt x="1849" y="2294"/>
                      <a:pt x="1959" y="2408"/>
                    </a:cubicBezTo>
                    <a:cubicBezTo>
                      <a:pt x="1997" y="2455"/>
                      <a:pt x="2048" y="2484"/>
                      <a:pt x="2104" y="2490"/>
                    </a:cubicBezTo>
                    <a:cubicBezTo>
                      <a:pt x="2212" y="2490"/>
                      <a:pt x="2266" y="2364"/>
                      <a:pt x="2259" y="2263"/>
                    </a:cubicBezTo>
                    <a:cubicBezTo>
                      <a:pt x="2250" y="2158"/>
                      <a:pt x="2209" y="2054"/>
                      <a:pt x="2250" y="1959"/>
                    </a:cubicBezTo>
                    <a:lnTo>
                      <a:pt x="2250" y="1959"/>
                    </a:lnTo>
                    <a:cubicBezTo>
                      <a:pt x="2270" y="2043"/>
                      <a:pt x="2358" y="2088"/>
                      <a:pt x="2447" y="2088"/>
                    </a:cubicBezTo>
                    <a:cubicBezTo>
                      <a:pt x="2497" y="2088"/>
                      <a:pt x="2546" y="2074"/>
                      <a:pt x="2585" y="2045"/>
                    </a:cubicBezTo>
                    <a:cubicBezTo>
                      <a:pt x="2692" y="1962"/>
                      <a:pt x="2711" y="1808"/>
                      <a:pt x="2670" y="1685"/>
                    </a:cubicBezTo>
                    <a:cubicBezTo>
                      <a:pt x="2626" y="1561"/>
                      <a:pt x="2531" y="1460"/>
                      <a:pt x="2439" y="1362"/>
                    </a:cubicBezTo>
                    <a:lnTo>
                      <a:pt x="2439" y="1362"/>
                    </a:lnTo>
                    <a:cubicBezTo>
                      <a:pt x="2462" y="1371"/>
                      <a:pt x="2485" y="1375"/>
                      <a:pt x="2507" y="1375"/>
                    </a:cubicBezTo>
                    <a:cubicBezTo>
                      <a:pt x="2591" y="1375"/>
                      <a:pt x="2669" y="1317"/>
                      <a:pt x="2689" y="1230"/>
                    </a:cubicBezTo>
                    <a:cubicBezTo>
                      <a:pt x="2719" y="1042"/>
                      <a:pt x="2600" y="1034"/>
                      <a:pt x="2481" y="1034"/>
                    </a:cubicBezTo>
                    <a:cubicBezTo>
                      <a:pt x="2469" y="1034"/>
                      <a:pt x="2456" y="1034"/>
                      <a:pt x="2444" y="1034"/>
                    </a:cubicBezTo>
                    <a:cubicBezTo>
                      <a:pt x="2387" y="1034"/>
                      <a:pt x="2334" y="1032"/>
                      <a:pt x="2300" y="1009"/>
                    </a:cubicBezTo>
                    <a:cubicBezTo>
                      <a:pt x="2190" y="930"/>
                      <a:pt x="2278" y="582"/>
                      <a:pt x="2269" y="437"/>
                    </a:cubicBezTo>
                    <a:cubicBezTo>
                      <a:pt x="2262" y="292"/>
                      <a:pt x="2234" y="131"/>
                      <a:pt x="2114" y="42"/>
                    </a:cubicBezTo>
                    <a:cubicBezTo>
                      <a:pt x="2076" y="13"/>
                      <a:pt x="2028" y="0"/>
                      <a:pt x="19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50"/>
              <p:cNvSpPr/>
              <p:nvPr/>
            </p:nvSpPr>
            <p:spPr>
              <a:xfrm>
                <a:off x="7266388" y="4532493"/>
                <a:ext cx="62780" cy="64872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81" extrusionOk="0">
                    <a:moveTo>
                      <a:pt x="1040" y="67"/>
                    </a:moveTo>
                    <a:cubicBezTo>
                      <a:pt x="1039" y="69"/>
                      <a:pt x="1039" y="70"/>
                      <a:pt x="1039" y="71"/>
                    </a:cubicBezTo>
                    <a:lnTo>
                      <a:pt x="1039" y="71"/>
                    </a:lnTo>
                    <a:cubicBezTo>
                      <a:pt x="1039" y="70"/>
                      <a:pt x="1039" y="69"/>
                      <a:pt x="1040" y="67"/>
                    </a:cubicBezTo>
                    <a:close/>
                    <a:moveTo>
                      <a:pt x="658" y="0"/>
                    </a:moveTo>
                    <a:cubicBezTo>
                      <a:pt x="634" y="0"/>
                      <a:pt x="611" y="10"/>
                      <a:pt x="604" y="33"/>
                    </a:cubicBezTo>
                    <a:cubicBezTo>
                      <a:pt x="601" y="45"/>
                      <a:pt x="601" y="58"/>
                      <a:pt x="604" y="71"/>
                    </a:cubicBezTo>
                    <a:lnTo>
                      <a:pt x="629" y="307"/>
                    </a:lnTo>
                    <a:cubicBezTo>
                      <a:pt x="635" y="345"/>
                      <a:pt x="632" y="383"/>
                      <a:pt x="620" y="421"/>
                    </a:cubicBezTo>
                    <a:cubicBezTo>
                      <a:pt x="596" y="470"/>
                      <a:pt x="536" y="492"/>
                      <a:pt x="477" y="492"/>
                    </a:cubicBezTo>
                    <a:cubicBezTo>
                      <a:pt x="457" y="492"/>
                      <a:pt x="436" y="489"/>
                      <a:pt x="417" y="484"/>
                    </a:cubicBezTo>
                    <a:cubicBezTo>
                      <a:pt x="342" y="465"/>
                      <a:pt x="272" y="424"/>
                      <a:pt x="196" y="409"/>
                    </a:cubicBezTo>
                    <a:cubicBezTo>
                      <a:pt x="181" y="405"/>
                      <a:pt x="165" y="404"/>
                      <a:pt x="149" y="404"/>
                    </a:cubicBezTo>
                    <a:cubicBezTo>
                      <a:pt x="85" y="404"/>
                      <a:pt x="21" y="429"/>
                      <a:pt x="1" y="487"/>
                    </a:cubicBezTo>
                    <a:lnTo>
                      <a:pt x="219" y="573"/>
                    </a:lnTo>
                    <a:cubicBezTo>
                      <a:pt x="253" y="582"/>
                      <a:pt x="282" y="604"/>
                      <a:pt x="304" y="633"/>
                    </a:cubicBezTo>
                    <a:cubicBezTo>
                      <a:pt x="320" y="664"/>
                      <a:pt x="304" y="712"/>
                      <a:pt x="266" y="712"/>
                    </a:cubicBezTo>
                    <a:cubicBezTo>
                      <a:pt x="332" y="737"/>
                      <a:pt x="389" y="772"/>
                      <a:pt x="440" y="819"/>
                    </a:cubicBezTo>
                    <a:cubicBezTo>
                      <a:pt x="361" y="895"/>
                      <a:pt x="294" y="990"/>
                      <a:pt x="253" y="1091"/>
                    </a:cubicBezTo>
                    <a:cubicBezTo>
                      <a:pt x="209" y="1195"/>
                      <a:pt x="219" y="1312"/>
                      <a:pt x="279" y="1407"/>
                    </a:cubicBezTo>
                    <a:lnTo>
                      <a:pt x="459" y="1170"/>
                    </a:lnTo>
                    <a:lnTo>
                      <a:pt x="459" y="1170"/>
                    </a:lnTo>
                    <a:cubicBezTo>
                      <a:pt x="436" y="1305"/>
                      <a:pt x="462" y="1448"/>
                      <a:pt x="531" y="1564"/>
                    </a:cubicBezTo>
                    <a:lnTo>
                      <a:pt x="793" y="911"/>
                    </a:lnTo>
                    <a:cubicBezTo>
                      <a:pt x="822" y="1043"/>
                      <a:pt x="866" y="1173"/>
                      <a:pt x="929" y="1299"/>
                    </a:cubicBezTo>
                    <a:cubicBezTo>
                      <a:pt x="992" y="1425"/>
                      <a:pt x="1100" y="1523"/>
                      <a:pt x="1229" y="1580"/>
                    </a:cubicBezTo>
                    <a:cubicBezTo>
                      <a:pt x="1163" y="1388"/>
                      <a:pt x="1093" y="1201"/>
                      <a:pt x="1014" y="1015"/>
                    </a:cubicBezTo>
                    <a:lnTo>
                      <a:pt x="1014" y="1015"/>
                    </a:lnTo>
                    <a:cubicBezTo>
                      <a:pt x="1093" y="1069"/>
                      <a:pt x="1175" y="1119"/>
                      <a:pt x="1261" y="1163"/>
                    </a:cubicBezTo>
                    <a:cubicBezTo>
                      <a:pt x="1248" y="1062"/>
                      <a:pt x="1204" y="971"/>
                      <a:pt x="1138" y="895"/>
                    </a:cubicBezTo>
                    <a:lnTo>
                      <a:pt x="1138" y="895"/>
                    </a:lnTo>
                    <a:cubicBezTo>
                      <a:pt x="1180" y="913"/>
                      <a:pt x="1225" y="922"/>
                      <a:pt x="1269" y="922"/>
                    </a:cubicBezTo>
                    <a:cubicBezTo>
                      <a:pt x="1369" y="922"/>
                      <a:pt x="1466" y="877"/>
                      <a:pt x="1529" y="794"/>
                    </a:cubicBezTo>
                    <a:cubicBezTo>
                      <a:pt x="1425" y="721"/>
                      <a:pt x="1302" y="671"/>
                      <a:pt x="1175" y="652"/>
                    </a:cubicBezTo>
                    <a:lnTo>
                      <a:pt x="1318" y="611"/>
                    </a:lnTo>
                    <a:cubicBezTo>
                      <a:pt x="1283" y="585"/>
                      <a:pt x="1175" y="576"/>
                      <a:pt x="1157" y="554"/>
                    </a:cubicBezTo>
                    <a:cubicBezTo>
                      <a:pt x="1131" y="525"/>
                      <a:pt x="1157" y="427"/>
                      <a:pt x="1153" y="390"/>
                    </a:cubicBezTo>
                    <a:cubicBezTo>
                      <a:pt x="1147" y="319"/>
                      <a:pt x="1033" y="122"/>
                      <a:pt x="1039" y="71"/>
                    </a:cubicBezTo>
                    <a:lnTo>
                      <a:pt x="1039" y="71"/>
                    </a:lnTo>
                    <a:cubicBezTo>
                      <a:pt x="1029" y="120"/>
                      <a:pt x="1007" y="166"/>
                      <a:pt x="973" y="210"/>
                    </a:cubicBezTo>
                    <a:cubicBezTo>
                      <a:pt x="950" y="237"/>
                      <a:pt x="915" y="252"/>
                      <a:pt x="880" y="252"/>
                    </a:cubicBezTo>
                    <a:cubicBezTo>
                      <a:pt x="862" y="252"/>
                      <a:pt x="845" y="248"/>
                      <a:pt x="828" y="241"/>
                    </a:cubicBezTo>
                    <a:cubicBezTo>
                      <a:pt x="793" y="216"/>
                      <a:pt x="771" y="175"/>
                      <a:pt x="765" y="134"/>
                    </a:cubicBezTo>
                    <a:cubicBezTo>
                      <a:pt x="759" y="90"/>
                      <a:pt x="743" y="52"/>
                      <a:pt x="714" y="20"/>
                    </a:cubicBezTo>
                    <a:cubicBezTo>
                      <a:pt x="700" y="7"/>
                      <a:pt x="679" y="0"/>
                      <a:pt x="6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50"/>
              <p:cNvSpPr/>
              <p:nvPr/>
            </p:nvSpPr>
            <p:spPr>
              <a:xfrm>
                <a:off x="7155600" y="4322446"/>
                <a:ext cx="98519" cy="75828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1848" extrusionOk="0">
                    <a:moveTo>
                      <a:pt x="1781" y="0"/>
                    </a:moveTo>
                    <a:lnTo>
                      <a:pt x="1781" y="0"/>
                    </a:lnTo>
                    <a:cubicBezTo>
                      <a:pt x="1510" y="124"/>
                      <a:pt x="1292" y="342"/>
                      <a:pt x="1169" y="613"/>
                    </a:cubicBezTo>
                    <a:cubicBezTo>
                      <a:pt x="1150" y="660"/>
                      <a:pt x="1125" y="705"/>
                      <a:pt x="1090" y="743"/>
                    </a:cubicBezTo>
                    <a:cubicBezTo>
                      <a:pt x="1068" y="766"/>
                      <a:pt x="1037" y="779"/>
                      <a:pt x="1005" y="779"/>
                    </a:cubicBezTo>
                    <a:cubicBezTo>
                      <a:pt x="985" y="779"/>
                      <a:pt x="966" y="774"/>
                      <a:pt x="948" y="765"/>
                    </a:cubicBezTo>
                    <a:cubicBezTo>
                      <a:pt x="916" y="739"/>
                      <a:pt x="897" y="698"/>
                      <a:pt x="894" y="657"/>
                    </a:cubicBezTo>
                    <a:lnTo>
                      <a:pt x="847" y="420"/>
                    </a:lnTo>
                    <a:cubicBezTo>
                      <a:pt x="840" y="354"/>
                      <a:pt x="815" y="294"/>
                      <a:pt x="777" y="240"/>
                    </a:cubicBezTo>
                    <a:cubicBezTo>
                      <a:pt x="747" y="206"/>
                      <a:pt x="699" y="183"/>
                      <a:pt x="654" y="183"/>
                    </a:cubicBezTo>
                    <a:cubicBezTo>
                      <a:pt x="633" y="183"/>
                      <a:pt x="612" y="188"/>
                      <a:pt x="594" y="199"/>
                    </a:cubicBezTo>
                    <a:cubicBezTo>
                      <a:pt x="603" y="263"/>
                      <a:pt x="597" y="329"/>
                      <a:pt x="578" y="389"/>
                    </a:cubicBezTo>
                    <a:lnTo>
                      <a:pt x="385" y="127"/>
                    </a:lnTo>
                    <a:cubicBezTo>
                      <a:pt x="339" y="179"/>
                      <a:pt x="326" y="256"/>
                      <a:pt x="355" y="319"/>
                    </a:cubicBezTo>
                    <a:lnTo>
                      <a:pt x="355" y="319"/>
                    </a:lnTo>
                    <a:cubicBezTo>
                      <a:pt x="298" y="201"/>
                      <a:pt x="175" y="127"/>
                      <a:pt x="44" y="127"/>
                    </a:cubicBezTo>
                    <a:cubicBezTo>
                      <a:pt x="30" y="127"/>
                      <a:pt x="15" y="128"/>
                      <a:pt x="0" y="130"/>
                    </a:cubicBezTo>
                    <a:cubicBezTo>
                      <a:pt x="187" y="329"/>
                      <a:pt x="300" y="585"/>
                      <a:pt x="329" y="856"/>
                    </a:cubicBezTo>
                    <a:cubicBezTo>
                      <a:pt x="341" y="973"/>
                      <a:pt x="335" y="1093"/>
                      <a:pt x="370" y="1207"/>
                    </a:cubicBezTo>
                    <a:cubicBezTo>
                      <a:pt x="466" y="1538"/>
                      <a:pt x="748" y="1848"/>
                      <a:pt x="1054" y="1848"/>
                    </a:cubicBezTo>
                    <a:cubicBezTo>
                      <a:pt x="1192" y="1848"/>
                      <a:pt x="1336" y="1785"/>
                      <a:pt x="1469" y="1633"/>
                    </a:cubicBezTo>
                    <a:cubicBezTo>
                      <a:pt x="1579" y="1504"/>
                      <a:pt x="1658" y="1352"/>
                      <a:pt x="1772" y="1226"/>
                    </a:cubicBezTo>
                    <a:cubicBezTo>
                      <a:pt x="1936" y="1043"/>
                      <a:pt x="2145" y="904"/>
                      <a:pt x="2375" y="825"/>
                    </a:cubicBezTo>
                    <a:cubicBezTo>
                      <a:pt x="2358" y="797"/>
                      <a:pt x="2329" y="783"/>
                      <a:pt x="2300" y="783"/>
                    </a:cubicBezTo>
                    <a:cubicBezTo>
                      <a:pt x="2281" y="783"/>
                      <a:pt x="2263" y="789"/>
                      <a:pt x="2246" y="799"/>
                    </a:cubicBezTo>
                    <a:lnTo>
                      <a:pt x="2401" y="686"/>
                    </a:lnTo>
                    <a:cubicBezTo>
                      <a:pt x="2366" y="676"/>
                      <a:pt x="2332" y="672"/>
                      <a:pt x="2298" y="672"/>
                    </a:cubicBezTo>
                    <a:cubicBezTo>
                      <a:pt x="2091" y="672"/>
                      <a:pt x="1898" y="833"/>
                      <a:pt x="1744" y="983"/>
                    </a:cubicBezTo>
                    <a:cubicBezTo>
                      <a:pt x="1703" y="727"/>
                      <a:pt x="2072" y="550"/>
                      <a:pt x="2063" y="291"/>
                    </a:cubicBezTo>
                    <a:lnTo>
                      <a:pt x="2063" y="291"/>
                    </a:lnTo>
                    <a:lnTo>
                      <a:pt x="1898" y="307"/>
                    </a:lnTo>
                    <a:cubicBezTo>
                      <a:pt x="1917" y="259"/>
                      <a:pt x="1924" y="206"/>
                      <a:pt x="1917" y="158"/>
                    </a:cubicBezTo>
                    <a:cubicBezTo>
                      <a:pt x="1907" y="157"/>
                      <a:pt x="1896" y="157"/>
                      <a:pt x="1886" y="157"/>
                    </a:cubicBezTo>
                    <a:cubicBezTo>
                      <a:pt x="1834" y="157"/>
                      <a:pt x="1785" y="170"/>
                      <a:pt x="1737" y="196"/>
                    </a:cubicBezTo>
                    <a:cubicBezTo>
                      <a:pt x="1775" y="139"/>
                      <a:pt x="1791" y="67"/>
                      <a:pt x="1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50"/>
              <p:cNvSpPr/>
              <p:nvPr/>
            </p:nvSpPr>
            <p:spPr>
              <a:xfrm>
                <a:off x="7172423" y="4346163"/>
                <a:ext cx="56173" cy="5137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252" extrusionOk="0">
                    <a:moveTo>
                      <a:pt x="1049" y="0"/>
                    </a:moveTo>
                    <a:lnTo>
                      <a:pt x="1049" y="0"/>
                    </a:lnTo>
                    <a:cubicBezTo>
                      <a:pt x="831" y="225"/>
                      <a:pt x="661" y="490"/>
                      <a:pt x="541" y="780"/>
                    </a:cubicBezTo>
                    <a:cubicBezTo>
                      <a:pt x="456" y="667"/>
                      <a:pt x="402" y="534"/>
                      <a:pt x="386" y="392"/>
                    </a:cubicBezTo>
                    <a:cubicBezTo>
                      <a:pt x="377" y="420"/>
                      <a:pt x="364" y="443"/>
                      <a:pt x="345" y="461"/>
                    </a:cubicBezTo>
                    <a:cubicBezTo>
                      <a:pt x="260" y="332"/>
                      <a:pt x="190" y="190"/>
                      <a:pt x="140" y="41"/>
                    </a:cubicBezTo>
                    <a:cubicBezTo>
                      <a:pt x="114" y="73"/>
                      <a:pt x="124" y="70"/>
                      <a:pt x="137" y="111"/>
                    </a:cubicBezTo>
                    <a:cubicBezTo>
                      <a:pt x="136" y="109"/>
                      <a:pt x="134" y="108"/>
                      <a:pt x="132" y="108"/>
                    </a:cubicBezTo>
                    <a:cubicBezTo>
                      <a:pt x="127" y="108"/>
                      <a:pt x="118" y="116"/>
                      <a:pt x="118" y="124"/>
                    </a:cubicBezTo>
                    <a:cubicBezTo>
                      <a:pt x="99" y="316"/>
                      <a:pt x="124" y="509"/>
                      <a:pt x="187" y="692"/>
                    </a:cubicBezTo>
                    <a:cubicBezTo>
                      <a:pt x="193" y="724"/>
                      <a:pt x="200" y="762"/>
                      <a:pt x="197" y="796"/>
                    </a:cubicBezTo>
                    <a:cubicBezTo>
                      <a:pt x="127" y="717"/>
                      <a:pt x="67" y="635"/>
                      <a:pt x="13" y="544"/>
                    </a:cubicBezTo>
                    <a:lnTo>
                      <a:pt x="13" y="544"/>
                    </a:lnTo>
                    <a:cubicBezTo>
                      <a:pt x="1" y="765"/>
                      <a:pt x="83" y="995"/>
                      <a:pt x="263" y="1134"/>
                    </a:cubicBezTo>
                    <a:cubicBezTo>
                      <a:pt x="361" y="1210"/>
                      <a:pt x="489" y="1251"/>
                      <a:pt x="614" y="1251"/>
                    </a:cubicBezTo>
                    <a:cubicBezTo>
                      <a:pt x="718" y="1251"/>
                      <a:pt x="821" y="1223"/>
                      <a:pt x="904" y="1163"/>
                    </a:cubicBezTo>
                    <a:cubicBezTo>
                      <a:pt x="961" y="1118"/>
                      <a:pt x="1015" y="1065"/>
                      <a:pt x="1059" y="1005"/>
                    </a:cubicBezTo>
                    <a:cubicBezTo>
                      <a:pt x="1169" y="866"/>
                      <a:pt x="1274" y="720"/>
                      <a:pt x="1368" y="572"/>
                    </a:cubicBezTo>
                    <a:lnTo>
                      <a:pt x="1368" y="572"/>
                    </a:lnTo>
                    <a:cubicBezTo>
                      <a:pt x="1248" y="610"/>
                      <a:pt x="1138" y="670"/>
                      <a:pt x="1040" y="746"/>
                    </a:cubicBezTo>
                    <a:lnTo>
                      <a:pt x="1150" y="455"/>
                    </a:lnTo>
                    <a:lnTo>
                      <a:pt x="1150" y="455"/>
                    </a:lnTo>
                    <a:cubicBezTo>
                      <a:pt x="1049" y="499"/>
                      <a:pt x="958" y="566"/>
                      <a:pt x="885" y="648"/>
                    </a:cubicBezTo>
                    <a:cubicBezTo>
                      <a:pt x="885" y="424"/>
                      <a:pt x="1037" y="221"/>
                      <a:pt x="1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96" name="Google Shape;1696;p50">
            <a:hlinkClick r:id="rId3" action="ppaction://hlinksldjump"/>
          </p:cNvPr>
          <p:cNvSpPr/>
          <p:nvPr/>
        </p:nvSpPr>
        <p:spPr>
          <a:xfrm>
            <a:off x="4420526" y="4700136"/>
            <a:ext cx="303256" cy="298050"/>
          </a:xfrm>
          <a:custGeom>
            <a:avLst/>
            <a:gdLst/>
            <a:ahLst/>
            <a:cxnLst/>
            <a:rect l="l" t="t" r="r" b="b"/>
            <a:pathLst>
              <a:path w="212811" h="209158" extrusionOk="0">
                <a:moveTo>
                  <a:pt x="106418" y="0"/>
                </a:moveTo>
                <a:cubicBezTo>
                  <a:pt x="101296" y="0"/>
                  <a:pt x="96394" y="2059"/>
                  <a:pt x="92840" y="5613"/>
                </a:cubicBezTo>
                <a:lnTo>
                  <a:pt x="7550" y="90903"/>
                </a:lnTo>
                <a:cubicBezTo>
                  <a:pt x="7452" y="90903"/>
                  <a:pt x="7452" y="91001"/>
                  <a:pt x="7452" y="91001"/>
                </a:cubicBezTo>
                <a:cubicBezTo>
                  <a:pt x="1" y="98550"/>
                  <a:pt x="1" y="110706"/>
                  <a:pt x="7452" y="118157"/>
                </a:cubicBezTo>
                <a:cubicBezTo>
                  <a:pt x="10932" y="121637"/>
                  <a:pt x="15417" y="123573"/>
                  <a:pt x="20221" y="123769"/>
                </a:cubicBezTo>
                <a:cubicBezTo>
                  <a:pt x="20417" y="123769"/>
                  <a:pt x="20637" y="123867"/>
                  <a:pt x="20833" y="123867"/>
                </a:cubicBezTo>
                <a:lnTo>
                  <a:pt x="24216" y="123867"/>
                </a:lnTo>
                <a:lnTo>
                  <a:pt x="24216" y="186585"/>
                </a:lnTo>
                <a:cubicBezTo>
                  <a:pt x="24216" y="199036"/>
                  <a:pt x="34313" y="209158"/>
                  <a:pt x="46764" y="209158"/>
                </a:cubicBezTo>
                <a:lnTo>
                  <a:pt x="80169" y="209158"/>
                </a:lnTo>
                <a:cubicBezTo>
                  <a:pt x="83527" y="209158"/>
                  <a:pt x="86296" y="206388"/>
                  <a:pt x="86296" y="203031"/>
                </a:cubicBezTo>
                <a:lnTo>
                  <a:pt x="86296" y="153793"/>
                </a:lnTo>
                <a:cubicBezTo>
                  <a:pt x="86296" y="148082"/>
                  <a:pt x="90879" y="143474"/>
                  <a:pt x="96614" y="143474"/>
                </a:cubicBezTo>
                <a:lnTo>
                  <a:pt x="116221" y="143474"/>
                </a:lnTo>
                <a:cubicBezTo>
                  <a:pt x="121932" y="143474"/>
                  <a:pt x="126540" y="148082"/>
                  <a:pt x="126540" y="153793"/>
                </a:cubicBezTo>
                <a:lnTo>
                  <a:pt x="126540" y="203031"/>
                </a:lnTo>
                <a:cubicBezTo>
                  <a:pt x="126540" y="206388"/>
                  <a:pt x="129285" y="209158"/>
                  <a:pt x="132667" y="209158"/>
                </a:cubicBezTo>
                <a:lnTo>
                  <a:pt x="166048" y="209158"/>
                </a:lnTo>
                <a:cubicBezTo>
                  <a:pt x="178498" y="209158"/>
                  <a:pt x="188522" y="199036"/>
                  <a:pt x="188522" y="186585"/>
                </a:cubicBezTo>
                <a:lnTo>
                  <a:pt x="188522" y="123867"/>
                </a:lnTo>
                <a:lnTo>
                  <a:pt x="191684" y="123867"/>
                </a:lnTo>
                <a:cubicBezTo>
                  <a:pt x="196880" y="123867"/>
                  <a:pt x="201684" y="121833"/>
                  <a:pt x="205360" y="118157"/>
                </a:cubicBezTo>
                <a:cubicBezTo>
                  <a:pt x="212811" y="110706"/>
                  <a:pt x="212811" y="98452"/>
                  <a:pt x="205360" y="91001"/>
                </a:cubicBezTo>
                <a:lnTo>
                  <a:pt x="119996" y="5613"/>
                </a:lnTo>
                <a:cubicBezTo>
                  <a:pt x="116418" y="2059"/>
                  <a:pt x="111516" y="0"/>
                  <a:pt x="10641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97" name="Google Shape;1697;p50">
            <a:hlinkClick r:id="" action="ppaction://hlinkshowjump?jump=previousslide"/>
          </p:cNvPr>
          <p:cNvSpPr/>
          <p:nvPr/>
        </p:nvSpPr>
        <p:spPr>
          <a:xfrm>
            <a:off x="4062419" y="4714875"/>
            <a:ext cx="261900" cy="259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50">
            <a:hlinkClick r:id="" action="ppaction://hlinkshowjump?jump=nextslide"/>
          </p:cNvPr>
          <p:cNvSpPr/>
          <p:nvPr/>
        </p:nvSpPr>
        <p:spPr>
          <a:xfrm flipH="1">
            <a:off x="4819656" y="4714875"/>
            <a:ext cx="261900" cy="259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8EB095-4C2A-85B7-3621-3186D9714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0829" y="731221"/>
            <a:ext cx="5169303" cy="2276633"/>
          </a:xfrm>
        </p:spPr>
        <p:txBody>
          <a:bodyPr>
            <a:noAutofit/>
          </a:bodyPr>
          <a:lstStyle/>
          <a:p>
            <a:pPr algn="l"/>
            <a:r>
              <a:rPr lang="en-GB" sz="2800" dirty="0"/>
              <a:t>Les </a:t>
            </a:r>
            <a:r>
              <a:rPr lang="en-GB" sz="2800" dirty="0" err="1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élèves</a:t>
            </a:r>
            <a:r>
              <a:rPr lang="en-GB" sz="2800" dirty="0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:</a:t>
            </a:r>
            <a:b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</a:b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8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Mocanu</a:t>
            </a: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8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Rares</a:t>
            </a: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;</a:t>
            </a:r>
            <a:b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</a:b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-Maria Isabela;</a:t>
            </a:r>
            <a:b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</a:b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8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Vladoiu</a:t>
            </a: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Stefania;</a:t>
            </a:r>
            <a:b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</a:b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-Ionescu Stefan;</a:t>
            </a:r>
            <a:b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</a:b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8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Brinzan</a:t>
            </a: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8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Alexandru</a:t>
            </a: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;</a:t>
            </a:r>
            <a:b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</a:b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8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Ciobescu</a:t>
            </a:r>
            <a:r>
              <a:rPr lang="en-GB" sz="28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Radu</a:t>
            </a:r>
            <a:r>
              <a:rPr lang="en-GB" sz="2800" dirty="0">
                <a:solidFill>
                  <a:schemeClr val="dk2"/>
                </a:solidFill>
              </a:rPr>
              <a:t>.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7823" t="23478"/>
          <a:stretch/>
        </p:blipFill>
        <p:spPr>
          <a:xfrm>
            <a:off x="5784189" y="570444"/>
            <a:ext cx="2602342" cy="2880499"/>
          </a:xfrm>
          <a:prstGeom prst="rect">
            <a:avLst/>
          </a:prstGeom>
          <a:ln w="19050" cap="rnd">
            <a:solidFill>
              <a:schemeClr val="tx1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43"/>
          <p:cNvSpPr txBox="1">
            <a:spLocks noGrp="1"/>
          </p:cNvSpPr>
          <p:nvPr>
            <p:ph type="body" idx="1"/>
          </p:nvPr>
        </p:nvSpPr>
        <p:spPr>
          <a:xfrm>
            <a:off x="3837440" y="1420317"/>
            <a:ext cx="4954357" cy="27613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800" b="1" dirty="0"/>
              <a:t>Améliorer les compétences linguistiques, participer à des activités de mobilité et découvrir de nouvelles traditions, de nouveaux lieux et de nouvelles personnes.</a:t>
            </a:r>
            <a:endParaRPr sz="2800" b="1" dirty="0"/>
          </a:p>
        </p:txBody>
      </p:sp>
      <p:sp>
        <p:nvSpPr>
          <p:cNvPr id="722" name="Google Shape;722;p43"/>
          <p:cNvSpPr txBox="1">
            <a:spLocks noGrp="1"/>
          </p:cNvSpPr>
          <p:nvPr>
            <p:ph type="title"/>
          </p:nvPr>
        </p:nvSpPr>
        <p:spPr>
          <a:xfrm>
            <a:off x="471782" y="33577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/>
              <a:t>Objectif du </a:t>
            </a:r>
            <a:r>
              <a:rPr lang="en-GB" sz="3600" dirty="0" err="1"/>
              <a:t>projet</a:t>
            </a:r>
            <a:r>
              <a:rPr lang="en-GB" sz="3600" dirty="0"/>
              <a:t>:</a:t>
            </a:r>
          </a:p>
        </p:txBody>
      </p:sp>
      <p:grpSp>
        <p:nvGrpSpPr>
          <p:cNvPr id="724" name="Google Shape;724;p43"/>
          <p:cNvGrpSpPr/>
          <p:nvPr/>
        </p:nvGrpSpPr>
        <p:grpSpPr>
          <a:xfrm>
            <a:off x="1327281" y="96244"/>
            <a:ext cx="1013310" cy="2025983"/>
            <a:chOff x="6909950" y="1514426"/>
            <a:chExt cx="1402113" cy="2869670"/>
          </a:xfrm>
        </p:grpSpPr>
        <p:sp>
          <p:nvSpPr>
            <p:cNvPr id="725" name="Google Shape;725;p43"/>
            <p:cNvSpPr/>
            <p:nvPr/>
          </p:nvSpPr>
          <p:spPr>
            <a:xfrm flipH="1">
              <a:off x="6909950" y="1514426"/>
              <a:ext cx="1402113" cy="286967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726" name="Google Shape;726;p43"/>
            <p:cNvGrpSpPr/>
            <p:nvPr/>
          </p:nvGrpSpPr>
          <p:grpSpPr>
            <a:xfrm flipH="1">
              <a:off x="7057409" y="1801879"/>
              <a:ext cx="1107194" cy="2397432"/>
              <a:chOff x="-4230915" y="1902736"/>
              <a:chExt cx="1036578" cy="2244526"/>
            </a:xfrm>
          </p:grpSpPr>
          <p:sp>
            <p:nvSpPr>
              <p:cNvPr id="727" name="Google Shape;727;p43"/>
              <p:cNvSpPr/>
              <p:nvPr/>
            </p:nvSpPr>
            <p:spPr>
              <a:xfrm>
                <a:off x="-4230915" y="3861517"/>
                <a:ext cx="178106" cy="249813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3226" extrusionOk="0">
                    <a:moveTo>
                      <a:pt x="2300" y="0"/>
                    </a:moveTo>
                    <a:lnTo>
                      <a:pt x="2300" y="0"/>
                    </a:lnTo>
                    <a:cubicBezTo>
                      <a:pt x="2299" y="5"/>
                      <a:pt x="2298" y="11"/>
                      <a:pt x="2297" y="16"/>
                    </a:cubicBezTo>
                    <a:lnTo>
                      <a:pt x="2297" y="16"/>
                    </a:lnTo>
                    <a:cubicBezTo>
                      <a:pt x="2298" y="11"/>
                      <a:pt x="2299" y="5"/>
                      <a:pt x="2300" y="0"/>
                    </a:cubicBezTo>
                    <a:close/>
                    <a:moveTo>
                      <a:pt x="2297" y="16"/>
                    </a:moveTo>
                    <a:cubicBezTo>
                      <a:pt x="2168" y="565"/>
                      <a:pt x="1349" y="1011"/>
                      <a:pt x="951" y="1393"/>
                    </a:cubicBezTo>
                    <a:cubicBezTo>
                      <a:pt x="443" y="1880"/>
                      <a:pt x="1" y="2530"/>
                      <a:pt x="83" y="3206"/>
                    </a:cubicBezTo>
                    <a:cubicBezTo>
                      <a:pt x="111" y="3220"/>
                      <a:pt x="140" y="3225"/>
                      <a:pt x="169" y="3225"/>
                    </a:cubicBezTo>
                    <a:cubicBezTo>
                      <a:pt x="284" y="3225"/>
                      <a:pt x="400" y="3134"/>
                      <a:pt x="481" y="3051"/>
                    </a:cubicBezTo>
                    <a:lnTo>
                      <a:pt x="1646" y="1838"/>
                    </a:lnTo>
                    <a:cubicBezTo>
                      <a:pt x="1697" y="1791"/>
                      <a:pt x="1738" y="1737"/>
                      <a:pt x="1760" y="1674"/>
                    </a:cubicBezTo>
                    <a:cubicBezTo>
                      <a:pt x="1782" y="1598"/>
                      <a:pt x="1757" y="1519"/>
                      <a:pt x="1747" y="1444"/>
                    </a:cubicBezTo>
                    <a:cubicBezTo>
                      <a:pt x="1728" y="1223"/>
                      <a:pt x="1870" y="1017"/>
                      <a:pt x="1984" y="822"/>
                    </a:cubicBezTo>
                    <a:cubicBezTo>
                      <a:pt x="2130" y="570"/>
                      <a:pt x="2233" y="298"/>
                      <a:pt x="2297" y="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8" name="Google Shape;728;p43"/>
              <p:cNvGrpSpPr/>
              <p:nvPr/>
            </p:nvGrpSpPr>
            <p:grpSpPr>
              <a:xfrm>
                <a:off x="-4202263" y="1902736"/>
                <a:ext cx="1007927" cy="2244526"/>
                <a:chOff x="-4202263" y="1902736"/>
                <a:chExt cx="1007927" cy="2244526"/>
              </a:xfrm>
            </p:grpSpPr>
            <p:sp>
              <p:nvSpPr>
                <p:cNvPr id="729" name="Google Shape;729;p43"/>
                <p:cNvSpPr/>
                <p:nvPr/>
              </p:nvSpPr>
              <p:spPr>
                <a:xfrm>
                  <a:off x="-3714330" y="3855632"/>
                  <a:ext cx="112517" cy="291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3" h="3766" extrusionOk="0">
                      <a:moveTo>
                        <a:pt x="1140" y="1"/>
                      </a:moveTo>
                      <a:lnTo>
                        <a:pt x="1140" y="1"/>
                      </a:lnTo>
                      <a:cubicBezTo>
                        <a:pt x="572" y="231"/>
                        <a:pt x="313" y="1422"/>
                        <a:pt x="44" y="1896"/>
                      </a:cubicBezTo>
                      <a:cubicBezTo>
                        <a:pt x="19" y="1930"/>
                        <a:pt x="3" y="1975"/>
                        <a:pt x="0" y="2016"/>
                      </a:cubicBezTo>
                      <a:cubicBezTo>
                        <a:pt x="3" y="2057"/>
                        <a:pt x="16" y="2091"/>
                        <a:pt x="38" y="2126"/>
                      </a:cubicBezTo>
                      <a:cubicBezTo>
                        <a:pt x="385" y="2767"/>
                        <a:pt x="869" y="3326"/>
                        <a:pt x="1453" y="3765"/>
                      </a:cubicBezTo>
                      <a:cubicBezTo>
                        <a:pt x="1380" y="3238"/>
                        <a:pt x="1207" y="2729"/>
                        <a:pt x="948" y="2265"/>
                      </a:cubicBezTo>
                      <a:cubicBezTo>
                        <a:pt x="872" y="2136"/>
                        <a:pt x="793" y="2006"/>
                        <a:pt x="774" y="1861"/>
                      </a:cubicBezTo>
                      <a:cubicBezTo>
                        <a:pt x="764" y="1753"/>
                        <a:pt x="774" y="1646"/>
                        <a:pt x="802" y="1542"/>
                      </a:cubicBezTo>
                      <a:cubicBezTo>
                        <a:pt x="907" y="1027"/>
                        <a:pt x="1039" y="515"/>
                        <a:pt x="114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43"/>
                <p:cNvSpPr/>
                <p:nvPr/>
              </p:nvSpPr>
              <p:spPr>
                <a:xfrm>
                  <a:off x="-4202263" y="2863890"/>
                  <a:ext cx="724505" cy="1086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6" h="14027" extrusionOk="0">
                      <a:moveTo>
                        <a:pt x="8477" y="0"/>
                      </a:moveTo>
                      <a:lnTo>
                        <a:pt x="8477" y="0"/>
                      </a:lnTo>
                      <a:cubicBezTo>
                        <a:pt x="8506" y="79"/>
                        <a:pt x="6882" y="266"/>
                        <a:pt x="6718" y="304"/>
                      </a:cubicBezTo>
                      <a:cubicBezTo>
                        <a:pt x="6620" y="326"/>
                        <a:pt x="6525" y="357"/>
                        <a:pt x="6440" y="405"/>
                      </a:cubicBezTo>
                      <a:cubicBezTo>
                        <a:pt x="6077" y="597"/>
                        <a:pt x="5992" y="964"/>
                        <a:pt x="5887" y="1384"/>
                      </a:cubicBezTo>
                      <a:cubicBezTo>
                        <a:pt x="5382" y="3348"/>
                        <a:pt x="4315" y="5164"/>
                        <a:pt x="3386" y="7009"/>
                      </a:cubicBezTo>
                      <a:cubicBezTo>
                        <a:pt x="2729" y="8320"/>
                        <a:pt x="2198" y="9652"/>
                        <a:pt x="1693" y="11010"/>
                      </a:cubicBezTo>
                      <a:cubicBezTo>
                        <a:pt x="1541" y="11418"/>
                        <a:pt x="1390" y="11828"/>
                        <a:pt x="1128" y="12188"/>
                      </a:cubicBezTo>
                      <a:cubicBezTo>
                        <a:pt x="862" y="12549"/>
                        <a:pt x="477" y="12858"/>
                        <a:pt x="0" y="12969"/>
                      </a:cubicBezTo>
                      <a:cubicBezTo>
                        <a:pt x="483" y="13164"/>
                        <a:pt x="1125" y="13502"/>
                        <a:pt x="1658" y="13556"/>
                      </a:cubicBezTo>
                      <a:cubicBezTo>
                        <a:pt x="1778" y="13568"/>
                        <a:pt x="1874" y="13575"/>
                        <a:pt x="1950" y="13575"/>
                      </a:cubicBezTo>
                      <a:cubicBezTo>
                        <a:pt x="2340" y="13575"/>
                        <a:pt x="2234" y="13396"/>
                        <a:pt x="2382" y="12852"/>
                      </a:cubicBezTo>
                      <a:cubicBezTo>
                        <a:pt x="2647" y="11888"/>
                        <a:pt x="3105" y="10969"/>
                        <a:pt x="3601" y="10079"/>
                      </a:cubicBezTo>
                      <a:cubicBezTo>
                        <a:pt x="4179" y="9043"/>
                        <a:pt x="4833" y="8035"/>
                        <a:pt x="5379" y="6987"/>
                      </a:cubicBezTo>
                      <a:cubicBezTo>
                        <a:pt x="5932" y="5929"/>
                        <a:pt x="6213" y="4811"/>
                        <a:pt x="6728" y="3743"/>
                      </a:cubicBezTo>
                      <a:cubicBezTo>
                        <a:pt x="6860" y="3468"/>
                        <a:pt x="7040" y="3168"/>
                        <a:pt x="7369" y="3080"/>
                      </a:cubicBezTo>
                      <a:cubicBezTo>
                        <a:pt x="7413" y="3067"/>
                        <a:pt x="7461" y="3060"/>
                        <a:pt x="7508" y="3060"/>
                      </a:cubicBezTo>
                      <a:cubicBezTo>
                        <a:pt x="7591" y="3060"/>
                        <a:pt x="7672" y="3081"/>
                        <a:pt x="7726" y="3134"/>
                      </a:cubicBezTo>
                      <a:cubicBezTo>
                        <a:pt x="7770" y="3184"/>
                        <a:pt x="7801" y="3244"/>
                        <a:pt x="7808" y="3310"/>
                      </a:cubicBezTo>
                      <a:cubicBezTo>
                        <a:pt x="7956" y="4012"/>
                        <a:pt x="7808" y="4902"/>
                        <a:pt x="7763" y="5616"/>
                      </a:cubicBezTo>
                      <a:cubicBezTo>
                        <a:pt x="7707" y="6503"/>
                        <a:pt x="7593" y="7385"/>
                        <a:pt x="7520" y="8272"/>
                      </a:cubicBezTo>
                      <a:cubicBezTo>
                        <a:pt x="7366" y="10117"/>
                        <a:pt x="6892" y="11923"/>
                        <a:pt x="6121" y="13607"/>
                      </a:cubicBezTo>
                      <a:cubicBezTo>
                        <a:pt x="6077" y="13701"/>
                        <a:pt x="6232" y="13768"/>
                        <a:pt x="6349" y="13783"/>
                      </a:cubicBezTo>
                      <a:cubicBezTo>
                        <a:pt x="6728" y="13837"/>
                        <a:pt x="7122" y="13840"/>
                        <a:pt x="7438" y="14027"/>
                      </a:cubicBezTo>
                      <a:cubicBezTo>
                        <a:pt x="8373" y="12852"/>
                        <a:pt x="8452" y="10742"/>
                        <a:pt x="8720" y="9352"/>
                      </a:cubicBezTo>
                      <a:cubicBezTo>
                        <a:pt x="9033" y="7735"/>
                        <a:pt x="9355" y="6106"/>
                        <a:pt x="9346" y="4457"/>
                      </a:cubicBezTo>
                      <a:cubicBezTo>
                        <a:pt x="9330" y="2931"/>
                        <a:pt x="9036" y="1422"/>
                        <a:pt x="8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43"/>
                <p:cNvSpPr/>
                <p:nvPr/>
              </p:nvSpPr>
              <p:spPr>
                <a:xfrm>
                  <a:off x="-4139926" y="2867685"/>
                  <a:ext cx="163393" cy="13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0" h="1740" extrusionOk="0">
                      <a:moveTo>
                        <a:pt x="1861" y="0"/>
                      </a:moveTo>
                      <a:cubicBezTo>
                        <a:pt x="1844" y="0"/>
                        <a:pt x="1826" y="2"/>
                        <a:pt x="1807" y="5"/>
                      </a:cubicBezTo>
                      <a:cubicBezTo>
                        <a:pt x="1684" y="27"/>
                        <a:pt x="1457" y="428"/>
                        <a:pt x="1299" y="510"/>
                      </a:cubicBezTo>
                      <a:cubicBezTo>
                        <a:pt x="1160" y="580"/>
                        <a:pt x="1002" y="612"/>
                        <a:pt x="853" y="668"/>
                      </a:cubicBezTo>
                      <a:cubicBezTo>
                        <a:pt x="440" y="820"/>
                        <a:pt x="114" y="1142"/>
                        <a:pt x="1" y="1518"/>
                      </a:cubicBezTo>
                      <a:cubicBezTo>
                        <a:pt x="136" y="1627"/>
                        <a:pt x="312" y="1672"/>
                        <a:pt x="495" y="1672"/>
                      </a:cubicBezTo>
                      <a:cubicBezTo>
                        <a:pt x="702" y="1672"/>
                        <a:pt x="918" y="1615"/>
                        <a:pt x="1097" y="1524"/>
                      </a:cubicBezTo>
                      <a:cubicBezTo>
                        <a:pt x="1321" y="1417"/>
                        <a:pt x="1517" y="1265"/>
                        <a:pt x="1678" y="1076"/>
                      </a:cubicBezTo>
                      <a:cubicBezTo>
                        <a:pt x="1697" y="1306"/>
                        <a:pt x="1753" y="1531"/>
                        <a:pt x="1855" y="1739"/>
                      </a:cubicBezTo>
                      <a:cubicBezTo>
                        <a:pt x="2019" y="1464"/>
                        <a:pt x="1905" y="1177"/>
                        <a:pt x="1921" y="889"/>
                      </a:cubicBezTo>
                      <a:cubicBezTo>
                        <a:pt x="1930" y="694"/>
                        <a:pt x="2079" y="542"/>
                        <a:pt x="2098" y="365"/>
                      </a:cubicBezTo>
                      <a:cubicBezTo>
                        <a:pt x="2109" y="234"/>
                        <a:pt x="2064" y="0"/>
                        <a:pt x="186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43"/>
                <p:cNvSpPr/>
                <p:nvPr/>
              </p:nvSpPr>
              <p:spPr>
                <a:xfrm>
                  <a:off x="-4035463" y="2472444"/>
                  <a:ext cx="333136" cy="443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2" h="5729" extrusionOk="0">
                      <a:moveTo>
                        <a:pt x="4073" y="1"/>
                      </a:moveTo>
                      <a:cubicBezTo>
                        <a:pt x="4026" y="1"/>
                        <a:pt x="3965" y="17"/>
                        <a:pt x="3885" y="53"/>
                      </a:cubicBezTo>
                      <a:cubicBezTo>
                        <a:pt x="3623" y="169"/>
                        <a:pt x="3348" y="507"/>
                        <a:pt x="3130" y="684"/>
                      </a:cubicBezTo>
                      <a:cubicBezTo>
                        <a:pt x="2877" y="893"/>
                        <a:pt x="2625" y="1101"/>
                        <a:pt x="2391" y="1325"/>
                      </a:cubicBezTo>
                      <a:cubicBezTo>
                        <a:pt x="1314" y="2355"/>
                        <a:pt x="673" y="3663"/>
                        <a:pt x="51" y="4942"/>
                      </a:cubicBezTo>
                      <a:cubicBezTo>
                        <a:pt x="25" y="4992"/>
                        <a:pt x="0" y="5046"/>
                        <a:pt x="19" y="5097"/>
                      </a:cubicBezTo>
                      <a:cubicBezTo>
                        <a:pt x="38" y="5147"/>
                        <a:pt x="85" y="5175"/>
                        <a:pt x="133" y="5204"/>
                      </a:cubicBezTo>
                      <a:lnTo>
                        <a:pt x="982" y="5728"/>
                      </a:lnTo>
                      <a:cubicBezTo>
                        <a:pt x="1456" y="4250"/>
                        <a:pt x="2461" y="2905"/>
                        <a:pt x="3822" y="1919"/>
                      </a:cubicBezTo>
                      <a:cubicBezTo>
                        <a:pt x="3958" y="1821"/>
                        <a:pt x="4100" y="1727"/>
                        <a:pt x="4179" y="1591"/>
                      </a:cubicBezTo>
                      <a:cubicBezTo>
                        <a:pt x="4236" y="1483"/>
                        <a:pt x="4267" y="1363"/>
                        <a:pt x="4273" y="1243"/>
                      </a:cubicBezTo>
                      <a:cubicBezTo>
                        <a:pt x="4302" y="962"/>
                        <a:pt x="4296" y="681"/>
                        <a:pt x="4258" y="406"/>
                      </a:cubicBezTo>
                      <a:cubicBezTo>
                        <a:pt x="4229" y="172"/>
                        <a:pt x="4226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43"/>
                <p:cNvSpPr/>
                <p:nvPr/>
              </p:nvSpPr>
              <p:spPr>
                <a:xfrm>
                  <a:off x="-3852401" y="2357526"/>
                  <a:ext cx="457811" cy="692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8949" extrusionOk="0">
                      <a:moveTo>
                        <a:pt x="2896" y="1"/>
                      </a:moveTo>
                      <a:cubicBezTo>
                        <a:pt x="2037" y="1"/>
                        <a:pt x="1144" y="905"/>
                        <a:pt x="1050" y="1685"/>
                      </a:cubicBezTo>
                      <a:cubicBezTo>
                        <a:pt x="1016" y="1976"/>
                        <a:pt x="1079" y="2269"/>
                        <a:pt x="1158" y="2554"/>
                      </a:cubicBezTo>
                      <a:cubicBezTo>
                        <a:pt x="1265" y="2929"/>
                        <a:pt x="1395" y="3299"/>
                        <a:pt x="1549" y="3659"/>
                      </a:cubicBezTo>
                      <a:cubicBezTo>
                        <a:pt x="1647" y="3886"/>
                        <a:pt x="1767" y="4155"/>
                        <a:pt x="1698" y="4398"/>
                      </a:cubicBezTo>
                      <a:cubicBezTo>
                        <a:pt x="1650" y="4569"/>
                        <a:pt x="1474" y="4679"/>
                        <a:pt x="1496" y="4862"/>
                      </a:cubicBezTo>
                      <a:cubicBezTo>
                        <a:pt x="1540" y="5245"/>
                        <a:pt x="1812" y="5241"/>
                        <a:pt x="1619" y="5690"/>
                      </a:cubicBezTo>
                      <a:cubicBezTo>
                        <a:pt x="1145" y="6795"/>
                        <a:pt x="517" y="7841"/>
                        <a:pt x="2" y="8937"/>
                      </a:cubicBezTo>
                      <a:cubicBezTo>
                        <a:pt x="0" y="8940"/>
                        <a:pt x="13" y="8942"/>
                        <a:pt x="37" y="8942"/>
                      </a:cubicBezTo>
                      <a:cubicBezTo>
                        <a:pt x="341" y="8942"/>
                        <a:pt x="2485" y="8675"/>
                        <a:pt x="2690" y="8640"/>
                      </a:cubicBezTo>
                      <a:cubicBezTo>
                        <a:pt x="2730" y="8633"/>
                        <a:pt x="2780" y="8630"/>
                        <a:pt x="2838" y="8630"/>
                      </a:cubicBezTo>
                      <a:cubicBezTo>
                        <a:pt x="3426" y="8630"/>
                        <a:pt x="4819" y="8948"/>
                        <a:pt x="5370" y="8948"/>
                      </a:cubicBezTo>
                      <a:cubicBezTo>
                        <a:pt x="5472" y="8948"/>
                        <a:pt x="5546" y="8937"/>
                        <a:pt x="5579" y="8911"/>
                      </a:cubicBezTo>
                      <a:cubicBezTo>
                        <a:pt x="5911" y="8649"/>
                        <a:pt x="4894" y="6590"/>
                        <a:pt x="4831" y="6123"/>
                      </a:cubicBezTo>
                      <a:cubicBezTo>
                        <a:pt x="4774" y="5661"/>
                        <a:pt x="4749" y="5194"/>
                        <a:pt x="4749" y="4730"/>
                      </a:cubicBezTo>
                      <a:cubicBezTo>
                        <a:pt x="4733" y="3290"/>
                        <a:pt x="4806" y="1811"/>
                        <a:pt x="3902" y="561"/>
                      </a:cubicBezTo>
                      <a:cubicBezTo>
                        <a:pt x="3615" y="162"/>
                        <a:pt x="3258" y="1"/>
                        <a:pt x="28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4" name="Google Shape;734;p43"/>
                <p:cNvSpPr/>
                <p:nvPr/>
              </p:nvSpPr>
              <p:spPr>
                <a:xfrm>
                  <a:off x="-3852555" y="2354893"/>
                  <a:ext cx="309440" cy="695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6" h="8984" extrusionOk="0">
                      <a:moveTo>
                        <a:pt x="2815" y="0"/>
                      </a:moveTo>
                      <a:cubicBezTo>
                        <a:pt x="2421" y="0"/>
                        <a:pt x="1909" y="382"/>
                        <a:pt x="1671" y="610"/>
                      </a:cubicBezTo>
                      <a:cubicBezTo>
                        <a:pt x="1352" y="920"/>
                        <a:pt x="1100" y="1315"/>
                        <a:pt x="1049" y="1732"/>
                      </a:cubicBezTo>
                      <a:cubicBezTo>
                        <a:pt x="1015" y="2022"/>
                        <a:pt x="1081" y="2313"/>
                        <a:pt x="1160" y="2597"/>
                      </a:cubicBezTo>
                      <a:cubicBezTo>
                        <a:pt x="1267" y="2976"/>
                        <a:pt x="1397" y="3346"/>
                        <a:pt x="1551" y="3706"/>
                      </a:cubicBezTo>
                      <a:cubicBezTo>
                        <a:pt x="1649" y="3933"/>
                        <a:pt x="1769" y="4198"/>
                        <a:pt x="1700" y="4445"/>
                      </a:cubicBezTo>
                      <a:cubicBezTo>
                        <a:pt x="1652" y="4615"/>
                        <a:pt x="1476" y="4726"/>
                        <a:pt x="1498" y="4909"/>
                      </a:cubicBezTo>
                      <a:cubicBezTo>
                        <a:pt x="1539" y="5288"/>
                        <a:pt x="1814" y="5285"/>
                        <a:pt x="1621" y="5733"/>
                      </a:cubicBezTo>
                      <a:cubicBezTo>
                        <a:pt x="1147" y="6839"/>
                        <a:pt x="519" y="7887"/>
                        <a:pt x="1" y="8983"/>
                      </a:cubicBezTo>
                      <a:cubicBezTo>
                        <a:pt x="29" y="8923"/>
                        <a:pt x="1286" y="8863"/>
                        <a:pt x="1409" y="8847"/>
                      </a:cubicBezTo>
                      <a:cubicBezTo>
                        <a:pt x="2006" y="8778"/>
                        <a:pt x="2575" y="8743"/>
                        <a:pt x="3146" y="8595"/>
                      </a:cubicBezTo>
                      <a:cubicBezTo>
                        <a:pt x="3175" y="8592"/>
                        <a:pt x="3197" y="8579"/>
                        <a:pt x="3219" y="8560"/>
                      </a:cubicBezTo>
                      <a:cubicBezTo>
                        <a:pt x="3257" y="8516"/>
                        <a:pt x="3219" y="8453"/>
                        <a:pt x="3178" y="8408"/>
                      </a:cubicBezTo>
                      <a:cubicBezTo>
                        <a:pt x="2575" y="7707"/>
                        <a:pt x="2309" y="6798"/>
                        <a:pt x="2455" y="5932"/>
                      </a:cubicBezTo>
                      <a:cubicBezTo>
                        <a:pt x="2502" y="5664"/>
                        <a:pt x="2591" y="5392"/>
                        <a:pt x="2780" y="5177"/>
                      </a:cubicBezTo>
                      <a:cubicBezTo>
                        <a:pt x="2951" y="4985"/>
                        <a:pt x="3187" y="4849"/>
                        <a:pt x="3421" y="4719"/>
                      </a:cubicBezTo>
                      <a:lnTo>
                        <a:pt x="3996" y="4394"/>
                      </a:lnTo>
                      <a:cubicBezTo>
                        <a:pt x="3945" y="4385"/>
                        <a:pt x="3898" y="4375"/>
                        <a:pt x="3851" y="4372"/>
                      </a:cubicBezTo>
                      <a:cubicBezTo>
                        <a:pt x="3797" y="4367"/>
                        <a:pt x="3744" y="4365"/>
                        <a:pt x="3691" y="4365"/>
                      </a:cubicBezTo>
                      <a:cubicBezTo>
                        <a:pt x="3152" y="4365"/>
                        <a:pt x="2625" y="4600"/>
                        <a:pt x="2142" y="4830"/>
                      </a:cubicBezTo>
                      <a:cubicBezTo>
                        <a:pt x="2123" y="4593"/>
                        <a:pt x="2240" y="4404"/>
                        <a:pt x="2420" y="4239"/>
                      </a:cubicBezTo>
                      <a:cubicBezTo>
                        <a:pt x="2549" y="4116"/>
                        <a:pt x="2767" y="4006"/>
                        <a:pt x="2771" y="3819"/>
                      </a:cubicBezTo>
                      <a:cubicBezTo>
                        <a:pt x="2771" y="3747"/>
                        <a:pt x="2736" y="3677"/>
                        <a:pt x="2701" y="3611"/>
                      </a:cubicBezTo>
                      <a:cubicBezTo>
                        <a:pt x="2142" y="2553"/>
                        <a:pt x="2259" y="1255"/>
                        <a:pt x="2995" y="282"/>
                      </a:cubicBezTo>
                      <a:cubicBezTo>
                        <a:pt x="3020" y="254"/>
                        <a:pt x="3039" y="219"/>
                        <a:pt x="3048" y="181"/>
                      </a:cubicBezTo>
                      <a:cubicBezTo>
                        <a:pt x="3067" y="89"/>
                        <a:pt x="2954" y="7"/>
                        <a:pt x="2843" y="1"/>
                      </a:cubicBezTo>
                      <a:cubicBezTo>
                        <a:pt x="2834" y="0"/>
                        <a:pt x="2825" y="0"/>
                        <a:pt x="281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5" name="Google Shape;735;p43"/>
                <p:cNvSpPr/>
                <p:nvPr/>
              </p:nvSpPr>
              <p:spPr>
                <a:xfrm>
                  <a:off x="-3344565" y="1902736"/>
                  <a:ext cx="150229" cy="224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" h="2898" extrusionOk="0">
                      <a:moveTo>
                        <a:pt x="496" y="0"/>
                      </a:moveTo>
                      <a:cubicBezTo>
                        <a:pt x="127" y="294"/>
                        <a:pt x="1" y="796"/>
                        <a:pt x="203" y="1194"/>
                      </a:cubicBezTo>
                      <a:cubicBezTo>
                        <a:pt x="348" y="1481"/>
                        <a:pt x="493" y="1699"/>
                        <a:pt x="525" y="2021"/>
                      </a:cubicBezTo>
                      <a:cubicBezTo>
                        <a:pt x="531" y="2072"/>
                        <a:pt x="534" y="2123"/>
                        <a:pt x="534" y="2173"/>
                      </a:cubicBezTo>
                      <a:cubicBezTo>
                        <a:pt x="534" y="2303"/>
                        <a:pt x="430" y="2836"/>
                        <a:pt x="623" y="2893"/>
                      </a:cubicBezTo>
                      <a:cubicBezTo>
                        <a:pt x="632" y="2896"/>
                        <a:pt x="641" y="2897"/>
                        <a:pt x="650" y="2897"/>
                      </a:cubicBezTo>
                      <a:cubicBezTo>
                        <a:pt x="853" y="2897"/>
                        <a:pt x="1021" y="2212"/>
                        <a:pt x="1103" y="2085"/>
                      </a:cubicBezTo>
                      <a:cubicBezTo>
                        <a:pt x="1356" y="1671"/>
                        <a:pt x="1637" y="1276"/>
                        <a:pt x="1940" y="897"/>
                      </a:cubicBezTo>
                      <a:lnTo>
                        <a:pt x="1940" y="897"/>
                      </a:lnTo>
                      <a:cubicBezTo>
                        <a:pt x="1602" y="1030"/>
                        <a:pt x="1318" y="1276"/>
                        <a:pt x="1134" y="1589"/>
                      </a:cubicBezTo>
                      <a:cubicBezTo>
                        <a:pt x="1201" y="1371"/>
                        <a:pt x="1119" y="1140"/>
                        <a:pt x="1024" y="932"/>
                      </a:cubicBezTo>
                      <a:cubicBezTo>
                        <a:pt x="875" y="607"/>
                        <a:pt x="699" y="294"/>
                        <a:pt x="49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43"/>
                <p:cNvSpPr/>
                <p:nvPr/>
              </p:nvSpPr>
              <p:spPr>
                <a:xfrm>
                  <a:off x="-3719518" y="2068762"/>
                  <a:ext cx="475544" cy="4524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1" h="5843" extrusionOk="0">
                      <a:moveTo>
                        <a:pt x="5019" y="1"/>
                      </a:moveTo>
                      <a:cubicBezTo>
                        <a:pt x="4776" y="964"/>
                        <a:pt x="4397" y="1918"/>
                        <a:pt x="3743" y="2729"/>
                      </a:cubicBezTo>
                      <a:cubicBezTo>
                        <a:pt x="3364" y="3197"/>
                        <a:pt x="2878" y="3639"/>
                        <a:pt x="2306" y="3933"/>
                      </a:cubicBezTo>
                      <a:cubicBezTo>
                        <a:pt x="1804" y="4192"/>
                        <a:pt x="1220" y="4075"/>
                        <a:pt x="699" y="4362"/>
                      </a:cubicBezTo>
                      <a:cubicBezTo>
                        <a:pt x="639" y="4394"/>
                        <a:pt x="579" y="4432"/>
                        <a:pt x="522" y="4473"/>
                      </a:cubicBezTo>
                      <a:cubicBezTo>
                        <a:pt x="190" y="4716"/>
                        <a:pt x="1" y="5111"/>
                        <a:pt x="175" y="5484"/>
                      </a:cubicBezTo>
                      <a:cubicBezTo>
                        <a:pt x="297" y="5750"/>
                        <a:pt x="570" y="5843"/>
                        <a:pt x="887" y="5843"/>
                      </a:cubicBezTo>
                      <a:cubicBezTo>
                        <a:pt x="1394" y="5843"/>
                        <a:pt x="2015" y="5605"/>
                        <a:pt x="2322" y="5455"/>
                      </a:cubicBezTo>
                      <a:cubicBezTo>
                        <a:pt x="3077" y="5086"/>
                        <a:pt x="3709" y="4533"/>
                        <a:pt x="4255" y="3955"/>
                      </a:cubicBezTo>
                      <a:cubicBezTo>
                        <a:pt x="4751" y="3434"/>
                        <a:pt x="5165" y="2843"/>
                        <a:pt x="5481" y="2199"/>
                      </a:cubicBezTo>
                      <a:cubicBezTo>
                        <a:pt x="5550" y="2054"/>
                        <a:pt x="6141" y="377"/>
                        <a:pt x="6046" y="370"/>
                      </a:cubicBezTo>
                      <a:cubicBezTo>
                        <a:pt x="5673" y="348"/>
                        <a:pt x="5316" y="222"/>
                        <a:pt x="501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43"/>
                <p:cNvSpPr/>
                <p:nvPr/>
              </p:nvSpPr>
              <p:spPr>
                <a:xfrm>
                  <a:off x="-3666396" y="2303243"/>
                  <a:ext cx="91531" cy="81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1057" extrusionOk="0">
                      <a:moveTo>
                        <a:pt x="468" y="0"/>
                      </a:moveTo>
                      <a:cubicBezTo>
                        <a:pt x="458" y="0"/>
                        <a:pt x="449" y="3"/>
                        <a:pt x="442" y="11"/>
                      </a:cubicBezTo>
                      <a:cubicBezTo>
                        <a:pt x="439" y="20"/>
                        <a:pt x="436" y="27"/>
                        <a:pt x="436" y="36"/>
                      </a:cubicBezTo>
                      <a:cubicBezTo>
                        <a:pt x="427" y="298"/>
                        <a:pt x="348" y="602"/>
                        <a:pt x="89" y="766"/>
                      </a:cubicBezTo>
                      <a:cubicBezTo>
                        <a:pt x="48" y="791"/>
                        <a:pt x="0" y="835"/>
                        <a:pt x="29" y="870"/>
                      </a:cubicBezTo>
                      <a:cubicBezTo>
                        <a:pt x="40" y="883"/>
                        <a:pt x="57" y="887"/>
                        <a:pt x="76" y="887"/>
                      </a:cubicBezTo>
                      <a:cubicBezTo>
                        <a:pt x="96" y="887"/>
                        <a:pt x="117" y="883"/>
                        <a:pt x="136" y="880"/>
                      </a:cubicBezTo>
                      <a:cubicBezTo>
                        <a:pt x="208" y="863"/>
                        <a:pt x="281" y="855"/>
                        <a:pt x="354" y="855"/>
                      </a:cubicBezTo>
                      <a:cubicBezTo>
                        <a:pt x="638" y="855"/>
                        <a:pt x="922" y="966"/>
                        <a:pt x="1181" y="1056"/>
                      </a:cubicBezTo>
                      <a:lnTo>
                        <a:pt x="1181" y="1056"/>
                      </a:lnTo>
                      <a:cubicBezTo>
                        <a:pt x="1027" y="1002"/>
                        <a:pt x="976" y="453"/>
                        <a:pt x="989" y="333"/>
                      </a:cubicBezTo>
                      <a:cubicBezTo>
                        <a:pt x="1005" y="197"/>
                        <a:pt x="1055" y="204"/>
                        <a:pt x="932" y="144"/>
                      </a:cubicBezTo>
                      <a:cubicBezTo>
                        <a:pt x="809" y="87"/>
                        <a:pt x="651" y="96"/>
                        <a:pt x="521" y="20"/>
                      </a:cubicBezTo>
                      <a:cubicBezTo>
                        <a:pt x="507" y="10"/>
                        <a:pt x="486" y="0"/>
                        <a:pt x="468" y="0"/>
                      </a:cubicBezTo>
                      <a:close/>
                      <a:moveTo>
                        <a:pt x="1181" y="1056"/>
                      </a:moveTo>
                      <a:cubicBezTo>
                        <a:pt x="1181" y="1056"/>
                        <a:pt x="1181" y="1056"/>
                        <a:pt x="1181" y="1056"/>
                      </a:cubicBezTo>
                      <a:cubicBezTo>
                        <a:pt x="1181" y="1056"/>
                        <a:pt x="1181" y="1056"/>
                        <a:pt x="1181" y="105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43"/>
                <p:cNvSpPr/>
                <p:nvPr/>
              </p:nvSpPr>
              <p:spPr>
                <a:xfrm>
                  <a:off x="-3697216" y="2136752"/>
                  <a:ext cx="168117" cy="196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1" h="2543" extrusionOk="0">
                      <a:moveTo>
                        <a:pt x="1314" y="1"/>
                      </a:moveTo>
                      <a:cubicBezTo>
                        <a:pt x="964" y="7"/>
                        <a:pt x="641" y="190"/>
                        <a:pt x="458" y="484"/>
                      </a:cubicBezTo>
                      <a:cubicBezTo>
                        <a:pt x="300" y="743"/>
                        <a:pt x="389" y="1040"/>
                        <a:pt x="253" y="1292"/>
                      </a:cubicBezTo>
                      <a:cubicBezTo>
                        <a:pt x="228" y="1327"/>
                        <a:pt x="193" y="1359"/>
                        <a:pt x="155" y="1381"/>
                      </a:cubicBezTo>
                      <a:cubicBezTo>
                        <a:pt x="29" y="1472"/>
                        <a:pt x="0" y="1646"/>
                        <a:pt x="86" y="1776"/>
                      </a:cubicBezTo>
                      <a:cubicBezTo>
                        <a:pt x="152" y="1868"/>
                        <a:pt x="278" y="1921"/>
                        <a:pt x="402" y="1921"/>
                      </a:cubicBezTo>
                      <a:cubicBezTo>
                        <a:pt x="444" y="1921"/>
                        <a:pt x="485" y="1915"/>
                        <a:pt x="525" y="1902"/>
                      </a:cubicBezTo>
                      <a:cubicBezTo>
                        <a:pt x="733" y="2193"/>
                        <a:pt x="1128" y="2357"/>
                        <a:pt x="1485" y="2480"/>
                      </a:cubicBezTo>
                      <a:cubicBezTo>
                        <a:pt x="1578" y="2514"/>
                        <a:pt x="1681" y="2543"/>
                        <a:pt x="1777" y="2543"/>
                      </a:cubicBezTo>
                      <a:cubicBezTo>
                        <a:pt x="1880" y="2543"/>
                        <a:pt x="1975" y="2510"/>
                        <a:pt x="2044" y="2414"/>
                      </a:cubicBezTo>
                      <a:cubicBezTo>
                        <a:pt x="2113" y="2313"/>
                        <a:pt x="2123" y="2186"/>
                        <a:pt x="2129" y="2069"/>
                      </a:cubicBezTo>
                      <a:cubicBezTo>
                        <a:pt x="2148" y="1675"/>
                        <a:pt x="2170" y="1283"/>
                        <a:pt x="2116" y="891"/>
                      </a:cubicBezTo>
                      <a:cubicBezTo>
                        <a:pt x="2063" y="468"/>
                        <a:pt x="1924" y="39"/>
                        <a:pt x="1387" y="4"/>
                      </a:cubicBezTo>
                      <a:cubicBezTo>
                        <a:pt x="1365" y="4"/>
                        <a:pt x="1339" y="1"/>
                        <a:pt x="131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43"/>
                <p:cNvSpPr/>
                <p:nvPr/>
              </p:nvSpPr>
              <p:spPr>
                <a:xfrm>
                  <a:off x="-3696751" y="2136752"/>
                  <a:ext cx="172298" cy="236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" h="3059" extrusionOk="0">
                      <a:moveTo>
                        <a:pt x="1314" y="1"/>
                      </a:moveTo>
                      <a:cubicBezTo>
                        <a:pt x="964" y="7"/>
                        <a:pt x="642" y="187"/>
                        <a:pt x="455" y="484"/>
                      </a:cubicBezTo>
                      <a:cubicBezTo>
                        <a:pt x="301" y="743"/>
                        <a:pt x="386" y="1040"/>
                        <a:pt x="253" y="1292"/>
                      </a:cubicBezTo>
                      <a:cubicBezTo>
                        <a:pt x="225" y="1327"/>
                        <a:pt x="193" y="1359"/>
                        <a:pt x="155" y="1381"/>
                      </a:cubicBezTo>
                      <a:cubicBezTo>
                        <a:pt x="29" y="1472"/>
                        <a:pt x="1" y="1646"/>
                        <a:pt x="86" y="1776"/>
                      </a:cubicBezTo>
                      <a:cubicBezTo>
                        <a:pt x="152" y="1867"/>
                        <a:pt x="277" y="1922"/>
                        <a:pt x="400" y="1922"/>
                      </a:cubicBezTo>
                      <a:cubicBezTo>
                        <a:pt x="443" y="1922"/>
                        <a:pt x="485" y="1916"/>
                        <a:pt x="525" y="1902"/>
                      </a:cubicBezTo>
                      <a:cubicBezTo>
                        <a:pt x="610" y="2022"/>
                        <a:pt x="860" y="2139"/>
                        <a:pt x="834" y="2287"/>
                      </a:cubicBezTo>
                      <a:cubicBezTo>
                        <a:pt x="815" y="2407"/>
                        <a:pt x="784" y="2527"/>
                        <a:pt x="736" y="2641"/>
                      </a:cubicBezTo>
                      <a:cubicBezTo>
                        <a:pt x="686" y="2758"/>
                        <a:pt x="597" y="2859"/>
                        <a:pt x="484" y="2922"/>
                      </a:cubicBezTo>
                      <a:cubicBezTo>
                        <a:pt x="452" y="2932"/>
                        <a:pt x="427" y="2951"/>
                        <a:pt x="405" y="2973"/>
                      </a:cubicBezTo>
                      <a:cubicBezTo>
                        <a:pt x="383" y="2995"/>
                        <a:pt x="389" y="3033"/>
                        <a:pt x="414" y="3048"/>
                      </a:cubicBezTo>
                      <a:cubicBezTo>
                        <a:pt x="427" y="3055"/>
                        <a:pt x="440" y="3058"/>
                        <a:pt x="455" y="3058"/>
                      </a:cubicBezTo>
                      <a:cubicBezTo>
                        <a:pt x="467" y="3058"/>
                        <a:pt x="479" y="3058"/>
                        <a:pt x="490" y="3058"/>
                      </a:cubicBezTo>
                      <a:cubicBezTo>
                        <a:pt x="618" y="3058"/>
                        <a:pt x="748" y="3043"/>
                        <a:pt x="872" y="3014"/>
                      </a:cubicBezTo>
                      <a:cubicBezTo>
                        <a:pt x="888" y="3011"/>
                        <a:pt x="901" y="3004"/>
                        <a:pt x="910" y="2998"/>
                      </a:cubicBezTo>
                      <a:cubicBezTo>
                        <a:pt x="923" y="2985"/>
                        <a:pt x="929" y="2970"/>
                        <a:pt x="929" y="2951"/>
                      </a:cubicBezTo>
                      <a:lnTo>
                        <a:pt x="1002" y="2300"/>
                      </a:lnTo>
                      <a:cubicBezTo>
                        <a:pt x="1011" y="2202"/>
                        <a:pt x="1030" y="2092"/>
                        <a:pt x="1122" y="2031"/>
                      </a:cubicBezTo>
                      <a:cubicBezTo>
                        <a:pt x="1182" y="1994"/>
                        <a:pt x="1261" y="1984"/>
                        <a:pt x="1333" y="1971"/>
                      </a:cubicBezTo>
                      <a:cubicBezTo>
                        <a:pt x="1577" y="1915"/>
                        <a:pt x="1788" y="1766"/>
                        <a:pt x="1924" y="1555"/>
                      </a:cubicBezTo>
                      <a:cubicBezTo>
                        <a:pt x="2224" y="1090"/>
                        <a:pt x="2205" y="58"/>
                        <a:pt x="1384" y="4"/>
                      </a:cubicBezTo>
                      <a:cubicBezTo>
                        <a:pt x="1362" y="4"/>
                        <a:pt x="1337" y="1"/>
                        <a:pt x="131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43"/>
                <p:cNvSpPr/>
                <p:nvPr/>
              </p:nvSpPr>
              <p:spPr>
                <a:xfrm>
                  <a:off x="-3837145" y="2103454"/>
                  <a:ext cx="424667" cy="159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4" h="2061" extrusionOk="0">
                      <a:moveTo>
                        <a:pt x="5179" y="0"/>
                      </a:moveTo>
                      <a:cubicBezTo>
                        <a:pt x="5166" y="0"/>
                        <a:pt x="5152" y="1"/>
                        <a:pt x="5139" y="1"/>
                      </a:cubicBezTo>
                      <a:cubicBezTo>
                        <a:pt x="3999" y="55"/>
                        <a:pt x="2932" y="478"/>
                        <a:pt x="1908" y="917"/>
                      </a:cubicBezTo>
                      <a:cubicBezTo>
                        <a:pt x="1210" y="1214"/>
                        <a:pt x="497" y="1542"/>
                        <a:pt x="1" y="2060"/>
                      </a:cubicBezTo>
                      <a:cubicBezTo>
                        <a:pt x="1971" y="2060"/>
                        <a:pt x="3762" y="1369"/>
                        <a:pt x="5310" y="342"/>
                      </a:cubicBezTo>
                      <a:cubicBezTo>
                        <a:pt x="5392" y="289"/>
                        <a:pt x="5484" y="213"/>
                        <a:pt x="5461" y="124"/>
                      </a:cubicBezTo>
                      <a:cubicBezTo>
                        <a:pt x="5436" y="28"/>
                        <a:pt x="5301" y="0"/>
                        <a:pt x="517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43"/>
                <p:cNvSpPr/>
                <p:nvPr/>
              </p:nvSpPr>
              <p:spPr>
                <a:xfrm>
                  <a:off x="-3734696" y="2068375"/>
                  <a:ext cx="179113" cy="117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3" h="1522" extrusionOk="0">
                      <a:moveTo>
                        <a:pt x="1747" y="0"/>
                      </a:moveTo>
                      <a:cubicBezTo>
                        <a:pt x="1719" y="0"/>
                        <a:pt x="1691" y="7"/>
                        <a:pt x="1665" y="18"/>
                      </a:cubicBezTo>
                      <a:cubicBezTo>
                        <a:pt x="1176" y="192"/>
                        <a:pt x="693" y="375"/>
                        <a:pt x="209" y="565"/>
                      </a:cubicBezTo>
                      <a:cubicBezTo>
                        <a:pt x="140" y="593"/>
                        <a:pt x="64" y="622"/>
                        <a:pt x="33" y="685"/>
                      </a:cubicBezTo>
                      <a:cubicBezTo>
                        <a:pt x="1" y="748"/>
                        <a:pt x="26" y="821"/>
                        <a:pt x="55" y="887"/>
                      </a:cubicBezTo>
                      <a:cubicBezTo>
                        <a:pt x="102" y="1007"/>
                        <a:pt x="191" y="1433"/>
                        <a:pt x="317" y="1503"/>
                      </a:cubicBezTo>
                      <a:cubicBezTo>
                        <a:pt x="342" y="1516"/>
                        <a:pt x="376" y="1522"/>
                        <a:pt x="415" y="1522"/>
                      </a:cubicBezTo>
                      <a:cubicBezTo>
                        <a:pt x="580" y="1522"/>
                        <a:pt x="839" y="1423"/>
                        <a:pt x="952" y="1392"/>
                      </a:cubicBezTo>
                      <a:cubicBezTo>
                        <a:pt x="1394" y="1272"/>
                        <a:pt x="1820" y="1102"/>
                        <a:pt x="2228" y="887"/>
                      </a:cubicBezTo>
                      <a:cubicBezTo>
                        <a:pt x="2262" y="871"/>
                        <a:pt x="2300" y="846"/>
                        <a:pt x="2310" y="811"/>
                      </a:cubicBezTo>
                      <a:cubicBezTo>
                        <a:pt x="2313" y="779"/>
                        <a:pt x="2303" y="745"/>
                        <a:pt x="2281" y="716"/>
                      </a:cubicBezTo>
                      <a:cubicBezTo>
                        <a:pt x="2146" y="498"/>
                        <a:pt x="2003" y="280"/>
                        <a:pt x="1855" y="72"/>
                      </a:cubicBezTo>
                      <a:cubicBezTo>
                        <a:pt x="1836" y="40"/>
                        <a:pt x="1808" y="15"/>
                        <a:pt x="1776" y="3"/>
                      </a:cubicBezTo>
                      <a:cubicBezTo>
                        <a:pt x="1766" y="1"/>
                        <a:pt x="1756" y="0"/>
                        <a:pt x="1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42" name="Google Shape;742;p43"/>
          <p:cNvGrpSpPr/>
          <p:nvPr/>
        </p:nvGrpSpPr>
        <p:grpSpPr>
          <a:xfrm>
            <a:off x="53651" y="86676"/>
            <a:ext cx="1278046" cy="2035551"/>
            <a:chOff x="5153636" y="1514426"/>
            <a:chExt cx="1756314" cy="2869670"/>
          </a:xfrm>
        </p:grpSpPr>
        <p:sp>
          <p:nvSpPr>
            <p:cNvPr id="743" name="Google Shape;743;p43"/>
            <p:cNvSpPr/>
            <p:nvPr/>
          </p:nvSpPr>
          <p:spPr>
            <a:xfrm flipH="1">
              <a:off x="5153636" y="1514426"/>
              <a:ext cx="1756314" cy="286967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44" name="Google Shape;744;p43"/>
            <p:cNvGrpSpPr/>
            <p:nvPr/>
          </p:nvGrpSpPr>
          <p:grpSpPr>
            <a:xfrm>
              <a:off x="5274321" y="1603040"/>
              <a:ext cx="1514944" cy="2596227"/>
              <a:chOff x="5274321" y="1603040"/>
              <a:chExt cx="1514944" cy="2596227"/>
            </a:xfrm>
          </p:grpSpPr>
          <p:grpSp>
            <p:nvGrpSpPr>
              <p:cNvPr id="745" name="Google Shape;745;p43"/>
              <p:cNvGrpSpPr/>
              <p:nvPr/>
            </p:nvGrpSpPr>
            <p:grpSpPr>
              <a:xfrm>
                <a:off x="5300453" y="1603040"/>
                <a:ext cx="1368305" cy="589878"/>
                <a:chOff x="5300453" y="1603040"/>
                <a:chExt cx="1368305" cy="589878"/>
              </a:xfrm>
            </p:grpSpPr>
            <p:grpSp>
              <p:nvGrpSpPr>
                <p:cNvPr id="746" name="Google Shape;746;p43"/>
                <p:cNvGrpSpPr/>
                <p:nvPr/>
              </p:nvGrpSpPr>
              <p:grpSpPr>
                <a:xfrm flipH="1">
                  <a:off x="5300453" y="1603040"/>
                  <a:ext cx="258261" cy="226162"/>
                  <a:chOff x="2767446" y="-359779"/>
                  <a:chExt cx="290051" cy="254000"/>
                </a:xfrm>
              </p:grpSpPr>
              <p:sp>
                <p:nvSpPr>
                  <p:cNvPr id="747" name="Google Shape;747;p43"/>
                  <p:cNvSpPr/>
                  <p:nvPr/>
                </p:nvSpPr>
                <p:spPr>
                  <a:xfrm>
                    <a:off x="2767446" y="-165058"/>
                    <a:ext cx="108062" cy="59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62" h="1570" extrusionOk="0">
                        <a:moveTo>
                          <a:pt x="1870" y="1"/>
                        </a:moveTo>
                        <a:cubicBezTo>
                          <a:pt x="1627" y="1"/>
                          <a:pt x="1357" y="48"/>
                          <a:pt x="1090" y="147"/>
                        </a:cubicBezTo>
                        <a:cubicBezTo>
                          <a:pt x="404" y="396"/>
                          <a:pt x="0" y="886"/>
                          <a:pt x="190" y="1239"/>
                        </a:cubicBezTo>
                        <a:cubicBezTo>
                          <a:pt x="305" y="1455"/>
                          <a:pt x="614" y="1570"/>
                          <a:pt x="993" y="1570"/>
                        </a:cubicBezTo>
                        <a:cubicBezTo>
                          <a:pt x="1235" y="1570"/>
                          <a:pt x="1507" y="1523"/>
                          <a:pt x="1775" y="1426"/>
                        </a:cubicBezTo>
                        <a:cubicBezTo>
                          <a:pt x="2460" y="1176"/>
                          <a:pt x="2862" y="687"/>
                          <a:pt x="2675" y="333"/>
                        </a:cubicBezTo>
                        <a:cubicBezTo>
                          <a:pt x="2559" y="117"/>
                          <a:pt x="2249" y="1"/>
                          <a:pt x="187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" name="Google Shape;748;p43"/>
                  <p:cNvSpPr/>
                  <p:nvPr/>
                </p:nvSpPr>
                <p:spPr>
                  <a:xfrm>
                    <a:off x="2831112" y="-327344"/>
                    <a:ext cx="31754" cy="183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1" h="4852" extrusionOk="0">
                        <a:moveTo>
                          <a:pt x="408" y="1"/>
                        </a:moveTo>
                        <a:lnTo>
                          <a:pt x="0" y="39"/>
                        </a:lnTo>
                        <a:lnTo>
                          <a:pt x="433" y="4852"/>
                        </a:lnTo>
                        <a:lnTo>
                          <a:pt x="840" y="4817"/>
                        </a:lnTo>
                        <a:lnTo>
                          <a:pt x="408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" name="Google Shape;749;p43"/>
                  <p:cNvSpPr/>
                  <p:nvPr/>
                </p:nvSpPr>
                <p:spPr>
                  <a:xfrm>
                    <a:off x="2827777" y="-359779"/>
                    <a:ext cx="208270" cy="782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16" h="2073" extrusionOk="0">
                        <a:moveTo>
                          <a:pt x="5348" y="1"/>
                        </a:moveTo>
                        <a:lnTo>
                          <a:pt x="1" y="651"/>
                        </a:lnTo>
                        <a:lnTo>
                          <a:pt x="209" y="2073"/>
                        </a:lnTo>
                        <a:lnTo>
                          <a:pt x="5515" y="1302"/>
                        </a:lnTo>
                        <a:lnTo>
                          <a:pt x="5348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" name="Google Shape;750;p43"/>
                  <p:cNvSpPr/>
                  <p:nvPr/>
                </p:nvSpPr>
                <p:spPr>
                  <a:xfrm>
                    <a:off x="2949435" y="-187940"/>
                    <a:ext cx="108062" cy="59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62" h="1570" extrusionOk="0">
                        <a:moveTo>
                          <a:pt x="1870" y="1"/>
                        </a:moveTo>
                        <a:cubicBezTo>
                          <a:pt x="1627" y="1"/>
                          <a:pt x="1357" y="48"/>
                          <a:pt x="1090" y="146"/>
                        </a:cubicBezTo>
                        <a:cubicBezTo>
                          <a:pt x="404" y="396"/>
                          <a:pt x="0" y="885"/>
                          <a:pt x="190" y="1239"/>
                        </a:cubicBezTo>
                        <a:cubicBezTo>
                          <a:pt x="305" y="1455"/>
                          <a:pt x="614" y="1569"/>
                          <a:pt x="993" y="1569"/>
                        </a:cubicBezTo>
                        <a:cubicBezTo>
                          <a:pt x="1235" y="1569"/>
                          <a:pt x="1507" y="1523"/>
                          <a:pt x="1775" y="1425"/>
                        </a:cubicBezTo>
                        <a:cubicBezTo>
                          <a:pt x="2461" y="1176"/>
                          <a:pt x="2862" y="686"/>
                          <a:pt x="2675" y="332"/>
                        </a:cubicBezTo>
                        <a:cubicBezTo>
                          <a:pt x="2560" y="116"/>
                          <a:pt x="2250" y="1"/>
                          <a:pt x="187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" name="Google Shape;751;p43"/>
                  <p:cNvSpPr/>
                  <p:nvPr/>
                </p:nvSpPr>
                <p:spPr>
                  <a:xfrm>
                    <a:off x="3017023" y="-354644"/>
                    <a:ext cx="31188" cy="1823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" h="4830" extrusionOk="0">
                        <a:moveTo>
                          <a:pt x="405" y="0"/>
                        </a:moveTo>
                        <a:lnTo>
                          <a:pt x="1" y="35"/>
                        </a:lnTo>
                        <a:lnTo>
                          <a:pt x="421" y="4830"/>
                        </a:lnTo>
                        <a:lnTo>
                          <a:pt x="825" y="4795"/>
                        </a:lnTo>
                        <a:lnTo>
                          <a:pt x="405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2" name="Google Shape;752;p43"/>
                <p:cNvGrpSpPr/>
                <p:nvPr/>
              </p:nvGrpSpPr>
              <p:grpSpPr>
                <a:xfrm flipH="1">
                  <a:off x="6588038" y="1749216"/>
                  <a:ext cx="80720" cy="178556"/>
                  <a:chOff x="2868217" y="-2734"/>
                  <a:chExt cx="90656" cy="200534"/>
                </a:xfrm>
              </p:grpSpPr>
              <p:sp>
                <p:nvSpPr>
                  <p:cNvPr id="753" name="Google Shape;753;p43"/>
                  <p:cNvSpPr/>
                  <p:nvPr/>
                </p:nvSpPr>
                <p:spPr>
                  <a:xfrm>
                    <a:off x="2868217" y="145204"/>
                    <a:ext cx="90656" cy="5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1" h="1393" extrusionOk="0">
                        <a:moveTo>
                          <a:pt x="1571" y="1"/>
                        </a:moveTo>
                        <a:cubicBezTo>
                          <a:pt x="1368" y="1"/>
                          <a:pt x="1141" y="42"/>
                          <a:pt x="916" y="129"/>
                        </a:cubicBezTo>
                        <a:cubicBezTo>
                          <a:pt x="338" y="350"/>
                          <a:pt x="0" y="786"/>
                          <a:pt x="161" y="1098"/>
                        </a:cubicBezTo>
                        <a:cubicBezTo>
                          <a:pt x="258" y="1290"/>
                          <a:pt x="518" y="1392"/>
                          <a:pt x="838" y="1392"/>
                        </a:cubicBezTo>
                        <a:cubicBezTo>
                          <a:pt x="1040" y="1392"/>
                          <a:pt x="1265" y="1351"/>
                          <a:pt x="1488" y="1266"/>
                        </a:cubicBezTo>
                        <a:cubicBezTo>
                          <a:pt x="2066" y="1041"/>
                          <a:pt x="2401" y="609"/>
                          <a:pt x="2243" y="293"/>
                        </a:cubicBezTo>
                        <a:cubicBezTo>
                          <a:pt x="2146" y="102"/>
                          <a:pt x="1888" y="1"/>
                          <a:pt x="157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" name="Google Shape;754;p43"/>
                  <p:cNvSpPr/>
                  <p:nvPr/>
                </p:nvSpPr>
                <p:spPr>
                  <a:xfrm>
                    <a:off x="2923797" y="-2734"/>
                    <a:ext cx="28507" cy="1619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5" h="4290" extrusionOk="0">
                        <a:moveTo>
                          <a:pt x="404" y="1"/>
                        </a:moveTo>
                        <a:lnTo>
                          <a:pt x="0" y="35"/>
                        </a:lnTo>
                        <a:lnTo>
                          <a:pt x="351" y="4290"/>
                        </a:lnTo>
                        <a:lnTo>
                          <a:pt x="755" y="4255"/>
                        </a:lnTo>
                        <a:lnTo>
                          <a:pt x="404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5" name="Google Shape;755;p43"/>
                <p:cNvGrpSpPr/>
                <p:nvPr/>
              </p:nvGrpSpPr>
              <p:grpSpPr>
                <a:xfrm flipH="1">
                  <a:off x="5385921" y="1992240"/>
                  <a:ext cx="221958" cy="200678"/>
                  <a:chOff x="2499467" y="-101246"/>
                  <a:chExt cx="249279" cy="225379"/>
                </a:xfrm>
              </p:grpSpPr>
              <p:sp>
                <p:nvSpPr>
                  <p:cNvPr id="756" name="Google Shape;756;p43"/>
                  <p:cNvSpPr/>
                  <p:nvPr/>
                </p:nvSpPr>
                <p:spPr>
                  <a:xfrm>
                    <a:off x="2499467" y="71537"/>
                    <a:ext cx="90694" cy="5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2" h="1393" extrusionOk="0">
                        <a:moveTo>
                          <a:pt x="1566" y="1"/>
                        </a:moveTo>
                        <a:cubicBezTo>
                          <a:pt x="1364" y="1"/>
                          <a:pt x="1137" y="42"/>
                          <a:pt x="913" y="128"/>
                        </a:cubicBezTo>
                        <a:cubicBezTo>
                          <a:pt x="339" y="352"/>
                          <a:pt x="1" y="785"/>
                          <a:pt x="159" y="1097"/>
                        </a:cubicBezTo>
                        <a:cubicBezTo>
                          <a:pt x="255" y="1290"/>
                          <a:pt x="515" y="1392"/>
                          <a:pt x="834" y="1392"/>
                        </a:cubicBezTo>
                        <a:cubicBezTo>
                          <a:pt x="1037" y="1392"/>
                          <a:pt x="1264" y="1351"/>
                          <a:pt x="1488" y="1265"/>
                        </a:cubicBezTo>
                        <a:cubicBezTo>
                          <a:pt x="2063" y="1044"/>
                          <a:pt x="2401" y="608"/>
                          <a:pt x="2243" y="295"/>
                        </a:cubicBezTo>
                        <a:cubicBezTo>
                          <a:pt x="2146" y="104"/>
                          <a:pt x="1886" y="1"/>
                          <a:pt x="1566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" name="Google Shape;757;p43"/>
                  <p:cNvSpPr/>
                  <p:nvPr/>
                </p:nvSpPr>
                <p:spPr>
                  <a:xfrm>
                    <a:off x="2550028" y="-79646"/>
                    <a:ext cx="28318" cy="1624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0" h="4303" extrusionOk="0">
                        <a:moveTo>
                          <a:pt x="405" y="0"/>
                        </a:moveTo>
                        <a:lnTo>
                          <a:pt x="1" y="32"/>
                        </a:lnTo>
                        <a:lnTo>
                          <a:pt x="342" y="4302"/>
                        </a:lnTo>
                        <a:lnTo>
                          <a:pt x="749" y="4271"/>
                        </a:lnTo>
                        <a:lnTo>
                          <a:pt x="405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" name="Google Shape;758;p43"/>
                  <p:cNvSpPr/>
                  <p:nvPr/>
                </p:nvSpPr>
                <p:spPr>
                  <a:xfrm>
                    <a:off x="2556105" y="-101246"/>
                    <a:ext cx="174628" cy="69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5" h="1840" extrusionOk="0">
                        <a:moveTo>
                          <a:pt x="4486" y="1"/>
                        </a:moveTo>
                        <a:lnTo>
                          <a:pt x="1" y="579"/>
                        </a:lnTo>
                        <a:lnTo>
                          <a:pt x="175" y="1839"/>
                        </a:lnTo>
                        <a:lnTo>
                          <a:pt x="4625" y="1154"/>
                        </a:lnTo>
                        <a:lnTo>
                          <a:pt x="4486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" name="Google Shape;759;p43"/>
                  <p:cNvSpPr/>
                  <p:nvPr/>
                </p:nvSpPr>
                <p:spPr>
                  <a:xfrm>
                    <a:off x="2658090" y="51223"/>
                    <a:ext cx="90656" cy="5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1" h="1393" extrusionOk="0">
                        <a:moveTo>
                          <a:pt x="1570" y="1"/>
                        </a:moveTo>
                        <a:cubicBezTo>
                          <a:pt x="1367" y="1"/>
                          <a:pt x="1139" y="43"/>
                          <a:pt x="913" y="129"/>
                        </a:cubicBezTo>
                        <a:cubicBezTo>
                          <a:pt x="338" y="350"/>
                          <a:pt x="0" y="786"/>
                          <a:pt x="158" y="1098"/>
                        </a:cubicBezTo>
                        <a:cubicBezTo>
                          <a:pt x="255" y="1290"/>
                          <a:pt x="516" y="1393"/>
                          <a:pt x="837" y="1393"/>
                        </a:cubicBezTo>
                        <a:cubicBezTo>
                          <a:pt x="1039" y="1393"/>
                          <a:pt x="1265" y="1351"/>
                          <a:pt x="1488" y="1266"/>
                        </a:cubicBezTo>
                        <a:cubicBezTo>
                          <a:pt x="2063" y="1042"/>
                          <a:pt x="2401" y="609"/>
                          <a:pt x="2243" y="293"/>
                        </a:cubicBezTo>
                        <a:cubicBezTo>
                          <a:pt x="2146" y="102"/>
                          <a:pt x="1888" y="1"/>
                          <a:pt x="157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" name="Google Shape;760;p43"/>
                  <p:cNvSpPr/>
                  <p:nvPr/>
                </p:nvSpPr>
                <p:spPr>
                  <a:xfrm>
                    <a:off x="2713520" y="-96715"/>
                    <a:ext cx="28658" cy="1620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" h="4291" extrusionOk="0">
                        <a:moveTo>
                          <a:pt x="408" y="1"/>
                        </a:moveTo>
                        <a:lnTo>
                          <a:pt x="1" y="36"/>
                        </a:lnTo>
                        <a:lnTo>
                          <a:pt x="355" y="4290"/>
                        </a:lnTo>
                        <a:lnTo>
                          <a:pt x="759" y="4255"/>
                        </a:lnTo>
                        <a:lnTo>
                          <a:pt x="408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61" name="Google Shape;761;p43"/>
              <p:cNvGrpSpPr/>
              <p:nvPr/>
            </p:nvGrpSpPr>
            <p:grpSpPr>
              <a:xfrm>
                <a:off x="5274321" y="1801814"/>
                <a:ext cx="1514944" cy="2397453"/>
                <a:chOff x="4994453" y="1703888"/>
                <a:chExt cx="1701420" cy="2692557"/>
              </a:xfrm>
            </p:grpSpPr>
            <p:grpSp>
              <p:nvGrpSpPr>
                <p:cNvPr id="762" name="Google Shape;762;p43"/>
                <p:cNvGrpSpPr/>
                <p:nvPr/>
              </p:nvGrpSpPr>
              <p:grpSpPr>
                <a:xfrm flipH="1">
                  <a:off x="4994453" y="1703888"/>
                  <a:ext cx="1701420" cy="2692557"/>
                  <a:chOff x="-6024368" y="1570064"/>
                  <a:chExt cx="1888159" cy="2583780"/>
                </a:xfrm>
              </p:grpSpPr>
              <p:sp>
                <p:nvSpPr>
                  <p:cNvPr id="763" name="Google Shape;763;p43"/>
                  <p:cNvSpPr/>
                  <p:nvPr/>
                </p:nvSpPr>
                <p:spPr>
                  <a:xfrm>
                    <a:off x="-5460158" y="3019307"/>
                    <a:ext cx="174467" cy="9624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12429" extrusionOk="0">
                        <a:moveTo>
                          <a:pt x="1477" y="0"/>
                        </a:moveTo>
                        <a:cubicBezTo>
                          <a:pt x="1226" y="0"/>
                          <a:pt x="997" y="200"/>
                          <a:pt x="898" y="410"/>
                        </a:cubicBezTo>
                        <a:cubicBezTo>
                          <a:pt x="159" y="1986"/>
                          <a:pt x="1" y="3991"/>
                          <a:pt x="124" y="5675"/>
                        </a:cubicBezTo>
                        <a:cubicBezTo>
                          <a:pt x="212" y="6906"/>
                          <a:pt x="168" y="8144"/>
                          <a:pt x="152" y="9379"/>
                        </a:cubicBezTo>
                        <a:cubicBezTo>
                          <a:pt x="146" y="9863"/>
                          <a:pt x="146" y="10349"/>
                          <a:pt x="159" y="10832"/>
                        </a:cubicBezTo>
                        <a:cubicBezTo>
                          <a:pt x="165" y="11060"/>
                          <a:pt x="184" y="11284"/>
                          <a:pt x="193" y="11514"/>
                        </a:cubicBezTo>
                        <a:cubicBezTo>
                          <a:pt x="203" y="11745"/>
                          <a:pt x="133" y="11979"/>
                          <a:pt x="200" y="12206"/>
                        </a:cubicBezTo>
                        <a:cubicBezTo>
                          <a:pt x="215" y="12266"/>
                          <a:pt x="247" y="12323"/>
                          <a:pt x="291" y="12364"/>
                        </a:cubicBezTo>
                        <a:cubicBezTo>
                          <a:pt x="333" y="12406"/>
                          <a:pt x="393" y="12428"/>
                          <a:pt x="454" y="12428"/>
                        </a:cubicBezTo>
                        <a:cubicBezTo>
                          <a:pt x="462" y="12428"/>
                          <a:pt x="470" y="12428"/>
                          <a:pt x="478" y="12427"/>
                        </a:cubicBezTo>
                        <a:cubicBezTo>
                          <a:pt x="598" y="12411"/>
                          <a:pt x="677" y="12203"/>
                          <a:pt x="705" y="12111"/>
                        </a:cubicBezTo>
                        <a:cubicBezTo>
                          <a:pt x="721" y="12045"/>
                          <a:pt x="730" y="11975"/>
                          <a:pt x="737" y="11906"/>
                        </a:cubicBezTo>
                        <a:cubicBezTo>
                          <a:pt x="762" y="11682"/>
                          <a:pt x="847" y="11464"/>
                          <a:pt x="885" y="11243"/>
                        </a:cubicBezTo>
                        <a:cubicBezTo>
                          <a:pt x="923" y="11006"/>
                          <a:pt x="961" y="10766"/>
                          <a:pt x="992" y="10529"/>
                        </a:cubicBezTo>
                        <a:cubicBezTo>
                          <a:pt x="1103" y="9711"/>
                          <a:pt x="1176" y="8874"/>
                          <a:pt x="1261" y="8043"/>
                        </a:cubicBezTo>
                        <a:cubicBezTo>
                          <a:pt x="1368" y="6932"/>
                          <a:pt x="1491" y="5823"/>
                          <a:pt x="1735" y="4746"/>
                        </a:cubicBezTo>
                        <a:cubicBezTo>
                          <a:pt x="1997" y="3603"/>
                          <a:pt x="2161" y="2440"/>
                          <a:pt x="2231" y="1272"/>
                        </a:cubicBezTo>
                        <a:cubicBezTo>
                          <a:pt x="2243" y="1019"/>
                          <a:pt x="2253" y="757"/>
                          <a:pt x="2158" y="520"/>
                        </a:cubicBezTo>
                        <a:cubicBezTo>
                          <a:pt x="2063" y="283"/>
                          <a:pt x="1852" y="62"/>
                          <a:pt x="1564" y="8"/>
                        </a:cubicBezTo>
                        <a:cubicBezTo>
                          <a:pt x="1535" y="3"/>
                          <a:pt x="1506" y="0"/>
                          <a:pt x="1477" y="0"/>
                        </a:cubicBezTo>
                        <a:close/>
                      </a:path>
                    </a:pathLst>
                  </a:custGeom>
                  <a:solidFill>
                    <a:srgbClr val="FFBA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" name="Google Shape;764;p43"/>
                  <p:cNvSpPr/>
                  <p:nvPr/>
                </p:nvSpPr>
                <p:spPr>
                  <a:xfrm>
                    <a:off x="-5586613" y="3939265"/>
                    <a:ext cx="207532" cy="1776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0" h="2294" extrusionOk="0">
                        <a:moveTo>
                          <a:pt x="2354" y="1"/>
                        </a:moveTo>
                        <a:lnTo>
                          <a:pt x="2354" y="1"/>
                        </a:lnTo>
                        <a:cubicBezTo>
                          <a:pt x="2392" y="130"/>
                          <a:pt x="2357" y="282"/>
                          <a:pt x="2202" y="339"/>
                        </a:cubicBezTo>
                        <a:cubicBezTo>
                          <a:pt x="2171" y="350"/>
                          <a:pt x="2137" y="355"/>
                          <a:pt x="2103" y="355"/>
                        </a:cubicBezTo>
                        <a:cubicBezTo>
                          <a:pt x="1982" y="355"/>
                          <a:pt x="1860" y="288"/>
                          <a:pt x="1823" y="187"/>
                        </a:cubicBezTo>
                        <a:cubicBezTo>
                          <a:pt x="1507" y="737"/>
                          <a:pt x="1119" y="1242"/>
                          <a:pt x="670" y="1690"/>
                        </a:cubicBezTo>
                        <a:cubicBezTo>
                          <a:pt x="459" y="1905"/>
                          <a:pt x="235" y="2104"/>
                          <a:pt x="1" y="2294"/>
                        </a:cubicBezTo>
                        <a:cubicBezTo>
                          <a:pt x="418" y="2294"/>
                          <a:pt x="828" y="2186"/>
                          <a:pt x="1188" y="1978"/>
                        </a:cubicBezTo>
                        <a:cubicBezTo>
                          <a:pt x="1526" y="1779"/>
                          <a:pt x="1826" y="1520"/>
                          <a:pt x="2073" y="1210"/>
                        </a:cubicBezTo>
                        <a:cubicBezTo>
                          <a:pt x="2098" y="1409"/>
                          <a:pt x="2107" y="1611"/>
                          <a:pt x="2098" y="1814"/>
                        </a:cubicBezTo>
                        <a:cubicBezTo>
                          <a:pt x="2269" y="1596"/>
                          <a:pt x="2439" y="1375"/>
                          <a:pt x="2534" y="1125"/>
                        </a:cubicBezTo>
                        <a:cubicBezTo>
                          <a:pt x="2679" y="759"/>
                          <a:pt x="2591" y="326"/>
                          <a:pt x="2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5" name="Google Shape;765;p43"/>
                  <p:cNvSpPr/>
                  <p:nvPr/>
                </p:nvSpPr>
                <p:spPr>
                  <a:xfrm>
                    <a:off x="-5049275" y="3115407"/>
                    <a:ext cx="472214" cy="851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8" h="11002" extrusionOk="0">
                        <a:moveTo>
                          <a:pt x="443" y="1"/>
                        </a:moveTo>
                        <a:cubicBezTo>
                          <a:pt x="277" y="1"/>
                          <a:pt x="124" y="119"/>
                          <a:pt x="67" y="258"/>
                        </a:cubicBezTo>
                        <a:cubicBezTo>
                          <a:pt x="1" y="413"/>
                          <a:pt x="26" y="596"/>
                          <a:pt x="58" y="760"/>
                        </a:cubicBezTo>
                        <a:cubicBezTo>
                          <a:pt x="266" y="1904"/>
                          <a:pt x="936" y="2943"/>
                          <a:pt x="1691" y="3900"/>
                        </a:cubicBezTo>
                        <a:cubicBezTo>
                          <a:pt x="2445" y="4857"/>
                          <a:pt x="3301" y="5757"/>
                          <a:pt x="3961" y="6764"/>
                        </a:cubicBezTo>
                        <a:cubicBezTo>
                          <a:pt x="4694" y="7886"/>
                          <a:pt x="5162" y="9121"/>
                          <a:pt x="5597" y="10352"/>
                        </a:cubicBezTo>
                        <a:cubicBezTo>
                          <a:pt x="5670" y="10561"/>
                          <a:pt x="5588" y="10709"/>
                          <a:pt x="5721" y="10892"/>
                        </a:cubicBezTo>
                        <a:cubicBezTo>
                          <a:pt x="5746" y="10940"/>
                          <a:pt x="5787" y="10974"/>
                          <a:pt x="5837" y="10993"/>
                        </a:cubicBezTo>
                        <a:cubicBezTo>
                          <a:pt x="5855" y="10999"/>
                          <a:pt x="5872" y="11002"/>
                          <a:pt x="5888" y="11002"/>
                        </a:cubicBezTo>
                        <a:cubicBezTo>
                          <a:pt x="6030" y="11002"/>
                          <a:pt x="6097" y="10791"/>
                          <a:pt x="6077" y="10646"/>
                        </a:cubicBezTo>
                        <a:cubicBezTo>
                          <a:pt x="5771" y="8530"/>
                          <a:pt x="5408" y="6291"/>
                          <a:pt x="3848" y="4639"/>
                        </a:cubicBezTo>
                        <a:cubicBezTo>
                          <a:pt x="3491" y="4263"/>
                          <a:pt x="3080" y="3925"/>
                          <a:pt x="2761" y="3524"/>
                        </a:cubicBezTo>
                        <a:cubicBezTo>
                          <a:pt x="1934" y="2488"/>
                          <a:pt x="1766" y="1108"/>
                          <a:pt x="787" y="176"/>
                        </a:cubicBezTo>
                        <a:cubicBezTo>
                          <a:pt x="708" y="100"/>
                          <a:pt x="617" y="24"/>
                          <a:pt x="500" y="6"/>
                        </a:cubicBezTo>
                        <a:cubicBezTo>
                          <a:pt x="481" y="2"/>
                          <a:pt x="462" y="1"/>
                          <a:pt x="443" y="1"/>
                        </a:cubicBezTo>
                        <a:close/>
                      </a:path>
                    </a:pathLst>
                  </a:custGeom>
                  <a:solidFill>
                    <a:srgbClr val="FFBA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6" name="Google Shape;766;p43"/>
                  <p:cNvSpPr/>
                  <p:nvPr/>
                </p:nvSpPr>
                <p:spPr>
                  <a:xfrm>
                    <a:off x="-4646212" y="3929740"/>
                    <a:ext cx="100901" cy="2241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" h="2894" extrusionOk="0">
                        <a:moveTo>
                          <a:pt x="822" y="1"/>
                        </a:moveTo>
                        <a:cubicBezTo>
                          <a:pt x="835" y="114"/>
                          <a:pt x="841" y="241"/>
                          <a:pt x="762" y="332"/>
                        </a:cubicBezTo>
                        <a:cubicBezTo>
                          <a:pt x="734" y="364"/>
                          <a:pt x="696" y="386"/>
                          <a:pt x="655" y="389"/>
                        </a:cubicBezTo>
                        <a:cubicBezTo>
                          <a:pt x="604" y="389"/>
                          <a:pt x="557" y="364"/>
                          <a:pt x="525" y="323"/>
                        </a:cubicBezTo>
                        <a:cubicBezTo>
                          <a:pt x="468" y="259"/>
                          <a:pt x="440" y="177"/>
                          <a:pt x="446" y="92"/>
                        </a:cubicBezTo>
                        <a:lnTo>
                          <a:pt x="446" y="92"/>
                        </a:lnTo>
                        <a:cubicBezTo>
                          <a:pt x="285" y="566"/>
                          <a:pt x="241" y="1043"/>
                          <a:pt x="140" y="1526"/>
                        </a:cubicBezTo>
                        <a:cubicBezTo>
                          <a:pt x="45" y="1981"/>
                          <a:pt x="1" y="2458"/>
                          <a:pt x="174" y="2894"/>
                        </a:cubicBezTo>
                        <a:cubicBezTo>
                          <a:pt x="566" y="2350"/>
                          <a:pt x="857" y="1744"/>
                          <a:pt x="1034" y="1096"/>
                        </a:cubicBezTo>
                        <a:lnTo>
                          <a:pt x="1239" y="1308"/>
                        </a:lnTo>
                        <a:cubicBezTo>
                          <a:pt x="1241" y="1308"/>
                          <a:pt x="1244" y="1309"/>
                          <a:pt x="1246" y="1309"/>
                        </a:cubicBezTo>
                        <a:cubicBezTo>
                          <a:pt x="1285" y="1309"/>
                          <a:pt x="1302" y="1259"/>
                          <a:pt x="1302" y="1223"/>
                        </a:cubicBezTo>
                        <a:cubicBezTo>
                          <a:pt x="1289" y="986"/>
                          <a:pt x="1267" y="743"/>
                          <a:pt x="1182" y="515"/>
                        </a:cubicBezTo>
                        <a:cubicBezTo>
                          <a:pt x="1144" y="405"/>
                          <a:pt x="1090" y="301"/>
                          <a:pt x="1021" y="206"/>
                        </a:cubicBezTo>
                        <a:cubicBezTo>
                          <a:pt x="986" y="158"/>
                          <a:pt x="828" y="42"/>
                          <a:pt x="82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7" name="Google Shape;767;p43"/>
                  <p:cNvSpPr/>
                  <p:nvPr/>
                </p:nvSpPr>
                <p:spPr>
                  <a:xfrm>
                    <a:off x="-6024368" y="2181433"/>
                    <a:ext cx="1888159" cy="16137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383" h="20840" extrusionOk="0">
                        <a:moveTo>
                          <a:pt x="8828" y="1"/>
                        </a:moveTo>
                        <a:cubicBezTo>
                          <a:pt x="8785" y="1"/>
                          <a:pt x="8741" y="5"/>
                          <a:pt x="8699" y="14"/>
                        </a:cubicBezTo>
                        <a:cubicBezTo>
                          <a:pt x="8556" y="46"/>
                          <a:pt x="8430" y="128"/>
                          <a:pt x="8282" y="141"/>
                        </a:cubicBezTo>
                        <a:cubicBezTo>
                          <a:pt x="8193" y="141"/>
                          <a:pt x="8108" y="134"/>
                          <a:pt x="8019" y="119"/>
                        </a:cubicBezTo>
                        <a:cubicBezTo>
                          <a:pt x="7992" y="116"/>
                          <a:pt x="7965" y="115"/>
                          <a:pt x="7937" y="115"/>
                        </a:cubicBezTo>
                        <a:cubicBezTo>
                          <a:pt x="7495" y="115"/>
                          <a:pt x="7068" y="420"/>
                          <a:pt x="7006" y="798"/>
                        </a:cubicBezTo>
                        <a:cubicBezTo>
                          <a:pt x="6946" y="1148"/>
                          <a:pt x="7164" y="1492"/>
                          <a:pt x="7423" y="1767"/>
                        </a:cubicBezTo>
                        <a:cubicBezTo>
                          <a:pt x="7543" y="1894"/>
                          <a:pt x="7675" y="2014"/>
                          <a:pt x="7748" y="2162"/>
                        </a:cubicBezTo>
                        <a:cubicBezTo>
                          <a:pt x="7915" y="2506"/>
                          <a:pt x="7492" y="2816"/>
                          <a:pt x="7404" y="3147"/>
                        </a:cubicBezTo>
                        <a:cubicBezTo>
                          <a:pt x="7186" y="3950"/>
                          <a:pt x="8139" y="4670"/>
                          <a:pt x="8146" y="5497"/>
                        </a:cubicBezTo>
                        <a:cubicBezTo>
                          <a:pt x="8146" y="5693"/>
                          <a:pt x="8111" y="5920"/>
                          <a:pt x="8278" y="6050"/>
                        </a:cubicBezTo>
                        <a:cubicBezTo>
                          <a:pt x="7558" y="6274"/>
                          <a:pt x="6886" y="6663"/>
                          <a:pt x="6576" y="7266"/>
                        </a:cubicBezTo>
                        <a:cubicBezTo>
                          <a:pt x="6099" y="8188"/>
                          <a:pt x="6232" y="9104"/>
                          <a:pt x="5344" y="9805"/>
                        </a:cubicBezTo>
                        <a:cubicBezTo>
                          <a:pt x="4428" y="10528"/>
                          <a:pt x="3115" y="10832"/>
                          <a:pt x="2104" y="11441"/>
                        </a:cubicBezTo>
                        <a:cubicBezTo>
                          <a:pt x="1349" y="11899"/>
                          <a:pt x="746" y="12537"/>
                          <a:pt x="373" y="13267"/>
                        </a:cubicBezTo>
                        <a:cubicBezTo>
                          <a:pt x="143" y="13722"/>
                          <a:pt x="0" y="14230"/>
                          <a:pt x="111" y="14716"/>
                        </a:cubicBezTo>
                        <a:cubicBezTo>
                          <a:pt x="225" y="15203"/>
                          <a:pt x="629" y="15661"/>
                          <a:pt x="1191" y="15774"/>
                        </a:cubicBezTo>
                        <a:cubicBezTo>
                          <a:pt x="1295" y="15796"/>
                          <a:pt x="1400" y="15805"/>
                          <a:pt x="1505" y="15805"/>
                        </a:cubicBezTo>
                        <a:cubicBezTo>
                          <a:pt x="1995" y="15805"/>
                          <a:pt x="2487" y="15605"/>
                          <a:pt x="2982" y="15506"/>
                        </a:cubicBezTo>
                        <a:cubicBezTo>
                          <a:pt x="3283" y="15446"/>
                          <a:pt x="3558" y="15419"/>
                          <a:pt x="3810" y="15419"/>
                        </a:cubicBezTo>
                        <a:cubicBezTo>
                          <a:pt x="6392" y="15419"/>
                          <a:pt x="6580" y="18326"/>
                          <a:pt x="8073" y="19684"/>
                        </a:cubicBezTo>
                        <a:cubicBezTo>
                          <a:pt x="8823" y="20366"/>
                          <a:pt x="9869" y="20840"/>
                          <a:pt x="10952" y="20840"/>
                        </a:cubicBezTo>
                        <a:cubicBezTo>
                          <a:pt x="11019" y="20840"/>
                          <a:pt x="11086" y="20838"/>
                          <a:pt x="11153" y="20834"/>
                        </a:cubicBezTo>
                        <a:cubicBezTo>
                          <a:pt x="11528" y="20815"/>
                          <a:pt x="11914" y="20730"/>
                          <a:pt x="12189" y="20509"/>
                        </a:cubicBezTo>
                        <a:cubicBezTo>
                          <a:pt x="12700" y="20098"/>
                          <a:pt x="12653" y="19397"/>
                          <a:pt x="12883" y="18825"/>
                        </a:cubicBezTo>
                        <a:cubicBezTo>
                          <a:pt x="13193" y="18048"/>
                          <a:pt x="14131" y="17499"/>
                          <a:pt x="15080" y="17499"/>
                        </a:cubicBezTo>
                        <a:cubicBezTo>
                          <a:pt x="15196" y="17499"/>
                          <a:pt x="15311" y="17507"/>
                          <a:pt x="15426" y="17524"/>
                        </a:cubicBezTo>
                        <a:cubicBezTo>
                          <a:pt x="15900" y="17594"/>
                          <a:pt x="16335" y="17786"/>
                          <a:pt x="16809" y="17856"/>
                        </a:cubicBezTo>
                        <a:cubicBezTo>
                          <a:pt x="16901" y="17869"/>
                          <a:pt x="16996" y="17876"/>
                          <a:pt x="17091" y="17876"/>
                        </a:cubicBezTo>
                        <a:cubicBezTo>
                          <a:pt x="17488" y="17876"/>
                          <a:pt x="17889" y="17754"/>
                          <a:pt x="18073" y="17461"/>
                        </a:cubicBezTo>
                        <a:cubicBezTo>
                          <a:pt x="18382" y="16959"/>
                          <a:pt x="17867" y="16305"/>
                          <a:pt x="18126" y="15781"/>
                        </a:cubicBezTo>
                        <a:cubicBezTo>
                          <a:pt x="18300" y="15436"/>
                          <a:pt x="18764" y="15263"/>
                          <a:pt x="19200" y="15241"/>
                        </a:cubicBezTo>
                        <a:cubicBezTo>
                          <a:pt x="19245" y="15238"/>
                          <a:pt x="19290" y="15237"/>
                          <a:pt x="19335" y="15237"/>
                        </a:cubicBezTo>
                        <a:cubicBezTo>
                          <a:pt x="19725" y="15237"/>
                          <a:pt x="20114" y="15316"/>
                          <a:pt x="20504" y="15339"/>
                        </a:cubicBezTo>
                        <a:cubicBezTo>
                          <a:pt x="20580" y="15343"/>
                          <a:pt x="20656" y="15346"/>
                          <a:pt x="20732" y="15346"/>
                        </a:cubicBezTo>
                        <a:cubicBezTo>
                          <a:pt x="22425" y="15346"/>
                          <a:pt x="24055" y="14184"/>
                          <a:pt x="24285" y="12727"/>
                        </a:cubicBezTo>
                        <a:cubicBezTo>
                          <a:pt x="24383" y="12101"/>
                          <a:pt x="24115" y="11324"/>
                          <a:pt x="23401" y="11179"/>
                        </a:cubicBezTo>
                        <a:cubicBezTo>
                          <a:pt x="23317" y="11162"/>
                          <a:pt x="23233" y="11155"/>
                          <a:pt x="23148" y="11155"/>
                        </a:cubicBezTo>
                        <a:cubicBezTo>
                          <a:pt x="22984" y="11155"/>
                          <a:pt x="22817" y="11180"/>
                          <a:pt x="22655" y="11207"/>
                        </a:cubicBezTo>
                        <a:cubicBezTo>
                          <a:pt x="21947" y="11327"/>
                          <a:pt x="21226" y="11498"/>
                          <a:pt x="20514" y="11498"/>
                        </a:cubicBezTo>
                        <a:cubicBezTo>
                          <a:pt x="20287" y="11498"/>
                          <a:pt x="20060" y="11480"/>
                          <a:pt x="19835" y="11438"/>
                        </a:cubicBezTo>
                        <a:cubicBezTo>
                          <a:pt x="18812" y="11245"/>
                          <a:pt x="18009" y="10582"/>
                          <a:pt x="17255" y="9954"/>
                        </a:cubicBezTo>
                        <a:cubicBezTo>
                          <a:pt x="16070" y="8975"/>
                          <a:pt x="14778" y="7986"/>
                          <a:pt x="13177" y="7673"/>
                        </a:cubicBezTo>
                        <a:cubicBezTo>
                          <a:pt x="12653" y="7572"/>
                          <a:pt x="12100" y="7544"/>
                          <a:pt x="11614" y="7348"/>
                        </a:cubicBezTo>
                        <a:cubicBezTo>
                          <a:pt x="11042" y="7121"/>
                          <a:pt x="10256" y="6716"/>
                          <a:pt x="10379" y="6189"/>
                        </a:cubicBezTo>
                        <a:cubicBezTo>
                          <a:pt x="10524" y="5551"/>
                          <a:pt x="11033" y="4790"/>
                          <a:pt x="11598" y="4360"/>
                        </a:cubicBezTo>
                        <a:cubicBezTo>
                          <a:pt x="11870" y="4155"/>
                          <a:pt x="12211" y="4139"/>
                          <a:pt x="12460" y="3896"/>
                        </a:cubicBezTo>
                        <a:cubicBezTo>
                          <a:pt x="12675" y="3687"/>
                          <a:pt x="12732" y="3384"/>
                          <a:pt x="12959" y="3176"/>
                        </a:cubicBezTo>
                        <a:cubicBezTo>
                          <a:pt x="13079" y="3068"/>
                          <a:pt x="13234" y="2993"/>
                          <a:pt x="13373" y="2901"/>
                        </a:cubicBezTo>
                        <a:cubicBezTo>
                          <a:pt x="13512" y="2809"/>
                          <a:pt x="13645" y="2696"/>
                          <a:pt x="13686" y="2550"/>
                        </a:cubicBezTo>
                        <a:cubicBezTo>
                          <a:pt x="13783" y="2225"/>
                          <a:pt x="13044" y="1900"/>
                          <a:pt x="12804" y="1695"/>
                        </a:cubicBezTo>
                        <a:cubicBezTo>
                          <a:pt x="12635" y="1552"/>
                          <a:pt x="12484" y="1495"/>
                          <a:pt x="12284" y="1495"/>
                        </a:cubicBezTo>
                        <a:cubicBezTo>
                          <a:pt x="12227" y="1495"/>
                          <a:pt x="12166" y="1500"/>
                          <a:pt x="12100" y="1508"/>
                        </a:cubicBezTo>
                        <a:cubicBezTo>
                          <a:pt x="11718" y="1559"/>
                          <a:pt x="11497" y="1890"/>
                          <a:pt x="11219" y="2121"/>
                        </a:cubicBezTo>
                        <a:cubicBezTo>
                          <a:pt x="10921" y="2367"/>
                          <a:pt x="10511" y="2487"/>
                          <a:pt x="10100" y="2487"/>
                        </a:cubicBezTo>
                        <a:cubicBezTo>
                          <a:pt x="9611" y="2487"/>
                          <a:pt x="9118" y="2317"/>
                          <a:pt x="8809" y="1985"/>
                        </a:cubicBezTo>
                        <a:cubicBezTo>
                          <a:pt x="8711" y="1878"/>
                          <a:pt x="8626" y="1726"/>
                          <a:pt x="8714" y="1609"/>
                        </a:cubicBezTo>
                        <a:cubicBezTo>
                          <a:pt x="8837" y="1445"/>
                          <a:pt x="9144" y="1533"/>
                          <a:pt x="9346" y="1445"/>
                        </a:cubicBezTo>
                        <a:cubicBezTo>
                          <a:pt x="9757" y="1265"/>
                          <a:pt x="9624" y="611"/>
                          <a:pt x="9453" y="349"/>
                        </a:cubicBezTo>
                        <a:cubicBezTo>
                          <a:pt x="9326" y="152"/>
                          <a:pt x="9082" y="1"/>
                          <a:pt x="882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8" name="Google Shape;768;p43"/>
                  <p:cNvSpPr/>
                  <p:nvPr/>
                </p:nvSpPr>
                <p:spPr>
                  <a:xfrm>
                    <a:off x="-5453498" y="3084742"/>
                    <a:ext cx="129166" cy="1115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8" h="1441" extrusionOk="0">
                        <a:moveTo>
                          <a:pt x="834" y="0"/>
                        </a:moveTo>
                        <a:cubicBezTo>
                          <a:pt x="373" y="0"/>
                          <a:pt x="0" y="323"/>
                          <a:pt x="0" y="721"/>
                        </a:cubicBezTo>
                        <a:cubicBezTo>
                          <a:pt x="0" y="1118"/>
                          <a:pt x="373" y="1441"/>
                          <a:pt x="834" y="1441"/>
                        </a:cubicBezTo>
                        <a:cubicBezTo>
                          <a:pt x="1295" y="1441"/>
                          <a:pt x="1668" y="1118"/>
                          <a:pt x="1668" y="721"/>
                        </a:cubicBezTo>
                        <a:cubicBezTo>
                          <a:pt x="1668" y="323"/>
                          <a:pt x="1295" y="0"/>
                          <a:pt x="834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9" name="Google Shape;769;p43"/>
                  <p:cNvSpPr/>
                  <p:nvPr/>
                </p:nvSpPr>
                <p:spPr>
                  <a:xfrm>
                    <a:off x="-5244649" y="3335407"/>
                    <a:ext cx="129166" cy="1115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8" h="1441" extrusionOk="0">
                        <a:moveTo>
                          <a:pt x="834" y="1"/>
                        </a:moveTo>
                        <a:cubicBezTo>
                          <a:pt x="376" y="1"/>
                          <a:pt x="0" y="323"/>
                          <a:pt x="0" y="721"/>
                        </a:cubicBezTo>
                        <a:cubicBezTo>
                          <a:pt x="0" y="1119"/>
                          <a:pt x="376" y="1441"/>
                          <a:pt x="834" y="1441"/>
                        </a:cubicBezTo>
                        <a:cubicBezTo>
                          <a:pt x="1295" y="1441"/>
                          <a:pt x="1668" y="1119"/>
                          <a:pt x="1668" y="721"/>
                        </a:cubicBezTo>
                        <a:cubicBezTo>
                          <a:pt x="1668" y="323"/>
                          <a:pt x="1295" y="1"/>
                          <a:pt x="83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0" name="Google Shape;770;p43"/>
                  <p:cNvSpPr/>
                  <p:nvPr/>
                </p:nvSpPr>
                <p:spPr>
                  <a:xfrm>
                    <a:off x="-5200123" y="3019462"/>
                    <a:ext cx="71243" cy="61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0" h="793" extrusionOk="0">
                        <a:moveTo>
                          <a:pt x="461" y="0"/>
                        </a:moveTo>
                        <a:cubicBezTo>
                          <a:pt x="205" y="0"/>
                          <a:pt x="0" y="177"/>
                          <a:pt x="0" y="395"/>
                        </a:cubicBezTo>
                        <a:cubicBezTo>
                          <a:pt x="0" y="613"/>
                          <a:pt x="205" y="793"/>
                          <a:pt x="461" y="793"/>
                        </a:cubicBezTo>
                        <a:cubicBezTo>
                          <a:pt x="714" y="793"/>
                          <a:pt x="919" y="613"/>
                          <a:pt x="919" y="395"/>
                        </a:cubicBezTo>
                        <a:cubicBezTo>
                          <a:pt x="919" y="177"/>
                          <a:pt x="714" y="0"/>
                          <a:pt x="4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1" name="Google Shape;771;p43"/>
                  <p:cNvSpPr/>
                  <p:nvPr/>
                </p:nvSpPr>
                <p:spPr>
                  <a:xfrm>
                    <a:off x="-5006452" y="3196252"/>
                    <a:ext cx="102295" cy="881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1" h="1138" extrusionOk="0">
                        <a:moveTo>
                          <a:pt x="661" y="1"/>
                        </a:moveTo>
                        <a:cubicBezTo>
                          <a:pt x="294" y="1"/>
                          <a:pt x="0" y="253"/>
                          <a:pt x="0" y="569"/>
                        </a:cubicBezTo>
                        <a:cubicBezTo>
                          <a:pt x="0" y="885"/>
                          <a:pt x="294" y="1138"/>
                          <a:pt x="661" y="1138"/>
                        </a:cubicBezTo>
                        <a:cubicBezTo>
                          <a:pt x="1024" y="1138"/>
                          <a:pt x="1321" y="885"/>
                          <a:pt x="1321" y="569"/>
                        </a:cubicBezTo>
                        <a:cubicBezTo>
                          <a:pt x="1321" y="253"/>
                          <a:pt x="1024" y="1"/>
                          <a:pt x="66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2" name="Google Shape;772;p43"/>
                  <p:cNvSpPr/>
                  <p:nvPr/>
                </p:nvSpPr>
                <p:spPr>
                  <a:xfrm>
                    <a:off x="-4979581" y="2934823"/>
                    <a:ext cx="75424" cy="6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4" h="841" extrusionOk="0">
                        <a:moveTo>
                          <a:pt x="487" y="0"/>
                        </a:moveTo>
                        <a:cubicBezTo>
                          <a:pt x="219" y="0"/>
                          <a:pt x="1" y="190"/>
                          <a:pt x="1" y="420"/>
                        </a:cubicBezTo>
                        <a:cubicBezTo>
                          <a:pt x="1" y="654"/>
                          <a:pt x="219" y="840"/>
                          <a:pt x="487" y="840"/>
                        </a:cubicBezTo>
                        <a:cubicBezTo>
                          <a:pt x="756" y="840"/>
                          <a:pt x="974" y="654"/>
                          <a:pt x="974" y="420"/>
                        </a:cubicBezTo>
                        <a:cubicBezTo>
                          <a:pt x="974" y="190"/>
                          <a:pt x="756" y="0"/>
                          <a:pt x="48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3" name="Google Shape;773;p43"/>
                  <p:cNvSpPr/>
                  <p:nvPr/>
                </p:nvSpPr>
                <p:spPr>
                  <a:xfrm>
                    <a:off x="-5388993" y="2863890"/>
                    <a:ext cx="64660" cy="55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5" h="721" extrusionOk="0">
                        <a:moveTo>
                          <a:pt x="418" y="0"/>
                        </a:moveTo>
                        <a:cubicBezTo>
                          <a:pt x="187" y="0"/>
                          <a:pt x="1" y="162"/>
                          <a:pt x="1" y="360"/>
                        </a:cubicBezTo>
                        <a:cubicBezTo>
                          <a:pt x="1" y="559"/>
                          <a:pt x="187" y="721"/>
                          <a:pt x="418" y="721"/>
                        </a:cubicBezTo>
                        <a:cubicBezTo>
                          <a:pt x="648" y="721"/>
                          <a:pt x="835" y="559"/>
                          <a:pt x="835" y="360"/>
                        </a:cubicBezTo>
                        <a:cubicBezTo>
                          <a:pt x="835" y="162"/>
                          <a:pt x="648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4" name="Google Shape;774;p43"/>
                  <p:cNvSpPr/>
                  <p:nvPr/>
                </p:nvSpPr>
                <p:spPr>
                  <a:xfrm>
                    <a:off x="-5512273" y="3284298"/>
                    <a:ext cx="83478" cy="720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" h="930" extrusionOk="0">
                        <a:moveTo>
                          <a:pt x="538" y="1"/>
                        </a:moveTo>
                        <a:cubicBezTo>
                          <a:pt x="241" y="1"/>
                          <a:pt x="1" y="209"/>
                          <a:pt x="1" y="465"/>
                        </a:cubicBezTo>
                        <a:cubicBezTo>
                          <a:pt x="1" y="724"/>
                          <a:pt x="241" y="929"/>
                          <a:pt x="538" y="929"/>
                        </a:cubicBezTo>
                        <a:cubicBezTo>
                          <a:pt x="838" y="929"/>
                          <a:pt x="1078" y="724"/>
                          <a:pt x="1078" y="465"/>
                        </a:cubicBezTo>
                        <a:cubicBezTo>
                          <a:pt x="1078" y="209"/>
                          <a:pt x="838" y="1"/>
                          <a:pt x="5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5" name="Google Shape;775;p43"/>
                  <p:cNvSpPr/>
                  <p:nvPr/>
                </p:nvSpPr>
                <p:spPr>
                  <a:xfrm>
                    <a:off x="-5356701" y="3584136"/>
                    <a:ext cx="77902" cy="671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6" h="867" extrusionOk="0">
                        <a:moveTo>
                          <a:pt x="503" y="1"/>
                        </a:moveTo>
                        <a:cubicBezTo>
                          <a:pt x="225" y="1"/>
                          <a:pt x="1" y="193"/>
                          <a:pt x="1" y="433"/>
                        </a:cubicBezTo>
                        <a:cubicBezTo>
                          <a:pt x="1" y="670"/>
                          <a:pt x="225" y="866"/>
                          <a:pt x="503" y="866"/>
                        </a:cubicBezTo>
                        <a:cubicBezTo>
                          <a:pt x="778" y="866"/>
                          <a:pt x="1005" y="670"/>
                          <a:pt x="1005" y="433"/>
                        </a:cubicBezTo>
                        <a:cubicBezTo>
                          <a:pt x="1005" y="193"/>
                          <a:pt x="778" y="1"/>
                          <a:pt x="50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6" name="Google Shape;776;p43"/>
                  <p:cNvSpPr/>
                  <p:nvPr/>
                </p:nvSpPr>
                <p:spPr>
                  <a:xfrm>
                    <a:off x="-4812006" y="3406804"/>
                    <a:ext cx="71243" cy="617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0" h="797" extrusionOk="0">
                        <a:moveTo>
                          <a:pt x="458" y="1"/>
                        </a:moveTo>
                        <a:cubicBezTo>
                          <a:pt x="206" y="1"/>
                          <a:pt x="0" y="178"/>
                          <a:pt x="0" y="399"/>
                        </a:cubicBezTo>
                        <a:cubicBezTo>
                          <a:pt x="0" y="617"/>
                          <a:pt x="206" y="797"/>
                          <a:pt x="458" y="797"/>
                        </a:cubicBezTo>
                        <a:cubicBezTo>
                          <a:pt x="714" y="797"/>
                          <a:pt x="919" y="617"/>
                          <a:pt x="919" y="399"/>
                        </a:cubicBezTo>
                        <a:cubicBezTo>
                          <a:pt x="919" y="178"/>
                          <a:pt x="714" y="1"/>
                          <a:pt x="45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7" name="Google Shape;777;p43"/>
                  <p:cNvSpPr/>
                  <p:nvPr/>
                </p:nvSpPr>
                <p:spPr>
                  <a:xfrm>
                    <a:off x="-4641798" y="3165896"/>
                    <a:ext cx="63189" cy="54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6" h="706" extrusionOk="0">
                        <a:moveTo>
                          <a:pt x="408" y="1"/>
                        </a:moveTo>
                        <a:cubicBezTo>
                          <a:pt x="181" y="1"/>
                          <a:pt x="1" y="159"/>
                          <a:pt x="1" y="355"/>
                        </a:cubicBezTo>
                        <a:cubicBezTo>
                          <a:pt x="1" y="547"/>
                          <a:pt x="181" y="705"/>
                          <a:pt x="408" y="705"/>
                        </a:cubicBezTo>
                        <a:cubicBezTo>
                          <a:pt x="632" y="705"/>
                          <a:pt x="815" y="547"/>
                          <a:pt x="815" y="355"/>
                        </a:cubicBezTo>
                        <a:cubicBezTo>
                          <a:pt x="815" y="159"/>
                          <a:pt x="632" y="1"/>
                          <a:pt x="40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8" name="Google Shape;778;p43"/>
                  <p:cNvSpPr/>
                  <p:nvPr/>
                </p:nvSpPr>
                <p:spPr>
                  <a:xfrm>
                    <a:off x="-5128958" y="2810845"/>
                    <a:ext cx="42358" cy="364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7" h="471" extrusionOk="0">
                        <a:moveTo>
                          <a:pt x="272" y="0"/>
                        </a:moveTo>
                        <a:cubicBezTo>
                          <a:pt x="123" y="0"/>
                          <a:pt x="0" y="104"/>
                          <a:pt x="0" y="237"/>
                        </a:cubicBezTo>
                        <a:cubicBezTo>
                          <a:pt x="0" y="366"/>
                          <a:pt x="123" y="471"/>
                          <a:pt x="272" y="471"/>
                        </a:cubicBezTo>
                        <a:cubicBezTo>
                          <a:pt x="423" y="471"/>
                          <a:pt x="547" y="366"/>
                          <a:pt x="547" y="237"/>
                        </a:cubicBezTo>
                        <a:cubicBezTo>
                          <a:pt x="547" y="104"/>
                          <a:pt x="423" y="0"/>
                          <a:pt x="27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9" name="Google Shape;779;p43"/>
                  <p:cNvSpPr/>
                  <p:nvPr/>
                </p:nvSpPr>
                <p:spPr>
                  <a:xfrm>
                    <a:off x="-5086677" y="2346608"/>
                    <a:ext cx="521000" cy="542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28" h="7011" extrusionOk="0">
                        <a:moveTo>
                          <a:pt x="559" y="1"/>
                        </a:moveTo>
                        <a:cubicBezTo>
                          <a:pt x="540" y="1"/>
                          <a:pt x="520" y="3"/>
                          <a:pt x="500" y="7"/>
                        </a:cubicBezTo>
                        <a:cubicBezTo>
                          <a:pt x="383" y="32"/>
                          <a:pt x="304" y="127"/>
                          <a:pt x="247" y="222"/>
                        </a:cubicBezTo>
                        <a:cubicBezTo>
                          <a:pt x="105" y="459"/>
                          <a:pt x="20" y="730"/>
                          <a:pt x="1" y="1008"/>
                        </a:cubicBezTo>
                        <a:cubicBezTo>
                          <a:pt x="1217" y="1788"/>
                          <a:pt x="2366" y="2669"/>
                          <a:pt x="3443" y="3636"/>
                        </a:cubicBezTo>
                        <a:cubicBezTo>
                          <a:pt x="3873" y="4027"/>
                          <a:pt x="4192" y="4356"/>
                          <a:pt x="4583" y="4776"/>
                        </a:cubicBezTo>
                        <a:cubicBezTo>
                          <a:pt x="4729" y="4934"/>
                          <a:pt x="4877" y="5085"/>
                          <a:pt x="4893" y="5288"/>
                        </a:cubicBezTo>
                        <a:cubicBezTo>
                          <a:pt x="4912" y="5550"/>
                          <a:pt x="4830" y="5821"/>
                          <a:pt x="4858" y="6093"/>
                        </a:cubicBezTo>
                        <a:cubicBezTo>
                          <a:pt x="4871" y="6191"/>
                          <a:pt x="4883" y="6289"/>
                          <a:pt x="4852" y="6380"/>
                        </a:cubicBezTo>
                        <a:cubicBezTo>
                          <a:pt x="4839" y="6409"/>
                          <a:pt x="4830" y="6444"/>
                          <a:pt x="4852" y="6459"/>
                        </a:cubicBezTo>
                        <a:cubicBezTo>
                          <a:pt x="4859" y="6465"/>
                          <a:pt x="4868" y="6468"/>
                          <a:pt x="4879" y="6468"/>
                        </a:cubicBezTo>
                        <a:cubicBezTo>
                          <a:pt x="4904" y="6468"/>
                          <a:pt x="4934" y="6455"/>
                          <a:pt x="4950" y="6437"/>
                        </a:cubicBezTo>
                        <a:cubicBezTo>
                          <a:pt x="5041" y="6336"/>
                          <a:pt x="5026" y="6194"/>
                          <a:pt x="5016" y="6068"/>
                        </a:cubicBezTo>
                        <a:cubicBezTo>
                          <a:pt x="5003" y="5941"/>
                          <a:pt x="5022" y="5793"/>
                          <a:pt x="5149" y="5723"/>
                        </a:cubicBezTo>
                        <a:cubicBezTo>
                          <a:pt x="5341" y="6156"/>
                          <a:pt x="5575" y="6567"/>
                          <a:pt x="5850" y="6952"/>
                        </a:cubicBezTo>
                        <a:cubicBezTo>
                          <a:pt x="5872" y="6980"/>
                          <a:pt x="5918" y="7010"/>
                          <a:pt x="5951" y="7010"/>
                        </a:cubicBezTo>
                        <a:cubicBezTo>
                          <a:pt x="5966" y="7010"/>
                          <a:pt x="5979" y="7005"/>
                          <a:pt x="5986" y="6990"/>
                        </a:cubicBezTo>
                        <a:lnTo>
                          <a:pt x="5635" y="6036"/>
                        </a:lnTo>
                        <a:lnTo>
                          <a:pt x="6185" y="6848"/>
                        </a:lnTo>
                        <a:cubicBezTo>
                          <a:pt x="6197" y="6873"/>
                          <a:pt x="6219" y="6892"/>
                          <a:pt x="6245" y="6898"/>
                        </a:cubicBezTo>
                        <a:cubicBezTo>
                          <a:pt x="6248" y="6899"/>
                          <a:pt x="6251" y="6899"/>
                          <a:pt x="6254" y="6899"/>
                        </a:cubicBezTo>
                        <a:cubicBezTo>
                          <a:pt x="6282" y="6899"/>
                          <a:pt x="6307" y="6887"/>
                          <a:pt x="6327" y="6870"/>
                        </a:cubicBezTo>
                        <a:cubicBezTo>
                          <a:pt x="6589" y="6684"/>
                          <a:pt x="6728" y="6557"/>
                          <a:pt x="6630" y="6292"/>
                        </a:cubicBezTo>
                        <a:cubicBezTo>
                          <a:pt x="6538" y="6042"/>
                          <a:pt x="6463" y="5787"/>
                          <a:pt x="6270" y="5575"/>
                        </a:cubicBezTo>
                        <a:cubicBezTo>
                          <a:pt x="6065" y="5348"/>
                          <a:pt x="5739" y="5196"/>
                          <a:pt x="5559" y="4956"/>
                        </a:cubicBezTo>
                        <a:cubicBezTo>
                          <a:pt x="5483" y="4861"/>
                          <a:pt x="5417" y="4760"/>
                          <a:pt x="5351" y="4662"/>
                        </a:cubicBezTo>
                        <a:cubicBezTo>
                          <a:pt x="5275" y="4542"/>
                          <a:pt x="5190" y="4425"/>
                          <a:pt x="5101" y="4315"/>
                        </a:cubicBezTo>
                        <a:cubicBezTo>
                          <a:pt x="4688" y="3825"/>
                          <a:pt x="4261" y="3345"/>
                          <a:pt x="3816" y="2875"/>
                        </a:cubicBezTo>
                        <a:cubicBezTo>
                          <a:pt x="2906" y="1918"/>
                          <a:pt x="1940" y="1014"/>
                          <a:pt x="920" y="174"/>
                        </a:cubicBezTo>
                        <a:cubicBezTo>
                          <a:pt x="818" y="89"/>
                          <a:pt x="694" y="1"/>
                          <a:pt x="55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0" name="Google Shape;780;p43"/>
                  <p:cNvSpPr/>
                  <p:nvPr/>
                </p:nvSpPr>
                <p:spPr>
                  <a:xfrm>
                    <a:off x="-5456441" y="1570064"/>
                    <a:ext cx="375494" cy="7047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49" h="9101" extrusionOk="0">
                        <a:moveTo>
                          <a:pt x="4340" y="1"/>
                        </a:moveTo>
                        <a:lnTo>
                          <a:pt x="4166" y="775"/>
                        </a:lnTo>
                        <a:cubicBezTo>
                          <a:pt x="4147" y="566"/>
                          <a:pt x="4100" y="361"/>
                          <a:pt x="4030" y="165"/>
                        </a:cubicBezTo>
                        <a:cubicBezTo>
                          <a:pt x="4024" y="130"/>
                          <a:pt x="4002" y="102"/>
                          <a:pt x="3976" y="80"/>
                        </a:cubicBezTo>
                        <a:cubicBezTo>
                          <a:pt x="3949" y="67"/>
                          <a:pt x="3919" y="60"/>
                          <a:pt x="3889" y="60"/>
                        </a:cubicBezTo>
                        <a:cubicBezTo>
                          <a:pt x="3868" y="60"/>
                          <a:pt x="3846" y="64"/>
                          <a:pt x="3825" y="70"/>
                        </a:cubicBezTo>
                        <a:cubicBezTo>
                          <a:pt x="3689" y="99"/>
                          <a:pt x="3560" y="143"/>
                          <a:pt x="3440" y="203"/>
                        </a:cubicBezTo>
                        <a:cubicBezTo>
                          <a:pt x="3361" y="235"/>
                          <a:pt x="3291" y="288"/>
                          <a:pt x="3241" y="355"/>
                        </a:cubicBezTo>
                        <a:cubicBezTo>
                          <a:pt x="3206" y="421"/>
                          <a:pt x="3190" y="490"/>
                          <a:pt x="3187" y="563"/>
                        </a:cubicBezTo>
                        <a:cubicBezTo>
                          <a:pt x="3158" y="914"/>
                          <a:pt x="3165" y="1280"/>
                          <a:pt x="3102" y="1624"/>
                        </a:cubicBezTo>
                        <a:cubicBezTo>
                          <a:pt x="3092" y="1665"/>
                          <a:pt x="3080" y="1706"/>
                          <a:pt x="3061" y="1744"/>
                        </a:cubicBezTo>
                        <a:cubicBezTo>
                          <a:pt x="2956" y="1946"/>
                          <a:pt x="2704" y="2047"/>
                          <a:pt x="2489" y="2212"/>
                        </a:cubicBezTo>
                        <a:cubicBezTo>
                          <a:pt x="1999" y="2581"/>
                          <a:pt x="1563" y="3017"/>
                          <a:pt x="1194" y="3510"/>
                        </a:cubicBezTo>
                        <a:cubicBezTo>
                          <a:pt x="512" y="4416"/>
                          <a:pt x="0" y="5597"/>
                          <a:pt x="0" y="6693"/>
                        </a:cubicBezTo>
                        <a:cubicBezTo>
                          <a:pt x="0" y="7404"/>
                          <a:pt x="139" y="8010"/>
                          <a:pt x="325" y="8708"/>
                        </a:cubicBezTo>
                        <a:cubicBezTo>
                          <a:pt x="354" y="8816"/>
                          <a:pt x="382" y="8926"/>
                          <a:pt x="468" y="9002"/>
                        </a:cubicBezTo>
                        <a:cubicBezTo>
                          <a:pt x="542" y="9070"/>
                          <a:pt x="645" y="9100"/>
                          <a:pt x="751" y="9100"/>
                        </a:cubicBezTo>
                        <a:cubicBezTo>
                          <a:pt x="883" y="9100"/>
                          <a:pt x="1019" y="9054"/>
                          <a:pt x="1115" y="8974"/>
                        </a:cubicBezTo>
                        <a:cubicBezTo>
                          <a:pt x="1497" y="8658"/>
                          <a:pt x="1387" y="8197"/>
                          <a:pt x="1260" y="7811"/>
                        </a:cubicBezTo>
                        <a:cubicBezTo>
                          <a:pt x="815" y="6456"/>
                          <a:pt x="1295" y="4997"/>
                          <a:pt x="2015" y="3731"/>
                        </a:cubicBezTo>
                        <a:cubicBezTo>
                          <a:pt x="2258" y="3301"/>
                          <a:pt x="2555" y="2859"/>
                          <a:pt x="3013" y="2572"/>
                        </a:cubicBezTo>
                        <a:cubicBezTo>
                          <a:pt x="3496" y="2272"/>
                          <a:pt x="4033" y="2227"/>
                          <a:pt x="4548" y="2000"/>
                        </a:cubicBezTo>
                        <a:cubicBezTo>
                          <a:pt x="4684" y="1940"/>
                          <a:pt x="4817" y="1852"/>
                          <a:pt x="4848" y="1725"/>
                        </a:cubicBezTo>
                        <a:lnTo>
                          <a:pt x="4848" y="1725"/>
                        </a:lnTo>
                        <a:cubicBezTo>
                          <a:pt x="4646" y="1799"/>
                          <a:pt x="4432" y="1837"/>
                          <a:pt x="4218" y="1837"/>
                        </a:cubicBezTo>
                        <a:cubicBezTo>
                          <a:pt x="4195" y="1837"/>
                          <a:pt x="4171" y="1837"/>
                          <a:pt x="4147" y="1836"/>
                        </a:cubicBezTo>
                        <a:cubicBezTo>
                          <a:pt x="4362" y="1239"/>
                          <a:pt x="4573" y="591"/>
                          <a:pt x="4340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1" name="Google Shape;781;p43"/>
                  <p:cNvSpPr/>
                  <p:nvPr/>
                </p:nvSpPr>
                <p:spPr>
                  <a:xfrm>
                    <a:off x="-5361115" y="2225805"/>
                    <a:ext cx="221239" cy="1504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7" h="1943" extrusionOk="0">
                        <a:moveTo>
                          <a:pt x="1558" y="0"/>
                        </a:moveTo>
                        <a:cubicBezTo>
                          <a:pt x="1501" y="218"/>
                          <a:pt x="1438" y="439"/>
                          <a:pt x="1283" y="619"/>
                        </a:cubicBezTo>
                        <a:cubicBezTo>
                          <a:pt x="1012" y="935"/>
                          <a:pt x="573" y="847"/>
                          <a:pt x="178" y="923"/>
                        </a:cubicBezTo>
                        <a:cubicBezTo>
                          <a:pt x="137" y="926"/>
                          <a:pt x="96" y="942"/>
                          <a:pt x="61" y="964"/>
                        </a:cubicBezTo>
                        <a:cubicBezTo>
                          <a:pt x="1" y="1008"/>
                          <a:pt x="4" y="1087"/>
                          <a:pt x="20" y="1153"/>
                        </a:cubicBezTo>
                        <a:cubicBezTo>
                          <a:pt x="108" y="1488"/>
                          <a:pt x="443" y="1747"/>
                          <a:pt x="819" y="1854"/>
                        </a:cubicBezTo>
                        <a:cubicBezTo>
                          <a:pt x="1026" y="1913"/>
                          <a:pt x="1236" y="1942"/>
                          <a:pt x="1442" y="1942"/>
                        </a:cubicBezTo>
                        <a:cubicBezTo>
                          <a:pt x="1957" y="1942"/>
                          <a:pt x="2447" y="1762"/>
                          <a:pt x="2796" y="1412"/>
                        </a:cubicBezTo>
                        <a:cubicBezTo>
                          <a:pt x="2824" y="1384"/>
                          <a:pt x="2856" y="1339"/>
                          <a:pt x="2831" y="1308"/>
                        </a:cubicBezTo>
                        <a:cubicBezTo>
                          <a:pt x="2809" y="1289"/>
                          <a:pt x="2782" y="1279"/>
                          <a:pt x="2754" y="1279"/>
                        </a:cubicBezTo>
                        <a:cubicBezTo>
                          <a:pt x="2750" y="1279"/>
                          <a:pt x="2746" y="1279"/>
                          <a:pt x="2742" y="1279"/>
                        </a:cubicBezTo>
                        <a:cubicBezTo>
                          <a:pt x="2426" y="1254"/>
                          <a:pt x="1700" y="1147"/>
                          <a:pt x="1915" y="730"/>
                        </a:cubicBezTo>
                        <a:cubicBezTo>
                          <a:pt x="2019" y="528"/>
                          <a:pt x="2164" y="345"/>
                          <a:pt x="2294" y="155"/>
                        </a:cubicBezTo>
                        <a:cubicBezTo>
                          <a:pt x="2095" y="51"/>
                          <a:pt x="1798" y="48"/>
                          <a:pt x="1558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2" name="Google Shape;782;p43"/>
                  <p:cNvSpPr/>
                  <p:nvPr/>
                </p:nvSpPr>
                <p:spPr>
                  <a:xfrm>
                    <a:off x="-5303889" y="2045918"/>
                    <a:ext cx="251749" cy="223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51" h="2883" extrusionOk="0">
                        <a:moveTo>
                          <a:pt x="2248" y="1"/>
                        </a:moveTo>
                        <a:cubicBezTo>
                          <a:pt x="2147" y="1"/>
                          <a:pt x="2049" y="28"/>
                          <a:pt x="1909" y="59"/>
                        </a:cubicBezTo>
                        <a:cubicBezTo>
                          <a:pt x="895" y="274"/>
                          <a:pt x="1" y="1202"/>
                          <a:pt x="364" y="2134"/>
                        </a:cubicBezTo>
                        <a:cubicBezTo>
                          <a:pt x="484" y="2443"/>
                          <a:pt x="778" y="2709"/>
                          <a:pt x="1128" y="2822"/>
                        </a:cubicBezTo>
                        <a:cubicBezTo>
                          <a:pt x="1252" y="2863"/>
                          <a:pt x="1380" y="2883"/>
                          <a:pt x="1509" y="2883"/>
                        </a:cubicBezTo>
                        <a:cubicBezTo>
                          <a:pt x="1541" y="2883"/>
                          <a:pt x="1573" y="2882"/>
                          <a:pt x="1605" y="2879"/>
                        </a:cubicBezTo>
                        <a:cubicBezTo>
                          <a:pt x="2016" y="2841"/>
                          <a:pt x="2363" y="2595"/>
                          <a:pt x="2610" y="2308"/>
                        </a:cubicBezTo>
                        <a:cubicBezTo>
                          <a:pt x="2638" y="2339"/>
                          <a:pt x="2675" y="2351"/>
                          <a:pt x="2717" y="2351"/>
                        </a:cubicBezTo>
                        <a:cubicBezTo>
                          <a:pt x="2806" y="2351"/>
                          <a:pt x="2913" y="2292"/>
                          <a:pt x="2982" y="2232"/>
                        </a:cubicBezTo>
                        <a:cubicBezTo>
                          <a:pt x="3049" y="2178"/>
                          <a:pt x="3115" y="2118"/>
                          <a:pt x="3134" y="2042"/>
                        </a:cubicBezTo>
                        <a:cubicBezTo>
                          <a:pt x="3153" y="1960"/>
                          <a:pt x="3096" y="1878"/>
                          <a:pt x="3011" y="1869"/>
                        </a:cubicBezTo>
                        <a:lnTo>
                          <a:pt x="3011" y="1869"/>
                        </a:lnTo>
                        <a:cubicBezTo>
                          <a:pt x="3012" y="1869"/>
                          <a:pt x="3013" y="1869"/>
                          <a:pt x="3014" y="1869"/>
                        </a:cubicBezTo>
                        <a:cubicBezTo>
                          <a:pt x="3161" y="1869"/>
                          <a:pt x="3245" y="1299"/>
                          <a:pt x="3245" y="1221"/>
                        </a:cubicBezTo>
                        <a:cubicBezTo>
                          <a:pt x="3251" y="962"/>
                          <a:pt x="3175" y="703"/>
                          <a:pt x="3027" y="488"/>
                        </a:cubicBezTo>
                        <a:cubicBezTo>
                          <a:pt x="2897" y="293"/>
                          <a:pt x="2711" y="141"/>
                          <a:pt x="2493" y="52"/>
                        </a:cubicBezTo>
                        <a:cubicBezTo>
                          <a:pt x="2397" y="15"/>
                          <a:pt x="2321" y="1"/>
                          <a:pt x="2248" y="1"/>
                        </a:cubicBezTo>
                        <a:close/>
                      </a:path>
                    </a:pathLst>
                  </a:custGeom>
                  <a:solidFill>
                    <a:srgbClr val="FFBA9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3" name="Google Shape;783;p43"/>
                  <p:cNvSpPr/>
                  <p:nvPr/>
                </p:nvSpPr>
                <p:spPr>
                  <a:xfrm>
                    <a:off x="-5308535" y="2045918"/>
                    <a:ext cx="256396" cy="315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1" h="4070" extrusionOk="0">
                        <a:moveTo>
                          <a:pt x="2306" y="1"/>
                        </a:moveTo>
                        <a:cubicBezTo>
                          <a:pt x="2205" y="1"/>
                          <a:pt x="2108" y="27"/>
                          <a:pt x="1969" y="56"/>
                        </a:cubicBezTo>
                        <a:cubicBezTo>
                          <a:pt x="1157" y="226"/>
                          <a:pt x="1" y="1092"/>
                          <a:pt x="879" y="1815"/>
                        </a:cubicBezTo>
                        <a:cubicBezTo>
                          <a:pt x="1021" y="1932"/>
                          <a:pt x="1214" y="2023"/>
                          <a:pt x="1255" y="2191"/>
                        </a:cubicBezTo>
                        <a:cubicBezTo>
                          <a:pt x="1296" y="2361"/>
                          <a:pt x="1154" y="2519"/>
                          <a:pt x="1043" y="2664"/>
                        </a:cubicBezTo>
                        <a:cubicBezTo>
                          <a:pt x="869" y="2901"/>
                          <a:pt x="765" y="3186"/>
                          <a:pt x="819" y="3463"/>
                        </a:cubicBezTo>
                        <a:cubicBezTo>
                          <a:pt x="885" y="3764"/>
                          <a:pt x="1122" y="3997"/>
                          <a:pt x="1422" y="4057"/>
                        </a:cubicBezTo>
                        <a:cubicBezTo>
                          <a:pt x="1465" y="4066"/>
                          <a:pt x="1509" y="4070"/>
                          <a:pt x="1554" y="4070"/>
                        </a:cubicBezTo>
                        <a:cubicBezTo>
                          <a:pt x="1835" y="4070"/>
                          <a:pt x="2117" y="3903"/>
                          <a:pt x="2158" y="3662"/>
                        </a:cubicBezTo>
                        <a:cubicBezTo>
                          <a:pt x="2164" y="3650"/>
                          <a:pt x="2161" y="3634"/>
                          <a:pt x="2155" y="3621"/>
                        </a:cubicBezTo>
                        <a:cubicBezTo>
                          <a:pt x="2142" y="3602"/>
                          <a:pt x="2120" y="3593"/>
                          <a:pt x="2098" y="3590"/>
                        </a:cubicBezTo>
                        <a:cubicBezTo>
                          <a:pt x="1839" y="3536"/>
                          <a:pt x="1530" y="3577"/>
                          <a:pt x="1343" y="3416"/>
                        </a:cubicBezTo>
                        <a:cubicBezTo>
                          <a:pt x="1242" y="3325"/>
                          <a:pt x="1211" y="3179"/>
                          <a:pt x="1264" y="3056"/>
                        </a:cubicBezTo>
                        <a:cubicBezTo>
                          <a:pt x="1280" y="3015"/>
                          <a:pt x="1305" y="2977"/>
                          <a:pt x="1337" y="2946"/>
                        </a:cubicBezTo>
                        <a:cubicBezTo>
                          <a:pt x="1416" y="2879"/>
                          <a:pt x="1520" y="2889"/>
                          <a:pt x="1665" y="2873"/>
                        </a:cubicBezTo>
                        <a:cubicBezTo>
                          <a:pt x="2076" y="2835"/>
                          <a:pt x="2423" y="2589"/>
                          <a:pt x="2670" y="2301"/>
                        </a:cubicBezTo>
                        <a:cubicBezTo>
                          <a:pt x="2698" y="2333"/>
                          <a:pt x="2735" y="2346"/>
                          <a:pt x="2776" y="2346"/>
                        </a:cubicBezTo>
                        <a:cubicBezTo>
                          <a:pt x="2865" y="2346"/>
                          <a:pt x="2971" y="2286"/>
                          <a:pt x="3042" y="2225"/>
                        </a:cubicBezTo>
                        <a:cubicBezTo>
                          <a:pt x="3106" y="2172"/>
                          <a:pt x="3172" y="2112"/>
                          <a:pt x="3194" y="2039"/>
                        </a:cubicBezTo>
                        <a:cubicBezTo>
                          <a:pt x="3213" y="1954"/>
                          <a:pt x="3156" y="1872"/>
                          <a:pt x="3071" y="1865"/>
                        </a:cubicBezTo>
                        <a:lnTo>
                          <a:pt x="3071" y="1865"/>
                        </a:lnTo>
                        <a:cubicBezTo>
                          <a:pt x="3072" y="1865"/>
                          <a:pt x="3072" y="1865"/>
                          <a:pt x="3073" y="1865"/>
                        </a:cubicBezTo>
                        <a:cubicBezTo>
                          <a:pt x="3217" y="1865"/>
                          <a:pt x="3305" y="1296"/>
                          <a:pt x="3305" y="1218"/>
                        </a:cubicBezTo>
                        <a:cubicBezTo>
                          <a:pt x="3311" y="956"/>
                          <a:pt x="3235" y="700"/>
                          <a:pt x="3087" y="485"/>
                        </a:cubicBezTo>
                        <a:cubicBezTo>
                          <a:pt x="2957" y="289"/>
                          <a:pt x="2771" y="138"/>
                          <a:pt x="2553" y="52"/>
                        </a:cubicBezTo>
                        <a:cubicBezTo>
                          <a:pt x="2456" y="15"/>
                          <a:pt x="2380" y="1"/>
                          <a:pt x="230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4" name="Google Shape;784;p43"/>
                  <p:cNvSpPr/>
                  <p:nvPr/>
                </p:nvSpPr>
                <p:spPr>
                  <a:xfrm>
                    <a:off x="-5270204" y="2013781"/>
                    <a:ext cx="388581" cy="207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18" h="2679" extrusionOk="0">
                        <a:moveTo>
                          <a:pt x="3801" y="1"/>
                        </a:moveTo>
                        <a:cubicBezTo>
                          <a:pt x="3777" y="1"/>
                          <a:pt x="3753" y="2"/>
                          <a:pt x="3729" y="3"/>
                        </a:cubicBezTo>
                        <a:cubicBezTo>
                          <a:pt x="3208" y="32"/>
                          <a:pt x="2737" y="420"/>
                          <a:pt x="2721" y="872"/>
                        </a:cubicBezTo>
                        <a:cubicBezTo>
                          <a:pt x="2566" y="553"/>
                          <a:pt x="2127" y="404"/>
                          <a:pt x="1723" y="401"/>
                        </a:cubicBezTo>
                        <a:cubicBezTo>
                          <a:pt x="1721" y="401"/>
                          <a:pt x="1719" y="401"/>
                          <a:pt x="1717" y="401"/>
                        </a:cubicBezTo>
                        <a:cubicBezTo>
                          <a:pt x="1221" y="401"/>
                          <a:pt x="0" y="792"/>
                          <a:pt x="349" y="1361"/>
                        </a:cubicBezTo>
                        <a:cubicBezTo>
                          <a:pt x="494" y="1601"/>
                          <a:pt x="798" y="1747"/>
                          <a:pt x="1107" y="1797"/>
                        </a:cubicBezTo>
                        <a:lnTo>
                          <a:pt x="1161" y="1807"/>
                        </a:lnTo>
                        <a:cubicBezTo>
                          <a:pt x="1228" y="1815"/>
                          <a:pt x="1292" y="1819"/>
                          <a:pt x="1356" y="1819"/>
                        </a:cubicBezTo>
                        <a:cubicBezTo>
                          <a:pt x="1527" y="1819"/>
                          <a:pt x="1690" y="1793"/>
                          <a:pt x="1865" y="1775"/>
                        </a:cubicBezTo>
                        <a:cubicBezTo>
                          <a:pt x="1897" y="1772"/>
                          <a:pt x="1949" y="1769"/>
                          <a:pt x="2006" y="1769"/>
                        </a:cubicBezTo>
                        <a:cubicBezTo>
                          <a:pt x="2179" y="1769"/>
                          <a:pt x="2395" y="1798"/>
                          <a:pt x="2200" y="1942"/>
                        </a:cubicBezTo>
                        <a:cubicBezTo>
                          <a:pt x="2149" y="1980"/>
                          <a:pt x="2112" y="2059"/>
                          <a:pt x="2172" y="2081"/>
                        </a:cubicBezTo>
                        <a:cubicBezTo>
                          <a:pt x="2187" y="2088"/>
                          <a:pt x="2206" y="2085"/>
                          <a:pt x="2225" y="2091"/>
                        </a:cubicBezTo>
                        <a:cubicBezTo>
                          <a:pt x="2292" y="2110"/>
                          <a:pt x="2273" y="2195"/>
                          <a:pt x="2232" y="2242"/>
                        </a:cubicBezTo>
                        <a:cubicBezTo>
                          <a:pt x="2096" y="2404"/>
                          <a:pt x="1850" y="2492"/>
                          <a:pt x="1764" y="2678"/>
                        </a:cubicBezTo>
                        <a:lnTo>
                          <a:pt x="1764" y="2678"/>
                        </a:lnTo>
                        <a:cubicBezTo>
                          <a:pt x="1770" y="2668"/>
                          <a:pt x="2178" y="2583"/>
                          <a:pt x="2228" y="2558"/>
                        </a:cubicBezTo>
                        <a:cubicBezTo>
                          <a:pt x="2380" y="2489"/>
                          <a:pt x="2519" y="2388"/>
                          <a:pt x="2633" y="2268"/>
                        </a:cubicBezTo>
                        <a:cubicBezTo>
                          <a:pt x="2847" y="2047"/>
                          <a:pt x="2914" y="1718"/>
                          <a:pt x="2847" y="1428"/>
                        </a:cubicBezTo>
                        <a:lnTo>
                          <a:pt x="2847" y="1428"/>
                        </a:lnTo>
                        <a:cubicBezTo>
                          <a:pt x="2923" y="1753"/>
                          <a:pt x="3472" y="1913"/>
                          <a:pt x="3884" y="1913"/>
                        </a:cubicBezTo>
                        <a:cubicBezTo>
                          <a:pt x="3989" y="1913"/>
                          <a:pt x="4084" y="1903"/>
                          <a:pt x="4161" y="1882"/>
                        </a:cubicBezTo>
                        <a:cubicBezTo>
                          <a:pt x="4667" y="1750"/>
                          <a:pt x="5017" y="1263"/>
                          <a:pt x="4929" y="812"/>
                        </a:cubicBezTo>
                        <a:cubicBezTo>
                          <a:pt x="4841" y="359"/>
                          <a:pt x="4332" y="1"/>
                          <a:pt x="3801" y="1"/>
                        </a:cubicBezTo>
                        <a:close/>
                        <a:moveTo>
                          <a:pt x="1764" y="2678"/>
                        </a:moveTo>
                        <a:cubicBezTo>
                          <a:pt x="1764" y="2678"/>
                          <a:pt x="1764" y="2678"/>
                          <a:pt x="1764" y="2678"/>
                        </a:cubicBezTo>
                        <a:cubicBezTo>
                          <a:pt x="1764" y="2678"/>
                          <a:pt x="1764" y="2678"/>
                          <a:pt x="1764" y="267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85" name="Google Shape;785;p43"/>
                <p:cNvSpPr/>
                <p:nvPr/>
              </p:nvSpPr>
              <p:spPr>
                <a:xfrm flipH="1">
                  <a:off x="5091137" y="3350913"/>
                  <a:ext cx="92179" cy="9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1" h="1138" extrusionOk="0">
                      <a:moveTo>
                        <a:pt x="661" y="1"/>
                      </a:moveTo>
                      <a:cubicBezTo>
                        <a:pt x="294" y="1"/>
                        <a:pt x="0" y="253"/>
                        <a:pt x="0" y="569"/>
                      </a:cubicBezTo>
                      <a:cubicBezTo>
                        <a:pt x="0" y="885"/>
                        <a:pt x="294" y="1138"/>
                        <a:pt x="661" y="1138"/>
                      </a:cubicBezTo>
                      <a:cubicBezTo>
                        <a:pt x="1024" y="1138"/>
                        <a:pt x="1321" y="885"/>
                        <a:pt x="1321" y="569"/>
                      </a:cubicBezTo>
                      <a:cubicBezTo>
                        <a:pt x="1321" y="253"/>
                        <a:pt x="1024" y="1"/>
                        <a:pt x="6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6" name="Google Shape;786;p43"/>
                <p:cNvSpPr/>
                <p:nvPr/>
              </p:nvSpPr>
              <p:spPr>
                <a:xfrm flipH="1">
                  <a:off x="6415038" y="3362577"/>
                  <a:ext cx="116393" cy="116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8" h="1441" extrusionOk="0">
                      <a:moveTo>
                        <a:pt x="834" y="1"/>
                      </a:moveTo>
                      <a:cubicBezTo>
                        <a:pt x="376" y="1"/>
                        <a:pt x="0" y="323"/>
                        <a:pt x="0" y="721"/>
                      </a:cubicBezTo>
                      <a:cubicBezTo>
                        <a:pt x="0" y="1119"/>
                        <a:pt x="376" y="1441"/>
                        <a:pt x="834" y="1441"/>
                      </a:cubicBezTo>
                      <a:cubicBezTo>
                        <a:pt x="1295" y="1441"/>
                        <a:pt x="1668" y="1119"/>
                        <a:pt x="1668" y="721"/>
                      </a:cubicBezTo>
                      <a:cubicBezTo>
                        <a:pt x="1668" y="323"/>
                        <a:pt x="1295" y="1"/>
                        <a:pt x="8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7" name="Google Shape;787;p43"/>
                <p:cNvSpPr/>
                <p:nvPr/>
              </p:nvSpPr>
              <p:spPr>
                <a:xfrm flipH="1">
                  <a:off x="6293670" y="3204584"/>
                  <a:ext cx="58266" cy="58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721" extrusionOk="0">
                      <a:moveTo>
                        <a:pt x="418" y="0"/>
                      </a:moveTo>
                      <a:cubicBezTo>
                        <a:pt x="187" y="0"/>
                        <a:pt x="1" y="162"/>
                        <a:pt x="1" y="360"/>
                      </a:cubicBezTo>
                      <a:cubicBezTo>
                        <a:pt x="1" y="559"/>
                        <a:pt x="187" y="721"/>
                        <a:pt x="418" y="721"/>
                      </a:cubicBezTo>
                      <a:cubicBezTo>
                        <a:pt x="648" y="721"/>
                        <a:pt x="835" y="559"/>
                        <a:pt x="835" y="360"/>
                      </a:cubicBezTo>
                      <a:cubicBezTo>
                        <a:pt x="835" y="162"/>
                        <a:pt x="648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05" y="1392535"/>
            <a:ext cx="3562498" cy="2671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072" t="17043" r="15299" b="22020"/>
          <a:stretch/>
        </p:blipFill>
        <p:spPr>
          <a:xfrm>
            <a:off x="6383929" y="39106"/>
            <a:ext cx="2462980" cy="1378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49"/>
          <p:cNvSpPr txBox="1">
            <a:spLocks noGrp="1"/>
          </p:cNvSpPr>
          <p:nvPr>
            <p:ph type="title"/>
          </p:nvPr>
        </p:nvSpPr>
        <p:spPr>
          <a:xfrm>
            <a:off x="720000" y="32528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EMPLACEMENT?</a:t>
            </a:r>
            <a:endParaRPr dirty="0"/>
          </a:p>
        </p:txBody>
      </p:sp>
      <p:sp>
        <p:nvSpPr>
          <p:cNvPr id="1416" name="Google Shape;1416;p49"/>
          <p:cNvSpPr txBox="1"/>
          <p:nvPr/>
        </p:nvSpPr>
        <p:spPr>
          <a:xfrm>
            <a:off x="294668" y="3973847"/>
            <a:ext cx="3557748" cy="70789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RONDA</a:t>
            </a:r>
            <a:endParaRPr sz="2800" b="1" dirty="0">
              <a:latin typeface="Cabin"/>
              <a:ea typeface="Cabin"/>
              <a:cs typeface="Cabin"/>
              <a:sym typeface="Cabin"/>
            </a:endParaRPr>
          </a:p>
        </p:txBody>
      </p:sp>
      <p:grpSp>
        <p:nvGrpSpPr>
          <p:cNvPr id="1417" name="Google Shape;1417;p49"/>
          <p:cNvGrpSpPr/>
          <p:nvPr/>
        </p:nvGrpSpPr>
        <p:grpSpPr>
          <a:xfrm>
            <a:off x="4894648" y="1630932"/>
            <a:ext cx="3883314" cy="2910624"/>
            <a:chOff x="723891" y="1281001"/>
            <a:chExt cx="4078683" cy="3057058"/>
          </a:xfrm>
        </p:grpSpPr>
        <p:sp>
          <p:nvSpPr>
            <p:cNvPr id="1418" name="Google Shape;1418;p49"/>
            <p:cNvSpPr/>
            <p:nvPr/>
          </p:nvSpPr>
          <p:spPr>
            <a:xfrm>
              <a:off x="1159777" y="3252343"/>
              <a:ext cx="1866418" cy="1085716"/>
            </a:xfrm>
            <a:custGeom>
              <a:avLst/>
              <a:gdLst/>
              <a:ahLst/>
              <a:cxnLst/>
              <a:rect l="l" t="t" r="r" b="b"/>
              <a:pathLst>
                <a:path w="34818" h="20254" extrusionOk="0">
                  <a:moveTo>
                    <a:pt x="14721" y="0"/>
                  </a:moveTo>
                  <a:lnTo>
                    <a:pt x="13981" y="157"/>
                  </a:lnTo>
                  <a:lnTo>
                    <a:pt x="13981" y="583"/>
                  </a:lnTo>
                  <a:lnTo>
                    <a:pt x="13219" y="896"/>
                  </a:lnTo>
                  <a:lnTo>
                    <a:pt x="13264" y="1300"/>
                  </a:lnTo>
                  <a:lnTo>
                    <a:pt x="13264" y="1300"/>
                  </a:lnTo>
                  <a:lnTo>
                    <a:pt x="12771" y="1277"/>
                  </a:lnTo>
                  <a:lnTo>
                    <a:pt x="12570" y="1725"/>
                  </a:lnTo>
                  <a:lnTo>
                    <a:pt x="11965" y="2173"/>
                  </a:lnTo>
                  <a:lnTo>
                    <a:pt x="11562" y="2128"/>
                  </a:lnTo>
                  <a:lnTo>
                    <a:pt x="11427" y="2756"/>
                  </a:lnTo>
                  <a:lnTo>
                    <a:pt x="11987" y="3719"/>
                  </a:lnTo>
                  <a:lnTo>
                    <a:pt x="11830" y="4212"/>
                  </a:lnTo>
                  <a:lnTo>
                    <a:pt x="10733" y="4839"/>
                  </a:lnTo>
                  <a:lnTo>
                    <a:pt x="10509" y="4503"/>
                  </a:lnTo>
                  <a:lnTo>
                    <a:pt x="10912" y="4190"/>
                  </a:lnTo>
                  <a:lnTo>
                    <a:pt x="10733" y="3898"/>
                  </a:lnTo>
                  <a:lnTo>
                    <a:pt x="9881" y="4033"/>
                  </a:lnTo>
                  <a:lnTo>
                    <a:pt x="9814" y="4414"/>
                  </a:lnTo>
                  <a:lnTo>
                    <a:pt x="9500" y="4593"/>
                  </a:lnTo>
                  <a:lnTo>
                    <a:pt x="9635" y="4839"/>
                  </a:lnTo>
                  <a:lnTo>
                    <a:pt x="9231" y="5131"/>
                  </a:lnTo>
                  <a:lnTo>
                    <a:pt x="9187" y="5579"/>
                  </a:lnTo>
                  <a:lnTo>
                    <a:pt x="8806" y="5400"/>
                  </a:lnTo>
                  <a:lnTo>
                    <a:pt x="7999" y="5803"/>
                  </a:lnTo>
                  <a:lnTo>
                    <a:pt x="7193" y="5422"/>
                  </a:lnTo>
                  <a:lnTo>
                    <a:pt x="7013" y="4996"/>
                  </a:lnTo>
                  <a:lnTo>
                    <a:pt x="6610" y="4907"/>
                  </a:lnTo>
                  <a:lnTo>
                    <a:pt x="6341" y="5243"/>
                  </a:lnTo>
                  <a:lnTo>
                    <a:pt x="5669" y="5108"/>
                  </a:lnTo>
                  <a:lnTo>
                    <a:pt x="5647" y="4817"/>
                  </a:lnTo>
                  <a:lnTo>
                    <a:pt x="5131" y="4481"/>
                  </a:lnTo>
                  <a:lnTo>
                    <a:pt x="4347" y="4481"/>
                  </a:lnTo>
                  <a:lnTo>
                    <a:pt x="4504" y="4212"/>
                  </a:lnTo>
                  <a:lnTo>
                    <a:pt x="3608" y="3786"/>
                  </a:lnTo>
                  <a:cubicBezTo>
                    <a:pt x="3608" y="3786"/>
                    <a:pt x="3362" y="4347"/>
                    <a:pt x="3339" y="4347"/>
                  </a:cubicBezTo>
                  <a:cubicBezTo>
                    <a:pt x="3339" y="4369"/>
                    <a:pt x="3272" y="4996"/>
                    <a:pt x="3272" y="4996"/>
                  </a:cubicBezTo>
                  <a:lnTo>
                    <a:pt x="3003" y="5131"/>
                  </a:lnTo>
                  <a:lnTo>
                    <a:pt x="2689" y="4907"/>
                  </a:lnTo>
                  <a:lnTo>
                    <a:pt x="2308" y="5377"/>
                  </a:lnTo>
                  <a:lnTo>
                    <a:pt x="1950" y="5220"/>
                  </a:lnTo>
                  <a:lnTo>
                    <a:pt x="1435" y="5646"/>
                  </a:lnTo>
                  <a:lnTo>
                    <a:pt x="1278" y="6542"/>
                  </a:lnTo>
                  <a:lnTo>
                    <a:pt x="561" y="6878"/>
                  </a:lnTo>
                  <a:cubicBezTo>
                    <a:pt x="561" y="6878"/>
                    <a:pt x="471" y="7752"/>
                    <a:pt x="471" y="7752"/>
                  </a:cubicBezTo>
                  <a:cubicBezTo>
                    <a:pt x="471" y="7774"/>
                    <a:pt x="1" y="8447"/>
                    <a:pt x="1" y="8447"/>
                  </a:cubicBezTo>
                  <a:cubicBezTo>
                    <a:pt x="1" y="8447"/>
                    <a:pt x="314" y="8827"/>
                    <a:pt x="337" y="8850"/>
                  </a:cubicBezTo>
                  <a:cubicBezTo>
                    <a:pt x="337" y="8850"/>
                    <a:pt x="292" y="9522"/>
                    <a:pt x="292" y="9522"/>
                  </a:cubicBezTo>
                  <a:lnTo>
                    <a:pt x="471" y="10037"/>
                  </a:lnTo>
                  <a:lnTo>
                    <a:pt x="292" y="10194"/>
                  </a:lnTo>
                  <a:lnTo>
                    <a:pt x="337" y="10351"/>
                  </a:lnTo>
                  <a:lnTo>
                    <a:pt x="516" y="10821"/>
                  </a:lnTo>
                  <a:lnTo>
                    <a:pt x="695" y="11382"/>
                  </a:lnTo>
                  <a:lnTo>
                    <a:pt x="1143" y="11068"/>
                  </a:lnTo>
                  <a:lnTo>
                    <a:pt x="1614" y="11068"/>
                  </a:lnTo>
                  <a:lnTo>
                    <a:pt x="2734" y="11045"/>
                  </a:lnTo>
                  <a:cubicBezTo>
                    <a:pt x="2734" y="11045"/>
                    <a:pt x="3384" y="11494"/>
                    <a:pt x="3384" y="11494"/>
                  </a:cubicBezTo>
                  <a:cubicBezTo>
                    <a:pt x="3406" y="11494"/>
                    <a:pt x="3586" y="11382"/>
                    <a:pt x="3586" y="11382"/>
                  </a:cubicBezTo>
                  <a:cubicBezTo>
                    <a:pt x="3586" y="11382"/>
                    <a:pt x="3832" y="11583"/>
                    <a:pt x="3832" y="11583"/>
                  </a:cubicBezTo>
                  <a:cubicBezTo>
                    <a:pt x="3854" y="11583"/>
                    <a:pt x="4907" y="12255"/>
                    <a:pt x="4907" y="12255"/>
                  </a:cubicBezTo>
                  <a:lnTo>
                    <a:pt x="5512" y="12636"/>
                  </a:lnTo>
                  <a:cubicBezTo>
                    <a:pt x="5557" y="12636"/>
                    <a:pt x="5960" y="12950"/>
                    <a:pt x="5960" y="12950"/>
                  </a:cubicBezTo>
                  <a:lnTo>
                    <a:pt x="6296" y="13219"/>
                  </a:lnTo>
                  <a:lnTo>
                    <a:pt x="6296" y="13644"/>
                  </a:lnTo>
                  <a:lnTo>
                    <a:pt x="6633" y="14384"/>
                  </a:lnTo>
                  <a:lnTo>
                    <a:pt x="6252" y="14675"/>
                  </a:lnTo>
                  <a:lnTo>
                    <a:pt x="6610" y="15571"/>
                  </a:lnTo>
                  <a:lnTo>
                    <a:pt x="7081" y="15594"/>
                  </a:lnTo>
                  <a:lnTo>
                    <a:pt x="7305" y="16154"/>
                  </a:lnTo>
                  <a:lnTo>
                    <a:pt x="7193" y="16535"/>
                  </a:lnTo>
                  <a:lnTo>
                    <a:pt x="7215" y="16803"/>
                  </a:lnTo>
                  <a:lnTo>
                    <a:pt x="7529" y="17364"/>
                  </a:lnTo>
                  <a:lnTo>
                    <a:pt x="7730" y="17319"/>
                  </a:lnTo>
                  <a:lnTo>
                    <a:pt x="7842" y="17520"/>
                  </a:lnTo>
                  <a:lnTo>
                    <a:pt x="7798" y="17789"/>
                  </a:lnTo>
                  <a:cubicBezTo>
                    <a:pt x="7820" y="17879"/>
                    <a:pt x="7865" y="17969"/>
                    <a:pt x="7910" y="18058"/>
                  </a:cubicBezTo>
                  <a:lnTo>
                    <a:pt x="8089" y="18058"/>
                  </a:lnTo>
                  <a:lnTo>
                    <a:pt x="8268" y="18282"/>
                  </a:lnTo>
                  <a:lnTo>
                    <a:pt x="8403" y="18909"/>
                  </a:lnTo>
                  <a:lnTo>
                    <a:pt x="8716" y="18708"/>
                  </a:lnTo>
                  <a:lnTo>
                    <a:pt x="8918" y="18909"/>
                  </a:lnTo>
                  <a:lnTo>
                    <a:pt x="9142" y="18775"/>
                  </a:lnTo>
                  <a:lnTo>
                    <a:pt x="10307" y="19828"/>
                  </a:lnTo>
                  <a:lnTo>
                    <a:pt x="10643" y="19828"/>
                  </a:lnTo>
                  <a:lnTo>
                    <a:pt x="11091" y="20254"/>
                  </a:lnTo>
                  <a:lnTo>
                    <a:pt x="11808" y="19850"/>
                  </a:lnTo>
                  <a:lnTo>
                    <a:pt x="12077" y="19828"/>
                  </a:lnTo>
                  <a:cubicBezTo>
                    <a:pt x="12077" y="19828"/>
                    <a:pt x="12122" y="19425"/>
                    <a:pt x="12077" y="19425"/>
                  </a:cubicBezTo>
                  <a:cubicBezTo>
                    <a:pt x="12032" y="19425"/>
                    <a:pt x="11965" y="19268"/>
                    <a:pt x="11965" y="19268"/>
                  </a:cubicBezTo>
                  <a:lnTo>
                    <a:pt x="12189" y="18977"/>
                  </a:lnTo>
                  <a:lnTo>
                    <a:pt x="12547" y="19022"/>
                  </a:lnTo>
                  <a:lnTo>
                    <a:pt x="12794" y="18573"/>
                  </a:lnTo>
                  <a:lnTo>
                    <a:pt x="12906" y="18260"/>
                  </a:lnTo>
                  <a:lnTo>
                    <a:pt x="13264" y="17879"/>
                  </a:lnTo>
                  <a:lnTo>
                    <a:pt x="13354" y="17498"/>
                  </a:lnTo>
                  <a:lnTo>
                    <a:pt x="13488" y="17341"/>
                  </a:lnTo>
                  <a:lnTo>
                    <a:pt x="13981" y="17252"/>
                  </a:lnTo>
                  <a:lnTo>
                    <a:pt x="14340" y="16915"/>
                  </a:lnTo>
                  <a:lnTo>
                    <a:pt x="14788" y="16938"/>
                  </a:lnTo>
                  <a:lnTo>
                    <a:pt x="15370" y="16579"/>
                  </a:lnTo>
                  <a:lnTo>
                    <a:pt x="16423" y="16759"/>
                  </a:lnTo>
                  <a:lnTo>
                    <a:pt x="17028" y="16512"/>
                  </a:lnTo>
                  <a:lnTo>
                    <a:pt x="17095" y="16131"/>
                  </a:lnTo>
                  <a:lnTo>
                    <a:pt x="17588" y="16064"/>
                  </a:lnTo>
                  <a:lnTo>
                    <a:pt x="18014" y="15325"/>
                  </a:lnTo>
                  <a:lnTo>
                    <a:pt x="18305" y="15101"/>
                  </a:lnTo>
                  <a:lnTo>
                    <a:pt x="19202" y="15146"/>
                  </a:lnTo>
                  <a:lnTo>
                    <a:pt x="20053" y="15101"/>
                  </a:lnTo>
                  <a:lnTo>
                    <a:pt x="20456" y="14854"/>
                  </a:lnTo>
                  <a:lnTo>
                    <a:pt x="21039" y="15123"/>
                  </a:lnTo>
                  <a:lnTo>
                    <a:pt x="21487" y="14877"/>
                  </a:lnTo>
                  <a:lnTo>
                    <a:pt x="22069" y="14899"/>
                  </a:lnTo>
                  <a:lnTo>
                    <a:pt x="22405" y="15078"/>
                  </a:lnTo>
                  <a:lnTo>
                    <a:pt x="22585" y="14966"/>
                  </a:lnTo>
                  <a:lnTo>
                    <a:pt x="23458" y="14966"/>
                  </a:lnTo>
                  <a:lnTo>
                    <a:pt x="23996" y="15459"/>
                  </a:lnTo>
                  <a:lnTo>
                    <a:pt x="24937" y="14966"/>
                  </a:lnTo>
                  <a:lnTo>
                    <a:pt x="26281" y="14989"/>
                  </a:lnTo>
                  <a:lnTo>
                    <a:pt x="26595" y="14877"/>
                  </a:lnTo>
                  <a:lnTo>
                    <a:pt x="26909" y="15011"/>
                  </a:lnTo>
                  <a:lnTo>
                    <a:pt x="27424" y="14921"/>
                  </a:lnTo>
                  <a:lnTo>
                    <a:pt x="27782" y="15325"/>
                  </a:lnTo>
                  <a:lnTo>
                    <a:pt x="27894" y="15123"/>
                  </a:lnTo>
                  <a:lnTo>
                    <a:pt x="28163" y="15370"/>
                  </a:lnTo>
                  <a:lnTo>
                    <a:pt x="28903" y="15146"/>
                  </a:lnTo>
                  <a:lnTo>
                    <a:pt x="29104" y="14966"/>
                  </a:lnTo>
                  <a:lnTo>
                    <a:pt x="29104" y="14563"/>
                  </a:lnTo>
                  <a:lnTo>
                    <a:pt x="29575" y="14205"/>
                  </a:lnTo>
                  <a:lnTo>
                    <a:pt x="29776" y="14160"/>
                  </a:lnTo>
                  <a:lnTo>
                    <a:pt x="30785" y="14205"/>
                  </a:lnTo>
                  <a:lnTo>
                    <a:pt x="31210" y="14608"/>
                  </a:lnTo>
                  <a:lnTo>
                    <a:pt x="31502" y="15034"/>
                  </a:lnTo>
                  <a:lnTo>
                    <a:pt x="31838" y="15034"/>
                  </a:lnTo>
                  <a:lnTo>
                    <a:pt x="32263" y="14473"/>
                  </a:lnTo>
                  <a:lnTo>
                    <a:pt x="32644" y="14406"/>
                  </a:lnTo>
                  <a:lnTo>
                    <a:pt x="32689" y="13936"/>
                  </a:lnTo>
                  <a:lnTo>
                    <a:pt x="32801" y="13756"/>
                  </a:lnTo>
                  <a:lnTo>
                    <a:pt x="32980" y="13644"/>
                  </a:lnTo>
                  <a:lnTo>
                    <a:pt x="32935" y="13465"/>
                  </a:lnTo>
                  <a:lnTo>
                    <a:pt x="33249" y="13398"/>
                  </a:lnTo>
                  <a:lnTo>
                    <a:pt x="33764" y="11874"/>
                  </a:lnTo>
                  <a:lnTo>
                    <a:pt x="33473" y="11695"/>
                  </a:lnTo>
                  <a:lnTo>
                    <a:pt x="33809" y="11583"/>
                  </a:lnTo>
                  <a:lnTo>
                    <a:pt x="33921" y="11135"/>
                  </a:lnTo>
                  <a:lnTo>
                    <a:pt x="34481" y="10732"/>
                  </a:lnTo>
                  <a:lnTo>
                    <a:pt x="34549" y="10418"/>
                  </a:lnTo>
                  <a:lnTo>
                    <a:pt x="34683" y="10172"/>
                  </a:lnTo>
                  <a:lnTo>
                    <a:pt x="34817" y="10082"/>
                  </a:lnTo>
                  <a:lnTo>
                    <a:pt x="34078" y="9522"/>
                  </a:lnTo>
                  <a:lnTo>
                    <a:pt x="33496" y="9567"/>
                  </a:lnTo>
                  <a:lnTo>
                    <a:pt x="32779" y="8447"/>
                  </a:lnTo>
                  <a:lnTo>
                    <a:pt x="32443" y="8178"/>
                  </a:lnTo>
                  <a:lnTo>
                    <a:pt x="32510" y="7998"/>
                  </a:lnTo>
                  <a:lnTo>
                    <a:pt x="32510" y="6856"/>
                  </a:lnTo>
                  <a:lnTo>
                    <a:pt x="32868" y="6430"/>
                  </a:lnTo>
                  <a:lnTo>
                    <a:pt x="32017" y="6430"/>
                  </a:lnTo>
                  <a:lnTo>
                    <a:pt x="31031" y="6116"/>
                  </a:lnTo>
                  <a:lnTo>
                    <a:pt x="30740" y="5444"/>
                  </a:lnTo>
                  <a:lnTo>
                    <a:pt x="30516" y="5310"/>
                  </a:lnTo>
                  <a:lnTo>
                    <a:pt x="30023" y="5355"/>
                  </a:lnTo>
                  <a:lnTo>
                    <a:pt x="29709" y="4996"/>
                  </a:lnTo>
                  <a:lnTo>
                    <a:pt x="29396" y="5019"/>
                  </a:lnTo>
                  <a:lnTo>
                    <a:pt x="29306" y="4750"/>
                  </a:lnTo>
                  <a:lnTo>
                    <a:pt x="29956" y="4078"/>
                  </a:lnTo>
                  <a:lnTo>
                    <a:pt x="29911" y="3786"/>
                  </a:lnTo>
                  <a:lnTo>
                    <a:pt x="30157" y="3562"/>
                  </a:lnTo>
                  <a:lnTo>
                    <a:pt x="30045" y="3361"/>
                  </a:lnTo>
                  <a:lnTo>
                    <a:pt x="29664" y="3361"/>
                  </a:lnTo>
                  <a:lnTo>
                    <a:pt x="29664" y="2532"/>
                  </a:lnTo>
                  <a:lnTo>
                    <a:pt x="29172" y="2577"/>
                  </a:lnTo>
                  <a:lnTo>
                    <a:pt x="29194" y="1904"/>
                  </a:lnTo>
                  <a:lnTo>
                    <a:pt x="28925" y="1613"/>
                  </a:lnTo>
                  <a:lnTo>
                    <a:pt x="28365" y="1972"/>
                  </a:lnTo>
                  <a:lnTo>
                    <a:pt x="28074" y="1568"/>
                  </a:lnTo>
                  <a:lnTo>
                    <a:pt x="27446" y="2196"/>
                  </a:lnTo>
                  <a:lnTo>
                    <a:pt x="27021" y="1994"/>
                  </a:lnTo>
                  <a:lnTo>
                    <a:pt x="26685" y="2465"/>
                  </a:lnTo>
                  <a:lnTo>
                    <a:pt x="26371" y="2039"/>
                  </a:lnTo>
                  <a:lnTo>
                    <a:pt x="26259" y="1994"/>
                  </a:lnTo>
                  <a:lnTo>
                    <a:pt x="25923" y="2397"/>
                  </a:lnTo>
                  <a:lnTo>
                    <a:pt x="25699" y="2151"/>
                  </a:lnTo>
                  <a:lnTo>
                    <a:pt x="25296" y="2151"/>
                  </a:lnTo>
                  <a:lnTo>
                    <a:pt x="25116" y="2240"/>
                  </a:lnTo>
                  <a:lnTo>
                    <a:pt x="24937" y="2016"/>
                  </a:lnTo>
                  <a:lnTo>
                    <a:pt x="24534" y="1994"/>
                  </a:lnTo>
                  <a:cubicBezTo>
                    <a:pt x="24534" y="1994"/>
                    <a:pt x="24511" y="2465"/>
                    <a:pt x="24511" y="2465"/>
                  </a:cubicBezTo>
                  <a:lnTo>
                    <a:pt x="23772" y="2644"/>
                  </a:lnTo>
                  <a:lnTo>
                    <a:pt x="23481" y="2196"/>
                  </a:lnTo>
                  <a:lnTo>
                    <a:pt x="23458" y="2308"/>
                  </a:lnTo>
                  <a:lnTo>
                    <a:pt x="23346" y="2151"/>
                  </a:lnTo>
                  <a:lnTo>
                    <a:pt x="23257" y="2711"/>
                  </a:lnTo>
                  <a:lnTo>
                    <a:pt x="22428" y="2375"/>
                  </a:lnTo>
                  <a:lnTo>
                    <a:pt x="21800" y="2487"/>
                  </a:lnTo>
                  <a:lnTo>
                    <a:pt x="21733" y="2935"/>
                  </a:lnTo>
                  <a:lnTo>
                    <a:pt x="21352" y="2890"/>
                  </a:lnTo>
                  <a:lnTo>
                    <a:pt x="21106" y="2980"/>
                  </a:lnTo>
                  <a:lnTo>
                    <a:pt x="20613" y="2711"/>
                  </a:lnTo>
                  <a:lnTo>
                    <a:pt x="19246" y="2644"/>
                  </a:lnTo>
                  <a:lnTo>
                    <a:pt x="18910" y="2957"/>
                  </a:lnTo>
                  <a:lnTo>
                    <a:pt x="18507" y="2577"/>
                  </a:lnTo>
                  <a:lnTo>
                    <a:pt x="18261" y="2532"/>
                  </a:lnTo>
                  <a:lnTo>
                    <a:pt x="18059" y="2577"/>
                  </a:lnTo>
                  <a:lnTo>
                    <a:pt x="17745" y="1972"/>
                  </a:lnTo>
                  <a:lnTo>
                    <a:pt x="17454" y="1904"/>
                  </a:lnTo>
                  <a:lnTo>
                    <a:pt x="17275" y="2016"/>
                  </a:lnTo>
                  <a:lnTo>
                    <a:pt x="17230" y="1613"/>
                  </a:lnTo>
                  <a:lnTo>
                    <a:pt x="16894" y="1456"/>
                  </a:lnTo>
                  <a:lnTo>
                    <a:pt x="16737" y="1524"/>
                  </a:lnTo>
                  <a:lnTo>
                    <a:pt x="16759" y="1277"/>
                  </a:lnTo>
                  <a:lnTo>
                    <a:pt x="15908" y="1165"/>
                  </a:lnTo>
                  <a:lnTo>
                    <a:pt x="15796" y="560"/>
                  </a:lnTo>
                  <a:lnTo>
                    <a:pt x="15639" y="359"/>
                  </a:lnTo>
                  <a:lnTo>
                    <a:pt x="15079" y="426"/>
                  </a:lnTo>
                  <a:lnTo>
                    <a:pt x="14877" y="90"/>
                  </a:lnTo>
                  <a:lnTo>
                    <a:pt x="147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9"/>
            <p:cNvSpPr/>
            <p:nvPr/>
          </p:nvSpPr>
          <p:spPr>
            <a:xfrm>
              <a:off x="2779985" y="3281878"/>
              <a:ext cx="522488" cy="547736"/>
            </a:xfrm>
            <a:custGeom>
              <a:avLst/>
              <a:gdLst/>
              <a:ahLst/>
              <a:cxnLst/>
              <a:rect l="l" t="t" r="r" b="b"/>
              <a:pathLst>
                <a:path w="9747" h="10218" extrusionOk="0">
                  <a:moveTo>
                    <a:pt x="6745" y="1"/>
                  </a:moveTo>
                  <a:lnTo>
                    <a:pt x="6184" y="90"/>
                  </a:lnTo>
                  <a:lnTo>
                    <a:pt x="5826" y="762"/>
                  </a:lnTo>
                  <a:lnTo>
                    <a:pt x="5557" y="337"/>
                  </a:lnTo>
                  <a:lnTo>
                    <a:pt x="5221" y="628"/>
                  </a:lnTo>
                  <a:lnTo>
                    <a:pt x="5266" y="1054"/>
                  </a:lnTo>
                  <a:lnTo>
                    <a:pt x="4952" y="1390"/>
                  </a:lnTo>
                  <a:lnTo>
                    <a:pt x="5064" y="2801"/>
                  </a:lnTo>
                  <a:lnTo>
                    <a:pt x="4706" y="2824"/>
                  </a:lnTo>
                  <a:cubicBezTo>
                    <a:pt x="4683" y="2824"/>
                    <a:pt x="4392" y="3339"/>
                    <a:pt x="4392" y="3339"/>
                  </a:cubicBezTo>
                  <a:lnTo>
                    <a:pt x="3966" y="3384"/>
                  </a:lnTo>
                  <a:lnTo>
                    <a:pt x="3810" y="3249"/>
                  </a:lnTo>
                  <a:lnTo>
                    <a:pt x="3765" y="2801"/>
                  </a:lnTo>
                  <a:lnTo>
                    <a:pt x="3070" y="2913"/>
                  </a:lnTo>
                  <a:lnTo>
                    <a:pt x="2510" y="3541"/>
                  </a:lnTo>
                  <a:lnTo>
                    <a:pt x="1950" y="3608"/>
                  </a:lnTo>
                  <a:lnTo>
                    <a:pt x="1614" y="3406"/>
                  </a:lnTo>
                  <a:lnTo>
                    <a:pt x="1390" y="3966"/>
                  </a:lnTo>
                  <a:cubicBezTo>
                    <a:pt x="1345" y="3955"/>
                    <a:pt x="1300" y="3949"/>
                    <a:pt x="1253" y="3949"/>
                  </a:cubicBezTo>
                  <a:cubicBezTo>
                    <a:pt x="1205" y="3949"/>
                    <a:pt x="1155" y="3955"/>
                    <a:pt x="1099" y="3966"/>
                  </a:cubicBezTo>
                  <a:cubicBezTo>
                    <a:pt x="1099" y="3989"/>
                    <a:pt x="673" y="4257"/>
                    <a:pt x="673" y="4257"/>
                  </a:cubicBezTo>
                  <a:lnTo>
                    <a:pt x="740" y="4728"/>
                  </a:lnTo>
                  <a:lnTo>
                    <a:pt x="1" y="5266"/>
                  </a:lnTo>
                  <a:lnTo>
                    <a:pt x="1" y="5467"/>
                  </a:lnTo>
                  <a:lnTo>
                    <a:pt x="225" y="5602"/>
                  </a:lnTo>
                  <a:lnTo>
                    <a:pt x="516" y="6274"/>
                  </a:lnTo>
                  <a:lnTo>
                    <a:pt x="1524" y="6588"/>
                  </a:lnTo>
                  <a:lnTo>
                    <a:pt x="2353" y="6588"/>
                  </a:lnTo>
                  <a:lnTo>
                    <a:pt x="1995" y="7013"/>
                  </a:lnTo>
                  <a:lnTo>
                    <a:pt x="1995" y="8156"/>
                  </a:lnTo>
                  <a:lnTo>
                    <a:pt x="1928" y="8335"/>
                  </a:lnTo>
                  <a:lnTo>
                    <a:pt x="2286" y="8604"/>
                  </a:lnTo>
                  <a:lnTo>
                    <a:pt x="2981" y="9724"/>
                  </a:lnTo>
                  <a:lnTo>
                    <a:pt x="3563" y="9679"/>
                  </a:lnTo>
                  <a:lnTo>
                    <a:pt x="4302" y="10217"/>
                  </a:lnTo>
                  <a:lnTo>
                    <a:pt x="4751" y="9881"/>
                  </a:lnTo>
                  <a:lnTo>
                    <a:pt x="5176" y="9926"/>
                  </a:lnTo>
                  <a:lnTo>
                    <a:pt x="5131" y="9545"/>
                  </a:lnTo>
                  <a:lnTo>
                    <a:pt x="5445" y="9254"/>
                  </a:lnTo>
                  <a:lnTo>
                    <a:pt x="5692" y="9299"/>
                  </a:lnTo>
                  <a:lnTo>
                    <a:pt x="6028" y="8962"/>
                  </a:lnTo>
                  <a:lnTo>
                    <a:pt x="6924" y="8806"/>
                  </a:lnTo>
                  <a:lnTo>
                    <a:pt x="7036" y="9097"/>
                  </a:lnTo>
                  <a:lnTo>
                    <a:pt x="7305" y="9097"/>
                  </a:lnTo>
                  <a:lnTo>
                    <a:pt x="7394" y="8940"/>
                  </a:lnTo>
                  <a:cubicBezTo>
                    <a:pt x="7394" y="8940"/>
                    <a:pt x="7439" y="8850"/>
                    <a:pt x="7484" y="8850"/>
                  </a:cubicBezTo>
                  <a:cubicBezTo>
                    <a:pt x="7506" y="8850"/>
                    <a:pt x="7977" y="8716"/>
                    <a:pt x="7977" y="8716"/>
                  </a:cubicBezTo>
                  <a:lnTo>
                    <a:pt x="8537" y="8940"/>
                  </a:lnTo>
                  <a:lnTo>
                    <a:pt x="9097" y="8671"/>
                  </a:lnTo>
                  <a:lnTo>
                    <a:pt x="9545" y="8671"/>
                  </a:lnTo>
                  <a:lnTo>
                    <a:pt x="9747" y="8380"/>
                  </a:lnTo>
                  <a:lnTo>
                    <a:pt x="9635" y="8201"/>
                  </a:lnTo>
                  <a:lnTo>
                    <a:pt x="9388" y="8245"/>
                  </a:lnTo>
                  <a:lnTo>
                    <a:pt x="8806" y="7506"/>
                  </a:lnTo>
                  <a:lnTo>
                    <a:pt x="9119" y="7327"/>
                  </a:lnTo>
                  <a:lnTo>
                    <a:pt x="9142" y="7013"/>
                  </a:lnTo>
                  <a:lnTo>
                    <a:pt x="9343" y="6789"/>
                  </a:lnTo>
                  <a:lnTo>
                    <a:pt x="9321" y="6632"/>
                  </a:lnTo>
                  <a:lnTo>
                    <a:pt x="8873" y="6498"/>
                  </a:lnTo>
                  <a:lnTo>
                    <a:pt x="8089" y="5512"/>
                  </a:lnTo>
                  <a:lnTo>
                    <a:pt x="7977" y="5221"/>
                  </a:lnTo>
                  <a:lnTo>
                    <a:pt x="7618" y="4818"/>
                  </a:lnTo>
                  <a:lnTo>
                    <a:pt x="7753" y="4280"/>
                  </a:lnTo>
                  <a:lnTo>
                    <a:pt x="7977" y="3675"/>
                  </a:lnTo>
                  <a:lnTo>
                    <a:pt x="7977" y="3294"/>
                  </a:lnTo>
                  <a:lnTo>
                    <a:pt x="7775" y="3115"/>
                  </a:lnTo>
                  <a:lnTo>
                    <a:pt x="7282" y="3048"/>
                  </a:lnTo>
                  <a:lnTo>
                    <a:pt x="7237" y="2219"/>
                  </a:lnTo>
                  <a:lnTo>
                    <a:pt x="7618" y="1972"/>
                  </a:lnTo>
                  <a:lnTo>
                    <a:pt x="7775" y="1166"/>
                  </a:lnTo>
                  <a:lnTo>
                    <a:pt x="7686" y="897"/>
                  </a:lnTo>
                  <a:lnTo>
                    <a:pt x="7349" y="449"/>
                  </a:lnTo>
                  <a:lnTo>
                    <a:pt x="7058" y="561"/>
                  </a:lnTo>
                  <a:lnTo>
                    <a:pt x="6946" y="449"/>
                  </a:lnTo>
                  <a:lnTo>
                    <a:pt x="7013" y="202"/>
                  </a:lnTo>
                  <a:lnTo>
                    <a:pt x="674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9"/>
            <p:cNvSpPr/>
            <p:nvPr/>
          </p:nvSpPr>
          <p:spPr>
            <a:xfrm>
              <a:off x="1181468" y="2594924"/>
              <a:ext cx="882767" cy="1007667"/>
            </a:xfrm>
            <a:custGeom>
              <a:avLst/>
              <a:gdLst/>
              <a:ahLst/>
              <a:cxnLst/>
              <a:rect l="l" t="t" r="r" b="b"/>
              <a:pathLst>
                <a:path w="16468" h="18798" extrusionOk="0">
                  <a:moveTo>
                    <a:pt x="7528" y="0"/>
                  </a:moveTo>
                  <a:lnTo>
                    <a:pt x="7371" y="224"/>
                  </a:lnTo>
                  <a:lnTo>
                    <a:pt x="6901" y="202"/>
                  </a:lnTo>
                  <a:lnTo>
                    <a:pt x="6767" y="650"/>
                  </a:lnTo>
                  <a:lnTo>
                    <a:pt x="6430" y="650"/>
                  </a:lnTo>
                  <a:lnTo>
                    <a:pt x="6296" y="896"/>
                  </a:lnTo>
                  <a:lnTo>
                    <a:pt x="6005" y="852"/>
                  </a:lnTo>
                  <a:lnTo>
                    <a:pt x="5624" y="1076"/>
                  </a:lnTo>
                  <a:lnTo>
                    <a:pt x="5557" y="1524"/>
                  </a:lnTo>
                  <a:lnTo>
                    <a:pt x="4952" y="1815"/>
                  </a:lnTo>
                  <a:lnTo>
                    <a:pt x="4795" y="1569"/>
                  </a:lnTo>
                  <a:lnTo>
                    <a:pt x="4683" y="1591"/>
                  </a:lnTo>
                  <a:lnTo>
                    <a:pt x="4526" y="1748"/>
                  </a:lnTo>
                  <a:lnTo>
                    <a:pt x="4123" y="1725"/>
                  </a:lnTo>
                  <a:lnTo>
                    <a:pt x="3966" y="1412"/>
                  </a:lnTo>
                  <a:lnTo>
                    <a:pt x="3720" y="1613"/>
                  </a:lnTo>
                  <a:lnTo>
                    <a:pt x="3137" y="1658"/>
                  </a:lnTo>
                  <a:lnTo>
                    <a:pt x="2935" y="2151"/>
                  </a:lnTo>
                  <a:lnTo>
                    <a:pt x="3271" y="2644"/>
                  </a:lnTo>
                  <a:lnTo>
                    <a:pt x="3473" y="2644"/>
                  </a:lnTo>
                  <a:lnTo>
                    <a:pt x="3832" y="3226"/>
                  </a:lnTo>
                  <a:lnTo>
                    <a:pt x="3563" y="4571"/>
                  </a:lnTo>
                  <a:cubicBezTo>
                    <a:pt x="3563" y="4571"/>
                    <a:pt x="3182" y="4705"/>
                    <a:pt x="3159" y="4705"/>
                  </a:cubicBezTo>
                  <a:cubicBezTo>
                    <a:pt x="3159" y="4705"/>
                    <a:pt x="2980" y="5848"/>
                    <a:pt x="2980" y="5848"/>
                  </a:cubicBezTo>
                  <a:lnTo>
                    <a:pt x="2420" y="5825"/>
                  </a:lnTo>
                  <a:cubicBezTo>
                    <a:pt x="2420" y="5825"/>
                    <a:pt x="2174" y="6049"/>
                    <a:pt x="2151" y="6049"/>
                  </a:cubicBezTo>
                  <a:cubicBezTo>
                    <a:pt x="2129" y="6049"/>
                    <a:pt x="1524" y="5781"/>
                    <a:pt x="1524" y="5781"/>
                  </a:cubicBezTo>
                  <a:lnTo>
                    <a:pt x="1188" y="6049"/>
                  </a:lnTo>
                  <a:lnTo>
                    <a:pt x="0" y="5713"/>
                  </a:lnTo>
                  <a:lnTo>
                    <a:pt x="0" y="5713"/>
                  </a:lnTo>
                  <a:cubicBezTo>
                    <a:pt x="45" y="5982"/>
                    <a:pt x="90" y="6229"/>
                    <a:pt x="157" y="6498"/>
                  </a:cubicBezTo>
                  <a:cubicBezTo>
                    <a:pt x="202" y="6520"/>
                    <a:pt x="628" y="6811"/>
                    <a:pt x="650" y="6811"/>
                  </a:cubicBezTo>
                  <a:cubicBezTo>
                    <a:pt x="650" y="6811"/>
                    <a:pt x="740" y="7237"/>
                    <a:pt x="740" y="7237"/>
                  </a:cubicBezTo>
                  <a:lnTo>
                    <a:pt x="1053" y="7237"/>
                  </a:lnTo>
                  <a:lnTo>
                    <a:pt x="1255" y="7551"/>
                  </a:lnTo>
                  <a:cubicBezTo>
                    <a:pt x="1255" y="7551"/>
                    <a:pt x="1009" y="7954"/>
                    <a:pt x="1009" y="7976"/>
                  </a:cubicBezTo>
                  <a:cubicBezTo>
                    <a:pt x="1009" y="7999"/>
                    <a:pt x="1076" y="8335"/>
                    <a:pt x="1076" y="8357"/>
                  </a:cubicBezTo>
                  <a:cubicBezTo>
                    <a:pt x="1076" y="8357"/>
                    <a:pt x="1569" y="8716"/>
                    <a:pt x="1569" y="8716"/>
                  </a:cubicBezTo>
                  <a:lnTo>
                    <a:pt x="1277" y="9141"/>
                  </a:lnTo>
                  <a:lnTo>
                    <a:pt x="1501" y="9455"/>
                  </a:lnTo>
                  <a:lnTo>
                    <a:pt x="2039" y="9500"/>
                  </a:lnTo>
                  <a:lnTo>
                    <a:pt x="2062" y="10060"/>
                  </a:lnTo>
                  <a:lnTo>
                    <a:pt x="2353" y="10149"/>
                  </a:lnTo>
                  <a:lnTo>
                    <a:pt x="2644" y="9993"/>
                  </a:lnTo>
                  <a:lnTo>
                    <a:pt x="3092" y="10553"/>
                  </a:lnTo>
                  <a:lnTo>
                    <a:pt x="2510" y="11225"/>
                  </a:lnTo>
                  <a:lnTo>
                    <a:pt x="2622" y="11919"/>
                  </a:lnTo>
                  <a:lnTo>
                    <a:pt x="2308" y="11942"/>
                  </a:lnTo>
                  <a:cubicBezTo>
                    <a:pt x="2308" y="11942"/>
                    <a:pt x="1927" y="12480"/>
                    <a:pt x="1905" y="12480"/>
                  </a:cubicBezTo>
                  <a:cubicBezTo>
                    <a:pt x="1905" y="12480"/>
                    <a:pt x="1165" y="12771"/>
                    <a:pt x="1165" y="12771"/>
                  </a:cubicBezTo>
                  <a:cubicBezTo>
                    <a:pt x="1165" y="12771"/>
                    <a:pt x="964" y="13353"/>
                    <a:pt x="964" y="13376"/>
                  </a:cubicBezTo>
                  <a:cubicBezTo>
                    <a:pt x="964" y="13398"/>
                    <a:pt x="1165" y="13734"/>
                    <a:pt x="1165" y="13734"/>
                  </a:cubicBezTo>
                  <a:lnTo>
                    <a:pt x="672" y="14720"/>
                  </a:lnTo>
                  <a:lnTo>
                    <a:pt x="1188" y="15751"/>
                  </a:lnTo>
                  <a:lnTo>
                    <a:pt x="1636" y="15930"/>
                  </a:lnTo>
                  <a:lnTo>
                    <a:pt x="2174" y="16714"/>
                  </a:lnTo>
                  <a:lnTo>
                    <a:pt x="2823" y="16557"/>
                  </a:lnTo>
                  <a:lnTo>
                    <a:pt x="2891" y="16759"/>
                  </a:lnTo>
                  <a:lnTo>
                    <a:pt x="3787" y="17162"/>
                  </a:lnTo>
                  <a:lnTo>
                    <a:pt x="3630" y="17453"/>
                  </a:lnTo>
                  <a:lnTo>
                    <a:pt x="4436" y="17453"/>
                  </a:lnTo>
                  <a:lnTo>
                    <a:pt x="4929" y="17812"/>
                  </a:lnTo>
                  <a:lnTo>
                    <a:pt x="4974" y="18081"/>
                  </a:lnTo>
                  <a:lnTo>
                    <a:pt x="5646" y="18215"/>
                  </a:lnTo>
                  <a:lnTo>
                    <a:pt x="5915" y="17879"/>
                  </a:lnTo>
                  <a:lnTo>
                    <a:pt x="6296" y="17969"/>
                  </a:lnTo>
                  <a:lnTo>
                    <a:pt x="6475" y="18394"/>
                  </a:lnTo>
                  <a:lnTo>
                    <a:pt x="7304" y="18798"/>
                  </a:lnTo>
                  <a:lnTo>
                    <a:pt x="8111" y="18372"/>
                  </a:lnTo>
                  <a:lnTo>
                    <a:pt x="8469" y="18551"/>
                  </a:lnTo>
                  <a:lnTo>
                    <a:pt x="8536" y="18103"/>
                  </a:lnTo>
                  <a:lnTo>
                    <a:pt x="8940" y="17834"/>
                  </a:lnTo>
                  <a:lnTo>
                    <a:pt x="8805" y="17588"/>
                  </a:lnTo>
                  <a:lnTo>
                    <a:pt x="9097" y="17409"/>
                  </a:lnTo>
                  <a:lnTo>
                    <a:pt x="9186" y="17005"/>
                  </a:lnTo>
                  <a:lnTo>
                    <a:pt x="10015" y="16893"/>
                  </a:lnTo>
                  <a:lnTo>
                    <a:pt x="10194" y="17162"/>
                  </a:lnTo>
                  <a:lnTo>
                    <a:pt x="9791" y="17476"/>
                  </a:lnTo>
                  <a:lnTo>
                    <a:pt x="10038" y="17834"/>
                  </a:lnTo>
                  <a:lnTo>
                    <a:pt x="11091" y="17185"/>
                  </a:lnTo>
                  <a:lnTo>
                    <a:pt x="11270" y="16692"/>
                  </a:lnTo>
                  <a:lnTo>
                    <a:pt x="10710" y="15728"/>
                  </a:lnTo>
                  <a:lnTo>
                    <a:pt x="10844" y="15101"/>
                  </a:lnTo>
                  <a:lnTo>
                    <a:pt x="11225" y="15146"/>
                  </a:lnTo>
                  <a:lnTo>
                    <a:pt x="11852" y="14698"/>
                  </a:lnTo>
                  <a:lnTo>
                    <a:pt x="12054" y="14250"/>
                  </a:lnTo>
                  <a:lnTo>
                    <a:pt x="12524" y="14272"/>
                  </a:lnTo>
                  <a:lnTo>
                    <a:pt x="12480" y="13869"/>
                  </a:lnTo>
                  <a:lnTo>
                    <a:pt x="13264" y="13555"/>
                  </a:lnTo>
                  <a:lnTo>
                    <a:pt x="13264" y="13129"/>
                  </a:lnTo>
                  <a:lnTo>
                    <a:pt x="14003" y="12972"/>
                  </a:lnTo>
                  <a:lnTo>
                    <a:pt x="14138" y="13062"/>
                  </a:lnTo>
                  <a:lnTo>
                    <a:pt x="14406" y="12972"/>
                  </a:lnTo>
                  <a:lnTo>
                    <a:pt x="14720" y="11942"/>
                  </a:lnTo>
                  <a:lnTo>
                    <a:pt x="15235" y="12009"/>
                  </a:lnTo>
                  <a:lnTo>
                    <a:pt x="15213" y="11449"/>
                  </a:lnTo>
                  <a:lnTo>
                    <a:pt x="14675" y="11337"/>
                  </a:lnTo>
                  <a:lnTo>
                    <a:pt x="14586" y="10777"/>
                  </a:lnTo>
                  <a:lnTo>
                    <a:pt x="15101" y="10911"/>
                  </a:lnTo>
                  <a:lnTo>
                    <a:pt x="15258" y="10710"/>
                  </a:lnTo>
                  <a:lnTo>
                    <a:pt x="15101" y="10306"/>
                  </a:lnTo>
                  <a:lnTo>
                    <a:pt x="15572" y="9634"/>
                  </a:lnTo>
                  <a:lnTo>
                    <a:pt x="15952" y="9724"/>
                  </a:lnTo>
                  <a:lnTo>
                    <a:pt x="16221" y="9993"/>
                  </a:lnTo>
                  <a:lnTo>
                    <a:pt x="16468" y="9836"/>
                  </a:lnTo>
                  <a:lnTo>
                    <a:pt x="15997" y="9522"/>
                  </a:lnTo>
                  <a:lnTo>
                    <a:pt x="15863" y="8962"/>
                  </a:lnTo>
                  <a:lnTo>
                    <a:pt x="16288" y="8223"/>
                  </a:lnTo>
                  <a:lnTo>
                    <a:pt x="16221" y="7887"/>
                  </a:lnTo>
                  <a:lnTo>
                    <a:pt x="15952" y="7887"/>
                  </a:lnTo>
                  <a:lnTo>
                    <a:pt x="15034" y="8492"/>
                  </a:lnTo>
                  <a:lnTo>
                    <a:pt x="14003" y="7730"/>
                  </a:lnTo>
                  <a:lnTo>
                    <a:pt x="13241" y="6923"/>
                  </a:lnTo>
                  <a:lnTo>
                    <a:pt x="13645" y="5893"/>
                  </a:lnTo>
                  <a:lnTo>
                    <a:pt x="13398" y="5713"/>
                  </a:lnTo>
                  <a:lnTo>
                    <a:pt x="13510" y="5355"/>
                  </a:lnTo>
                  <a:lnTo>
                    <a:pt x="13286" y="5153"/>
                  </a:lnTo>
                  <a:lnTo>
                    <a:pt x="12928" y="5445"/>
                  </a:lnTo>
                  <a:lnTo>
                    <a:pt x="12480" y="5198"/>
                  </a:lnTo>
                  <a:lnTo>
                    <a:pt x="12726" y="4750"/>
                  </a:lnTo>
                  <a:lnTo>
                    <a:pt x="12076" y="4436"/>
                  </a:lnTo>
                  <a:lnTo>
                    <a:pt x="12323" y="3988"/>
                  </a:lnTo>
                  <a:lnTo>
                    <a:pt x="12233" y="3047"/>
                  </a:lnTo>
                  <a:lnTo>
                    <a:pt x="12502" y="2890"/>
                  </a:lnTo>
                  <a:lnTo>
                    <a:pt x="12457" y="2666"/>
                  </a:lnTo>
                  <a:lnTo>
                    <a:pt x="12300" y="2532"/>
                  </a:lnTo>
                  <a:lnTo>
                    <a:pt x="12435" y="2173"/>
                  </a:lnTo>
                  <a:lnTo>
                    <a:pt x="12368" y="2039"/>
                  </a:lnTo>
                  <a:lnTo>
                    <a:pt x="12502" y="1905"/>
                  </a:lnTo>
                  <a:lnTo>
                    <a:pt x="12457" y="1591"/>
                  </a:lnTo>
                  <a:lnTo>
                    <a:pt x="12345" y="1681"/>
                  </a:lnTo>
                  <a:lnTo>
                    <a:pt x="12256" y="1837"/>
                  </a:lnTo>
                  <a:lnTo>
                    <a:pt x="11920" y="1882"/>
                  </a:lnTo>
                  <a:lnTo>
                    <a:pt x="11651" y="2218"/>
                  </a:lnTo>
                  <a:lnTo>
                    <a:pt x="11023" y="2196"/>
                  </a:lnTo>
                  <a:lnTo>
                    <a:pt x="10418" y="1546"/>
                  </a:lnTo>
                  <a:lnTo>
                    <a:pt x="9926" y="1546"/>
                  </a:lnTo>
                  <a:lnTo>
                    <a:pt x="9970" y="1098"/>
                  </a:lnTo>
                  <a:lnTo>
                    <a:pt x="9634" y="1098"/>
                  </a:lnTo>
                  <a:lnTo>
                    <a:pt x="9231" y="1569"/>
                  </a:lnTo>
                  <a:lnTo>
                    <a:pt x="8873" y="1546"/>
                  </a:lnTo>
                  <a:lnTo>
                    <a:pt x="8693" y="1165"/>
                  </a:lnTo>
                  <a:lnTo>
                    <a:pt x="8402" y="1165"/>
                  </a:lnTo>
                  <a:lnTo>
                    <a:pt x="8469" y="1008"/>
                  </a:lnTo>
                  <a:lnTo>
                    <a:pt x="8402" y="717"/>
                  </a:lnTo>
                  <a:lnTo>
                    <a:pt x="8133" y="291"/>
                  </a:lnTo>
                  <a:lnTo>
                    <a:pt x="75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9"/>
            <p:cNvSpPr/>
            <p:nvPr/>
          </p:nvSpPr>
          <p:spPr>
            <a:xfrm>
              <a:off x="3026195" y="2450779"/>
              <a:ext cx="600537" cy="1186654"/>
            </a:xfrm>
            <a:custGeom>
              <a:avLst/>
              <a:gdLst/>
              <a:ahLst/>
              <a:cxnLst/>
              <a:rect l="l" t="t" r="r" b="b"/>
              <a:pathLst>
                <a:path w="11203" h="22137" extrusionOk="0">
                  <a:moveTo>
                    <a:pt x="7551" y="1"/>
                  </a:moveTo>
                  <a:lnTo>
                    <a:pt x="7103" y="538"/>
                  </a:lnTo>
                  <a:lnTo>
                    <a:pt x="7036" y="986"/>
                  </a:lnTo>
                  <a:lnTo>
                    <a:pt x="6700" y="1367"/>
                  </a:lnTo>
                  <a:lnTo>
                    <a:pt x="6341" y="1054"/>
                  </a:lnTo>
                  <a:lnTo>
                    <a:pt x="6207" y="1636"/>
                  </a:lnTo>
                  <a:lnTo>
                    <a:pt x="6744" y="1748"/>
                  </a:lnTo>
                  <a:lnTo>
                    <a:pt x="6744" y="2308"/>
                  </a:lnTo>
                  <a:lnTo>
                    <a:pt x="6453" y="2779"/>
                  </a:lnTo>
                  <a:lnTo>
                    <a:pt x="6924" y="3339"/>
                  </a:lnTo>
                  <a:lnTo>
                    <a:pt x="6207" y="3966"/>
                  </a:lnTo>
                  <a:lnTo>
                    <a:pt x="6386" y="4235"/>
                  </a:lnTo>
                  <a:lnTo>
                    <a:pt x="5938" y="4526"/>
                  </a:lnTo>
                  <a:lnTo>
                    <a:pt x="5355" y="4526"/>
                  </a:lnTo>
                  <a:lnTo>
                    <a:pt x="5131" y="5311"/>
                  </a:lnTo>
                  <a:lnTo>
                    <a:pt x="4975" y="5467"/>
                  </a:lnTo>
                  <a:cubicBezTo>
                    <a:pt x="4975" y="5467"/>
                    <a:pt x="5154" y="5647"/>
                    <a:pt x="5154" y="5669"/>
                  </a:cubicBezTo>
                  <a:lnTo>
                    <a:pt x="5154" y="5781"/>
                  </a:lnTo>
                  <a:lnTo>
                    <a:pt x="4683" y="5781"/>
                  </a:lnTo>
                  <a:lnTo>
                    <a:pt x="3989" y="6274"/>
                  </a:lnTo>
                  <a:lnTo>
                    <a:pt x="3787" y="6834"/>
                  </a:lnTo>
                  <a:lnTo>
                    <a:pt x="4034" y="7103"/>
                  </a:lnTo>
                  <a:lnTo>
                    <a:pt x="3563" y="7372"/>
                  </a:lnTo>
                  <a:lnTo>
                    <a:pt x="3227" y="7103"/>
                  </a:lnTo>
                  <a:cubicBezTo>
                    <a:pt x="3227" y="7103"/>
                    <a:pt x="3406" y="6632"/>
                    <a:pt x="3406" y="6610"/>
                  </a:cubicBezTo>
                  <a:lnTo>
                    <a:pt x="2712" y="6386"/>
                  </a:lnTo>
                  <a:lnTo>
                    <a:pt x="2331" y="6677"/>
                  </a:lnTo>
                  <a:lnTo>
                    <a:pt x="2107" y="6610"/>
                  </a:lnTo>
                  <a:lnTo>
                    <a:pt x="2174" y="6341"/>
                  </a:lnTo>
                  <a:lnTo>
                    <a:pt x="1995" y="6252"/>
                  </a:lnTo>
                  <a:lnTo>
                    <a:pt x="2465" y="6005"/>
                  </a:lnTo>
                  <a:lnTo>
                    <a:pt x="2308" y="5759"/>
                  </a:lnTo>
                  <a:lnTo>
                    <a:pt x="2219" y="5535"/>
                  </a:lnTo>
                  <a:lnTo>
                    <a:pt x="1905" y="5579"/>
                  </a:lnTo>
                  <a:lnTo>
                    <a:pt x="1435" y="5378"/>
                  </a:lnTo>
                  <a:lnTo>
                    <a:pt x="1278" y="4773"/>
                  </a:lnTo>
                  <a:lnTo>
                    <a:pt x="1099" y="4773"/>
                  </a:lnTo>
                  <a:lnTo>
                    <a:pt x="919" y="5378"/>
                  </a:lnTo>
                  <a:lnTo>
                    <a:pt x="359" y="5311"/>
                  </a:lnTo>
                  <a:lnTo>
                    <a:pt x="359" y="5355"/>
                  </a:lnTo>
                  <a:cubicBezTo>
                    <a:pt x="359" y="5355"/>
                    <a:pt x="426" y="5714"/>
                    <a:pt x="426" y="5759"/>
                  </a:cubicBezTo>
                  <a:cubicBezTo>
                    <a:pt x="538" y="5938"/>
                    <a:pt x="673" y="6117"/>
                    <a:pt x="830" y="6274"/>
                  </a:cubicBezTo>
                  <a:lnTo>
                    <a:pt x="1278" y="6229"/>
                  </a:lnTo>
                  <a:lnTo>
                    <a:pt x="1457" y="6364"/>
                  </a:lnTo>
                  <a:lnTo>
                    <a:pt x="1928" y="6296"/>
                  </a:lnTo>
                  <a:lnTo>
                    <a:pt x="2084" y="6431"/>
                  </a:lnTo>
                  <a:lnTo>
                    <a:pt x="2017" y="6610"/>
                  </a:lnTo>
                  <a:lnTo>
                    <a:pt x="1748" y="6744"/>
                  </a:lnTo>
                  <a:lnTo>
                    <a:pt x="1793" y="7641"/>
                  </a:lnTo>
                  <a:lnTo>
                    <a:pt x="1300" y="8178"/>
                  </a:lnTo>
                  <a:lnTo>
                    <a:pt x="1412" y="8649"/>
                  </a:lnTo>
                  <a:lnTo>
                    <a:pt x="1121" y="8828"/>
                  </a:lnTo>
                  <a:lnTo>
                    <a:pt x="830" y="8626"/>
                  </a:lnTo>
                  <a:lnTo>
                    <a:pt x="135" y="9590"/>
                  </a:lnTo>
                  <a:lnTo>
                    <a:pt x="1" y="10419"/>
                  </a:lnTo>
                  <a:lnTo>
                    <a:pt x="1009" y="11158"/>
                  </a:lnTo>
                  <a:lnTo>
                    <a:pt x="1905" y="11248"/>
                  </a:lnTo>
                  <a:lnTo>
                    <a:pt x="2129" y="11472"/>
                  </a:lnTo>
                  <a:lnTo>
                    <a:pt x="2084" y="12301"/>
                  </a:lnTo>
                  <a:lnTo>
                    <a:pt x="1569" y="12861"/>
                  </a:lnTo>
                  <a:lnTo>
                    <a:pt x="1502" y="13466"/>
                  </a:lnTo>
                  <a:lnTo>
                    <a:pt x="2488" y="14183"/>
                  </a:lnTo>
                  <a:lnTo>
                    <a:pt x="3048" y="14183"/>
                  </a:lnTo>
                  <a:lnTo>
                    <a:pt x="3361" y="14048"/>
                  </a:lnTo>
                  <a:lnTo>
                    <a:pt x="3563" y="14967"/>
                  </a:lnTo>
                  <a:lnTo>
                    <a:pt x="3451" y="15393"/>
                  </a:lnTo>
                  <a:lnTo>
                    <a:pt x="3653" y="15796"/>
                  </a:lnTo>
                  <a:lnTo>
                    <a:pt x="3518" y="16199"/>
                  </a:lnTo>
                  <a:lnTo>
                    <a:pt x="3115" y="16378"/>
                  </a:lnTo>
                  <a:lnTo>
                    <a:pt x="3182" y="16647"/>
                  </a:lnTo>
                  <a:lnTo>
                    <a:pt x="3025" y="17454"/>
                  </a:lnTo>
                  <a:lnTo>
                    <a:pt x="2644" y="17723"/>
                  </a:lnTo>
                  <a:lnTo>
                    <a:pt x="2712" y="18552"/>
                  </a:lnTo>
                  <a:lnTo>
                    <a:pt x="3182" y="18596"/>
                  </a:lnTo>
                  <a:lnTo>
                    <a:pt x="3406" y="18776"/>
                  </a:lnTo>
                  <a:lnTo>
                    <a:pt x="3406" y="19179"/>
                  </a:lnTo>
                  <a:lnTo>
                    <a:pt x="3160" y="19784"/>
                  </a:lnTo>
                  <a:lnTo>
                    <a:pt x="3025" y="20322"/>
                  </a:lnTo>
                  <a:lnTo>
                    <a:pt x="3406" y="20725"/>
                  </a:lnTo>
                  <a:lnTo>
                    <a:pt x="3518" y="21016"/>
                  </a:lnTo>
                  <a:lnTo>
                    <a:pt x="4280" y="22002"/>
                  </a:lnTo>
                  <a:lnTo>
                    <a:pt x="4728" y="22136"/>
                  </a:lnTo>
                  <a:lnTo>
                    <a:pt x="4728" y="22047"/>
                  </a:lnTo>
                  <a:lnTo>
                    <a:pt x="4930" y="21531"/>
                  </a:lnTo>
                  <a:cubicBezTo>
                    <a:pt x="4930" y="21531"/>
                    <a:pt x="5378" y="21016"/>
                    <a:pt x="5355" y="21016"/>
                  </a:cubicBezTo>
                  <a:cubicBezTo>
                    <a:pt x="5333" y="21016"/>
                    <a:pt x="5154" y="20142"/>
                    <a:pt x="5154" y="20142"/>
                  </a:cubicBezTo>
                  <a:lnTo>
                    <a:pt x="5736" y="19605"/>
                  </a:lnTo>
                  <a:lnTo>
                    <a:pt x="6072" y="19627"/>
                  </a:lnTo>
                  <a:lnTo>
                    <a:pt x="6252" y="19448"/>
                  </a:lnTo>
                  <a:lnTo>
                    <a:pt x="5938" y="18686"/>
                  </a:lnTo>
                  <a:cubicBezTo>
                    <a:pt x="5960" y="18596"/>
                    <a:pt x="6005" y="18529"/>
                    <a:pt x="6050" y="18484"/>
                  </a:cubicBezTo>
                  <a:cubicBezTo>
                    <a:pt x="6052" y="18483"/>
                    <a:pt x="6054" y="18482"/>
                    <a:pt x="6057" y="18482"/>
                  </a:cubicBezTo>
                  <a:cubicBezTo>
                    <a:pt x="6089" y="18482"/>
                    <a:pt x="6184" y="18596"/>
                    <a:pt x="6184" y="18596"/>
                  </a:cubicBezTo>
                  <a:lnTo>
                    <a:pt x="6364" y="18484"/>
                  </a:lnTo>
                  <a:lnTo>
                    <a:pt x="6476" y="18171"/>
                  </a:lnTo>
                  <a:lnTo>
                    <a:pt x="7372" y="17297"/>
                  </a:lnTo>
                  <a:lnTo>
                    <a:pt x="8806" y="17028"/>
                  </a:lnTo>
                  <a:lnTo>
                    <a:pt x="8671" y="16558"/>
                  </a:lnTo>
                  <a:lnTo>
                    <a:pt x="9164" y="16199"/>
                  </a:lnTo>
                  <a:lnTo>
                    <a:pt x="9500" y="16132"/>
                  </a:lnTo>
                  <a:lnTo>
                    <a:pt x="9478" y="15818"/>
                  </a:lnTo>
                  <a:lnTo>
                    <a:pt x="9702" y="15796"/>
                  </a:lnTo>
                  <a:lnTo>
                    <a:pt x="9881" y="15818"/>
                  </a:lnTo>
                  <a:lnTo>
                    <a:pt x="9948" y="15527"/>
                  </a:lnTo>
                  <a:lnTo>
                    <a:pt x="10284" y="15325"/>
                  </a:lnTo>
                  <a:lnTo>
                    <a:pt x="10172" y="15213"/>
                  </a:lnTo>
                  <a:lnTo>
                    <a:pt x="10038" y="14944"/>
                  </a:lnTo>
                  <a:lnTo>
                    <a:pt x="10060" y="14765"/>
                  </a:lnTo>
                  <a:lnTo>
                    <a:pt x="9993" y="14698"/>
                  </a:lnTo>
                  <a:lnTo>
                    <a:pt x="9411" y="14698"/>
                  </a:lnTo>
                  <a:lnTo>
                    <a:pt x="8694" y="14452"/>
                  </a:lnTo>
                  <a:lnTo>
                    <a:pt x="8246" y="13690"/>
                  </a:lnTo>
                  <a:lnTo>
                    <a:pt x="7910" y="13623"/>
                  </a:lnTo>
                  <a:lnTo>
                    <a:pt x="7439" y="12480"/>
                  </a:lnTo>
                  <a:lnTo>
                    <a:pt x="7551" y="12077"/>
                  </a:lnTo>
                  <a:lnTo>
                    <a:pt x="7417" y="11965"/>
                  </a:lnTo>
                  <a:lnTo>
                    <a:pt x="7372" y="11629"/>
                  </a:lnTo>
                  <a:lnTo>
                    <a:pt x="7013" y="11405"/>
                  </a:lnTo>
                  <a:lnTo>
                    <a:pt x="7058" y="10979"/>
                  </a:lnTo>
                  <a:lnTo>
                    <a:pt x="6969" y="10867"/>
                  </a:lnTo>
                  <a:cubicBezTo>
                    <a:pt x="6924" y="10867"/>
                    <a:pt x="6879" y="10889"/>
                    <a:pt x="6834" y="10889"/>
                  </a:cubicBezTo>
                  <a:cubicBezTo>
                    <a:pt x="6834" y="11046"/>
                    <a:pt x="6834" y="11203"/>
                    <a:pt x="6857" y="11360"/>
                  </a:cubicBezTo>
                  <a:lnTo>
                    <a:pt x="6677" y="11360"/>
                  </a:lnTo>
                  <a:lnTo>
                    <a:pt x="6632" y="10867"/>
                  </a:lnTo>
                  <a:lnTo>
                    <a:pt x="6901" y="10486"/>
                  </a:lnTo>
                  <a:lnTo>
                    <a:pt x="7036" y="9254"/>
                  </a:lnTo>
                  <a:lnTo>
                    <a:pt x="7439" y="8761"/>
                  </a:lnTo>
                  <a:lnTo>
                    <a:pt x="7910" y="7529"/>
                  </a:lnTo>
                  <a:lnTo>
                    <a:pt x="8514" y="6856"/>
                  </a:lnTo>
                  <a:lnTo>
                    <a:pt x="8582" y="6476"/>
                  </a:lnTo>
                  <a:lnTo>
                    <a:pt x="8963" y="5736"/>
                  </a:lnTo>
                  <a:lnTo>
                    <a:pt x="9523" y="5423"/>
                  </a:lnTo>
                  <a:lnTo>
                    <a:pt x="9657" y="4616"/>
                  </a:lnTo>
                  <a:lnTo>
                    <a:pt x="10352" y="4123"/>
                  </a:lnTo>
                  <a:lnTo>
                    <a:pt x="10800" y="3384"/>
                  </a:lnTo>
                  <a:lnTo>
                    <a:pt x="10867" y="2913"/>
                  </a:lnTo>
                  <a:lnTo>
                    <a:pt x="11181" y="2443"/>
                  </a:lnTo>
                  <a:lnTo>
                    <a:pt x="11203" y="2376"/>
                  </a:lnTo>
                  <a:lnTo>
                    <a:pt x="11136" y="2353"/>
                  </a:lnTo>
                  <a:lnTo>
                    <a:pt x="11158" y="2129"/>
                  </a:lnTo>
                  <a:lnTo>
                    <a:pt x="10957" y="1950"/>
                  </a:lnTo>
                  <a:lnTo>
                    <a:pt x="10665" y="1502"/>
                  </a:lnTo>
                  <a:lnTo>
                    <a:pt x="10329" y="1636"/>
                  </a:lnTo>
                  <a:lnTo>
                    <a:pt x="9993" y="1345"/>
                  </a:lnTo>
                  <a:lnTo>
                    <a:pt x="9836" y="1323"/>
                  </a:lnTo>
                  <a:lnTo>
                    <a:pt x="9971" y="1031"/>
                  </a:lnTo>
                  <a:lnTo>
                    <a:pt x="9724" y="785"/>
                  </a:lnTo>
                  <a:lnTo>
                    <a:pt x="9321" y="740"/>
                  </a:lnTo>
                  <a:lnTo>
                    <a:pt x="8918" y="740"/>
                  </a:lnTo>
                  <a:lnTo>
                    <a:pt x="8604" y="986"/>
                  </a:lnTo>
                  <a:lnTo>
                    <a:pt x="8514" y="807"/>
                  </a:lnTo>
                  <a:lnTo>
                    <a:pt x="7596" y="583"/>
                  </a:lnTo>
                  <a:lnTo>
                    <a:pt x="755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9"/>
            <p:cNvSpPr/>
            <p:nvPr/>
          </p:nvSpPr>
          <p:spPr>
            <a:xfrm>
              <a:off x="2816008" y="1636512"/>
              <a:ext cx="853981" cy="1208257"/>
            </a:xfrm>
            <a:custGeom>
              <a:avLst/>
              <a:gdLst/>
              <a:ahLst/>
              <a:cxnLst/>
              <a:rect l="l" t="t" r="r" b="b"/>
              <a:pathLst>
                <a:path w="15931" h="22540" extrusionOk="0">
                  <a:moveTo>
                    <a:pt x="7574" y="0"/>
                  </a:moveTo>
                  <a:lnTo>
                    <a:pt x="7170" y="90"/>
                  </a:lnTo>
                  <a:lnTo>
                    <a:pt x="7014" y="717"/>
                  </a:lnTo>
                  <a:lnTo>
                    <a:pt x="7215" y="1188"/>
                  </a:lnTo>
                  <a:lnTo>
                    <a:pt x="6655" y="1277"/>
                  </a:lnTo>
                  <a:lnTo>
                    <a:pt x="6543" y="1546"/>
                  </a:lnTo>
                  <a:lnTo>
                    <a:pt x="6319" y="1636"/>
                  </a:lnTo>
                  <a:lnTo>
                    <a:pt x="6073" y="1636"/>
                  </a:lnTo>
                  <a:lnTo>
                    <a:pt x="5983" y="1703"/>
                  </a:lnTo>
                  <a:lnTo>
                    <a:pt x="6028" y="2039"/>
                  </a:lnTo>
                  <a:lnTo>
                    <a:pt x="5445" y="2062"/>
                  </a:lnTo>
                  <a:lnTo>
                    <a:pt x="5244" y="2353"/>
                  </a:lnTo>
                  <a:lnTo>
                    <a:pt x="4796" y="2532"/>
                  </a:lnTo>
                  <a:lnTo>
                    <a:pt x="4616" y="3047"/>
                  </a:lnTo>
                  <a:lnTo>
                    <a:pt x="4796" y="3294"/>
                  </a:lnTo>
                  <a:lnTo>
                    <a:pt x="4258" y="3764"/>
                  </a:lnTo>
                  <a:lnTo>
                    <a:pt x="4549" y="4078"/>
                  </a:lnTo>
                  <a:lnTo>
                    <a:pt x="4056" y="4862"/>
                  </a:lnTo>
                  <a:lnTo>
                    <a:pt x="4034" y="5288"/>
                  </a:lnTo>
                  <a:lnTo>
                    <a:pt x="4235" y="5333"/>
                  </a:lnTo>
                  <a:lnTo>
                    <a:pt x="4191" y="5938"/>
                  </a:lnTo>
                  <a:lnTo>
                    <a:pt x="4303" y="6251"/>
                  </a:lnTo>
                  <a:lnTo>
                    <a:pt x="4415" y="6251"/>
                  </a:lnTo>
                  <a:lnTo>
                    <a:pt x="4549" y="6139"/>
                  </a:lnTo>
                  <a:lnTo>
                    <a:pt x="4639" y="6251"/>
                  </a:lnTo>
                  <a:lnTo>
                    <a:pt x="4594" y="6453"/>
                  </a:lnTo>
                  <a:lnTo>
                    <a:pt x="4661" y="6610"/>
                  </a:lnTo>
                  <a:lnTo>
                    <a:pt x="4347" y="6879"/>
                  </a:lnTo>
                  <a:lnTo>
                    <a:pt x="4146" y="7349"/>
                  </a:lnTo>
                  <a:lnTo>
                    <a:pt x="3787" y="7618"/>
                  </a:lnTo>
                  <a:lnTo>
                    <a:pt x="3496" y="7528"/>
                  </a:lnTo>
                  <a:lnTo>
                    <a:pt x="3250" y="7573"/>
                  </a:lnTo>
                  <a:lnTo>
                    <a:pt x="3003" y="7125"/>
                  </a:lnTo>
                  <a:lnTo>
                    <a:pt x="2510" y="7147"/>
                  </a:lnTo>
                  <a:lnTo>
                    <a:pt x="2219" y="7640"/>
                  </a:lnTo>
                  <a:lnTo>
                    <a:pt x="1838" y="7640"/>
                  </a:lnTo>
                  <a:lnTo>
                    <a:pt x="1928" y="7909"/>
                  </a:lnTo>
                  <a:lnTo>
                    <a:pt x="1726" y="8223"/>
                  </a:lnTo>
                  <a:lnTo>
                    <a:pt x="2197" y="8783"/>
                  </a:lnTo>
                  <a:lnTo>
                    <a:pt x="2017" y="9276"/>
                  </a:lnTo>
                  <a:lnTo>
                    <a:pt x="1569" y="9433"/>
                  </a:lnTo>
                  <a:lnTo>
                    <a:pt x="1368" y="9836"/>
                  </a:lnTo>
                  <a:lnTo>
                    <a:pt x="852" y="9881"/>
                  </a:lnTo>
                  <a:lnTo>
                    <a:pt x="1099" y="10710"/>
                  </a:lnTo>
                  <a:lnTo>
                    <a:pt x="1278" y="10732"/>
                  </a:lnTo>
                  <a:lnTo>
                    <a:pt x="808" y="11427"/>
                  </a:lnTo>
                  <a:lnTo>
                    <a:pt x="247" y="11427"/>
                  </a:lnTo>
                  <a:lnTo>
                    <a:pt x="1" y="12188"/>
                  </a:lnTo>
                  <a:lnTo>
                    <a:pt x="180" y="12883"/>
                  </a:lnTo>
                  <a:lnTo>
                    <a:pt x="494" y="12838"/>
                  </a:lnTo>
                  <a:lnTo>
                    <a:pt x="628" y="13062"/>
                  </a:lnTo>
                  <a:lnTo>
                    <a:pt x="1211" y="12973"/>
                  </a:lnTo>
                  <a:lnTo>
                    <a:pt x="1412" y="13264"/>
                  </a:lnTo>
                  <a:lnTo>
                    <a:pt x="1659" y="13197"/>
                  </a:lnTo>
                  <a:lnTo>
                    <a:pt x="2219" y="13555"/>
                  </a:lnTo>
                  <a:lnTo>
                    <a:pt x="2667" y="14182"/>
                  </a:lnTo>
                  <a:lnTo>
                    <a:pt x="3272" y="14519"/>
                  </a:lnTo>
                  <a:lnTo>
                    <a:pt x="3250" y="15123"/>
                  </a:lnTo>
                  <a:lnTo>
                    <a:pt x="3630" y="15661"/>
                  </a:lnTo>
                  <a:lnTo>
                    <a:pt x="3474" y="16087"/>
                  </a:lnTo>
                  <a:lnTo>
                    <a:pt x="3675" y="16557"/>
                  </a:lnTo>
                  <a:lnTo>
                    <a:pt x="3541" y="16826"/>
                  </a:lnTo>
                  <a:lnTo>
                    <a:pt x="3541" y="17117"/>
                  </a:lnTo>
                  <a:lnTo>
                    <a:pt x="3272" y="17386"/>
                  </a:lnTo>
                  <a:lnTo>
                    <a:pt x="2802" y="17185"/>
                  </a:lnTo>
                  <a:lnTo>
                    <a:pt x="2712" y="17476"/>
                  </a:lnTo>
                  <a:lnTo>
                    <a:pt x="2779" y="17924"/>
                  </a:lnTo>
                  <a:lnTo>
                    <a:pt x="2443" y="18103"/>
                  </a:lnTo>
                  <a:lnTo>
                    <a:pt x="2152" y="18574"/>
                  </a:lnTo>
                  <a:lnTo>
                    <a:pt x="2712" y="19089"/>
                  </a:lnTo>
                  <a:lnTo>
                    <a:pt x="2577" y="19380"/>
                  </a:lnTo>
                  <a:lnTo>
                    <a:pt x="2667" y="19403"/>
                  </a:lnTo>
                  <a:lnTo>
                    <a:pt x="2936" y="19335"/>
                  </a:lnTo>
                  <a:lnTo>
                    <a:pt x="3630" y="20164"/>
                  </a:lnTo>
                  <a:lnTo>
                    <a:pt x="3855" y="20008"/>
                  </a:lnTo>
                  <a:lnTo>
                    <a:pt x="4235" y="20232"/>
                  </a:lnTo>
                  <a:lnTo>
                    <a:pt x="4280" y="20501"/>
                  </a:lnTo>
                  <a:lnTo>
                    <a:pt x="4840" y="20545"/>
                  </a:lnTo>
                  <a:lnTo>
                    <a:pt x="5020" y="19963"/>
                  </a:lnTo>
                  <a:lnTo>
                    <a:pt x="5221" y="19963"/>
                  </a:lnTo>
                  <a:lnTo>
                    <a:pt x="5378" y="20545"/>
                  </a:lnTo>
                  <a:lnTo>
                    <a:pt x="5849" y="20769"/>
                  </a:lnTo>
                  <a:lnTo>
                    <a:pt x="6162" y="20725"/>
                  </a:lnTo>
                  <a:lnTo>
                    <a:pt x="6252" y="20949"/>
                  </a:lnTo>
                  <a:lnTo>
                    <a:pt x="6409" y="21173"/>
                  </a:lnTo>
                  <a:lnTo>
                    <a:pt x="5938" y="21442"/>
                  </a:lnTo>
                  <a:lnTo>
                    <a:pt x="6117" y="21531"/>
                  </a:lnTo>
                  <a:lnTo>
                    <a:pt x="6050" y="21800"/>
                  </a:lnTo>
                  <a:lnTo>
                    <a:pt x="6274" y="21867"/>
                  </a:lnTo>
                  <a:lnTo>
                    <a:pt x="6655" y="21576"/>
                  </a:lnTo>
                  <a:lnTo>
                    <a:pt x="7350" y="21800"/>
                  </a:lnTo>
                  <a:cubicBezTo>
                    <a:pt x="7350" y="21822"/>
                    <a:pt x="7170" y="22293"/>
                    <a:pt x="7170" y="22293"/>
                  </a:cubicBezTo>
                  <a:lnTo>
                    <a:pt x="7506" y="22539"/>
                  </a:lnTo>
                  <a:lnTo>
                    <a:pt x="7977" y="22293"/>
                  </a:lnTo>
                  <a:lnTo>
                    <a:pt x="7731" y="22024"/>
                  </a:lnTo>
                  <a:lnTo>
                    <a:pt x="7932" y="21464"/>
                  </a:lnTo>
                  <a:lnTo>
                    <a:pt x="8627" y="20971"/>
                  </a:lnTo>
                  <a:cubicBezTo>
                    <a:pt x="8627" y="20971"/>
                    <a:pt x="8826" y="20981"/>
                    <a:pt x="8959" y="20981"/>
                  </a:cubicBezTo>
                  <a:cubicBezTo>
                    <a:pt x="9025" y="20981"/>
                    <a:pt x="9075" y="20978"/>
                    <a:pt x="9075" y="20971"/>
                  </a:cubicBezTo>
                  <a:lnTo>
                    <a:pt x="9075" y="20837"/>
                  </a:lnTo>
                  <a:cubicBezTo>
                    <a:pt x="9075" y="20837"/>
                    <a:pt x="8918" y="20635"/>
                    <a:pt x="8918" y="20635"/>
                  </a:cubicBezTo>
                  <a:lnTo>
                    <a:pt x="9075" y="20501"/>
                  </a:lnTo>
                  <a:lnTo>
                    <a:pt x="9276" y="19716"/>
                  </a:lnTo>
                  <a:lnTo>
                    <a:pt x="9881" y="19716"/>
                  </a:lnTo>
                  <a:cubicBezTo>
                    <a:pt x="9881" y="19716"/>
                    <a:pt x="10329" y="19425"/>
                    <a:pt x="10329" y="19425"/>
                  </a:cubicBezTo>
                  <a:lnTo>
                    <a:pt x="10128" y="19156"/>
                  </a:lnTo>
                  <a:lnTo>
                    <a:pt x="10867" y="18529"/>
                  </a:lnTo>
                  <a:lnTo>
                    <a:pt x="10397" y="17969"/>
                  </a:lnTo>
                  <a:lnTo>
                    <a:pt x="10688" y="17498"/>
                  </a:lnTo>
                  <a:lnTo>
                    <a:pt x="10665" y="16938"/>
                  </a:lnTo>
                  <a:lnTo>
                    <a:pt x="10150" y="16826"/>
                  </a:lnTo>
                  <a:lnTo>
                    <a:pt x="10285" y="16244"/>
                  </a:lnTo>
                  <a:lnTo>
                    <a:pt x="10621" y="16557"/>
                  </a:lnTo>
                  <a:lnTo>
                    <a:pt x="10934" y="16176"/>
                  </a:lnTo>
                  <a:lnTo>
                    <a:pt x="11002" y="15728"/>
                  </a:lnTo>
                  <a:lnTo>
                    <a:pt x="11450" y="15191"/>
                  </a:lnTo>
                  <a:lnTo>
                    <a:pt x="11494" y="15773"/>
                  </a:lnTo>
                  <a:lnTo>
                    <a:pt x="12413" y="15997"/>
                  </a:lnTo>
                  <a:lnTo>
                    <a:pt x="12503" y="16199"/>
                  </a:lnTo>
                  <a:lnTo>
                    <a:pt x="12816" y="15930"/>
                  </a:lnTo>
                  <a:lnTo>
                    <a:pt x="13130" y="15930"/>
                  </a:lnTo>
                  <a:lnTo>
                    <a:pt x="13264" y="15684"/>
                  </a:lnTo>
                  <a:lnTo>
                    <a:pt x="13713" y="15437"/>
                  </a:lnTo>
                  <a:lnTo>
                    <a:pt x="13780" y="14944"/>
                  </a:lnTo>
                  <a:lnTo>
                    <a:pt x="13533" y="14631"/>
                  </a:lnTo>
                  <a:lnTo>
                    <a:pt x="13914" y="14070"/>
                  </a:lnTo>
                  <a:lnTo>
                    <a:pt x="13713" y="13645"/>
                  </a:lnTo>
                  <a:lnTo>
                    <a:pt x="13332" y="13331"/>
                  </a:lnTo>
                  <a:lnTo>
                    <a:pt x="13421" y="12950"/>
                  </a:lnTo>
                  <a:lnTo>
                    <a:pt x="13847" y="12681"/>
                  </a:lnTo>
                  <a:lnTo>
                    <a:pt x="13869" y="12300"/>
                  </a:lnTo>
                  <a:lnTo>
                    <a:pt x="14340" y="11785"/>
                  </a:lnTo>
                  <a:lnTo>
                    <a:pt x="13914" y="11046"/>
                  </a:lnTo>
                  <a:lnTo>
                    <a:pt x="14071" y="10441"/>
                  </a:lnTo>
                  <a:lnTo>
                    <a:pt x="13914" y="10082"/>
                  </a:lnTo>
                  <a:lnTo>
                    <a:pt x="14340" y="9836"/>
                  </a:lnTo>
                  <a:lnTo>
                    <a:pt x="14385" y="9545"/>
                  </a:lnTo>
                  <a:lnTo>
                    <a:pt x="14474" y="9410"/>
                  </a:lnTo>
                  <a:lnTo>
                    <a:pt x="14340" y="9388"/>
                  </a:lnTo>
                  <a:lnTo>
                    <a:pt x="14205" y="9522"/>
                  </a:lnTo>
                  <a:lnTo>
                    <a:pt x="14049" y="9522"/>
                  </a:lnTo>
                  <a:lnTo>
                    <a:pt x="13713" y="8895"/>
                  </a:lnTo>
                  <a:lnTo>
                    <a:pt x="14273" y="8245"/>
                  </a:lnTo>
                  <a:lnTo>
                    <a:pt x="14564" y="8290"/>
                  </a:lnTo>
                  <a:lnTo>
                    <a:pt x="14609" y="8133"/>
                  </a:lnTo>
                  <a:lnTo>
                    <a:pt x="14519" y="8044"/>
                  </a:lnTo>
                  <a:lnTo>
                    <a:pt x="14654" y="7909"/>
                  </a:lnTo>
                  <a:lnTo>
                    <a:pt x="15258" y="7371"/>
                  </a:lnTo>
                  <a:lnTo>
                    <a:pt x="15191" y="6677"/>
                  </a:lnTo>
                  <a:lnTo>
                    <a:pt x="15662" y="6341"/>
                  </a:lnTo>
                  <a:lnTo>
                    <a:pt x="15751" y="5019"/>
                  </a:lnTo>
                  <a:lnTo>
                    <a:pt x="15931" y="4280"/>
                  </a:lnTo>
                  <a:lnTo>
                    <a:pt x="15886" y="3540"/>
                  </a:lnTo>
                  <a:lnTo>
                    <a:pt x="15527" y="2958"/>
                  </a:lnTo>
                  <a:lnTo>
                    <a:pt x="15931" y="2398"/>
                  </a:lnTo>
                  <a:lnTo>
                    <a:pt x="15908" y="1905"/>
                  </a:lnTo>
                  <a:lnTo>
                    <a:pt x="15662" y="2017"/>
                  </a:lnTo>
                  <a:lnTo>
                    <a:pt x="15572" y="2017"/>
                  </a:lnTo>
                  <a:lnTo>
                    <a:pt x="15393" y="1300"/>
                  </a:lnTo>
                  <a:lnTo>
                    <a:pt x="14407" y="1300"/>
                  </a:lnTo>
                  <a:lnTo>
                    <a:pt x="14026" y="1434"/>
                  </a:lnTo>
                  <a:lnTo>
                    <a:pt x="13757" y="1098"/>
                  </a:lnTo>
                  <a:lnTo>
                    <a:pt x="13421" y="1457"/>
                  </a:lnTo>
                  <a:lnTo>
                    <a:pt x="12816" y="1053"/>
                  </a:lnTo>
                  <a:cubicBezTo>
                    <a:pt x="12816" y="1053"/>
                    <a:pt x="12077" y="1300"/>
                    <a:pt x="12055" y="1300"/>
                  </a:cubicBezTo>
                  <a:cubicBezTo>
                    <a:pt x="12032" y="1300"/>
                    <a:pt x="11651" y="1591"/>
                    <a:pt x="11651" y="1591"/>
                  </a:cubicBezTo>
                  <a:lnTo>
                    <a:pt x="11293" y="1188"/>
                  </a:lnTo>
                  <a:lnTo>
                    <a:pt x="11002" y="1165"/>
                  </a:lnTo>
                  <a:lnTo>
                    <a:pt x="11069" y="1053"/>
                  </a:lnTo>
                  <a:lnTo>
                    <a:pt x="10912" y="852"/>
                  </a:lnTo>
                  <a:lnTo>
                    <a:pt x="10509" y="852"/>
                  </a:lnTo>
                  <a:lnTo>
                    <a:pt x="9859" y="404"/>
                  </a:lnTo>
                  <a:lnTo>
                    <a:pt x="9433" y="807"/>
                  </a:lnTo>
                  <a:lnTo>
                    <a:pt x="8985" y="583"/>
                  </a:lnTo>
                  <a:lnTo>
                    <a:pt x="8627" y="919"/>
                  </a:lnTo>
                  <a:lnTo>
                    <a:pt x="8335" y="740"/>
                  </a:lnTo>
                  <a:lnTo>
                    <a:pt x="8291" y="404"/>
                  </a:lnTo>
                  <a:lnTo>
                    <a:pt x="7977" y="426"/>
                  </a:lnTo>
                  <a:lnTo>
                    <a:pt x="7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9"/>
            <p:cNvSpPr/>
            <p:nvPr/>
          </p:nvSpPr>
          <p:spPr>
            <a:xfrm>
              <a:off x="2715122" y="1492367"/>
              <a:ext cx="510480" cy="553740"/>
            </a:xfrm>
            <a:custGeom>
              <a:avLst/>
              <a:gdLst/>
              <a:ahLst/>
              <a:cxnLst/>
              <a:rect l="l" t="t" r="r" b="b"/>
              <a:pathLst>
                <a:path w="9523" h="10330" extrusionOk="0">
                  <a:moveTo>
                    <a:pt x="4056" y="1"/>
                  </a:moveTo>
                  <a:lnTo>
                    <a:pt x="2824" y="1076"/>
                  </a:lnTo>
                  <a:lnTo>
                    <a:pt x="2958" y="1233"/>
                  </a:lnTo>
                  <a:lnTo>
                    <a:pt x="2734" y="1681"/>
                  </a:lnTo>
                  <a:lnTo>
                    <a:pt x="2398" y="1883"/>
                  </a:lnTo>
                  <a:lnTo>
                    <a:pt x="2353" y="2107"/>
                  </a:lnTo>
                  <a:lnTo>
                    <a:pt x="1973" y="2757"/>
                  </a:lnTo>
                  <a:lnTo>
                    <a:pt x="1435" y="2734"/>
                  </a:lnTo>
                  <a:lnTo>
                    <a:pt x="1435" y="2734"/>
                  </a:lnTo>
                  <a:lnTo>
                    <a:pt x="1547" y="3294"/>
                  </a:lnTo>
                  <a:lnTo>
                    <a:pt x="1368" y="3473"/>
                  </a:lnTo>
                  <a:lnTo>
                    <a:pt x="1099" y="3653"/>
                  </a:lnTo>
                  <a:lnTo>
                    <a:pt x="1188" y="4101"/>
                  </a:lnTo>
                  <a:lnTo>
                    <a:pt x="1009" y="4235"/>
                  </a:lnTo>
                  <a:lnTo>
                    <a:pt x="897" y="4190"/>
                  </a:lnTo>
                  <a:lnTo>
                    <a:pt x="785" y="4302"/>
                  </a:lnTo>
                  <a:lnTo>
                    <a:pt x="1009" y="4661"/>
                  </a:lnTo>
                  <a:lnTo>
                    <a:pt x="785" y="4818"/>
                  </a:lnTo>
                  <a:cubicBezTo>
                    <a:pt x="785" y="4818"/>
                    <a:pt x="830" y="4975"/>
                    <a:pt x="830" y="4997"/>
                  </a:cubicBezTo>
                  <a:cubicBezTo>
                    <a:pt x="830" y="5004"/>
                    <a:pt x="817" y="5007"/>
                    <a:pt x="801" y="5007"/>
                  </a:cubicBezTo>
                  <a:cubicBezTo>
                    <a:pt x="768" y="5007"/>
                    <a:pt x="718" y="4997"/>
                    <a:pt x="718" y="4997"/>
                  </a:cubicBezTo>
                  <a:lnTo>
                    <a:pt x="583" y="4863"/>
                  </a:lnTo>
                  <a:lnTo>
                    <a:pt x="471" y="4706"/>
                  </a:lnTo>
                  <a:lnTo>
                    <a:pt x="382" y="4773"/>
                  </a:lnTo>
                  <a:lnTo>
                    <a:pt x="247" y="4773"/>
                  </a:lnTo>
                  <a:lnTo>
                    <a:pt x="203" y="4885"/>
                  </a:lnTo>
                  <a:lnTo>
                    <a:pt x="1" y="5042"/>
                  </a:lnTo>
                  <a:lnTo>
                    <a:pt x="180" y="5243"/>
                  </a:lnTo>
                  <a:lnTo>
                    <a:pt x="158" y="5445"/>
                  </a:lnTo>
                  <a:lnTo>
                    <a:pt x="247" y="5468"/>
                  </a:lnTo>
                  <a:lnTo>
                    <a:pt x="337" y="5355"/>
                  </a:lnTo>
                  <a:lnTo>
                    <a:pt x="247" y="5221"/>
                  </a:lnTo>
                  <a:lnTo>
                    <a:pt x="337" y="5154"/>
                  </a:lnTo>
                  <a:lnTo>
                    <a:pt x="449" y="5199"/>
                  </a:lnTo>
                  <a:lnTo>
                    <a:pt x="449" y="5423"/>
                  </a:lnTo>
                  <a:lnTo>
                    <a:pt x="539" y="5669"/>
                  </a:lnTo>
                  <a:lnTo>
                    <a:pt x="270" y="6162"/>
                  </a:lnTo>
                  <a:lnTo>
                    <a:pt x="539" y="6274"/>
                  </a:lnTo>
                  <a:lnTo>
                    <a:pt x="1166" y="6162"/>
                  </a:lnTo>
                  <a:lnTo>
                    <a:pt x="1524" y="6565"/>
                  </a:lnTo>
                  <a:lnTo>
                    <a:pt x="2085" y="6274"/>
                  </a:lnTo>
                  <a:lnTo>
                    <a:pt x="2152" y="6812"/>
                  </a:lnTo>
                  <a:lnTo>
                    <a:pt x="2555" y="6812"/>
                  </a:lnTo>
                  <a:lnTo>
                    <a:pt x="2667" y="6946"/>
                  </a:lnTo>
                  <a:lnTo>
                    <a:pt x="3003" y="7058"/>
                  </a:lnTo>
                  <a:lnTo>
                    <a:pt x="3294" y="7663"/>
                  </a:lnTo>
                  <a:lnTo>
                    <a:pt x="3653" y="7686"/>
                  </a:lnTo>
                  <a:lnTo>
                    <a:pt x="4370" y="8066"/>
                  </a:lnTo>
                  <a:lnTo>
                    <a:pt x="4370" y="8716"/>
                  </a:lnTo>
                  <a:lnTo>
                    <a:pt x="3541" y="8649"/>
                  </a:lnTo>
                  <a:lnTo>
                    <a:pt x="3138" y="9164"/>
                  </a:lnTo>
                  <a:lnTo>
                    <a:pt x="3541" y="9568"/>
                  </a:lnTo>
                  <a:lnTo>
                    <a:pt x="4056" y="9523"/>
                  </a:lnTo>
                  <a:lnTo>
                    <a:pt x="4392" y="9859"/>
                  </a:lnTo>
                  <a:lnTo>
                    <a:pt x="4885" y="9836"/>
                  </a:lnTo>
                  <a:lnTo>
                    <a:pt x="5132" y="10284"/>
                  </a:lnTo>
                  <a:lnTo>
                    <a:pt x="5378" y="10217"/>
                  </a:lnTo>
                  <a:lnTo>
                    <a:pt x="5669" y="10329"/>
                  </a:lnTo>
                  <a:lnTo>
                    <a:pt x="6028" y="10060"/>
                  </a:lnTo>
                  <a:lnTo>
                    <a:pt x="6229" y="9590"/>
                  </a:lnTo>
                  <a:lnTo>
                    <a:pt x="6543" y="9299"/>
                  </a:lnTo>
                  <a:lnTo>
                    <a:pt x="6476" y="9164"/>
                  </a:lnTo>
                  <a:lnTo>
                    <a:pt x="6521" y="8963"/>
                  </a:lnTo>
                  <a:lnTo>
                    <a:pt x="6431" y="8851"/>
                  </a:lnTo>
                  <a:lnTo>
                    <a:pt x="6297" y="8940"/>
                  </a:lnTo>
                  <a:lnTo>
                    <a:pt x="6185" y="8940"/>
                  </a:lnTo>
                  <a:lnTo>
                    <a:pt x="6073" y="8627"/>
                  </a:lnTo>
                  <a:lnTo>
                    <a:pt x="6117" y="8044"/>
                  </a:lnTo>
                  <a:lnTo>
                    <a:pt x="5916" y="7999"/>
                  </a:lnTo>
                  <a:lnTo>
                    <a:pt x="5938" y="7574"/>
                  </a:lnTo>
                  <a:lnTo>
                    <a:pt x="6431" y="6789"/>
                  </a:lnTo>
                  <a:lnTo>
                    <a:pt x="6140" y="6476"/>
                  </a:lnTo>
                  <a:lnTo>
                    <a:pt x="6678" y="6005"/>
                  </a:lnTo>
                  <a:lnTo>
                    <a:pt x="6498" y="5759"/>
                  </a:lnTo>
                  <a:lnTo>
                    <a:pt x="6678" y="5243"/>
                  </a:lnTo>
                  <a:lnTo>
                    <a:pt x="7126" y="5064"/>
                  </a:lnTo>
                  <a:lnTo>
                    <a:pt x="7327" y="4773"/>
                  </a:lnTo>
                  <a:lnTo>
                    <a:pt x="7910" y="4751"/>
                  </a:lnTo>
                  <a:lnTo>
                    <a:pt x="7865" y="4414"/>
                  </a:lnTo>
                  <a:lnTo>
                    <a:pt x="7955" y="4347"/>
                  </a:lnTo>
                  <a:lnTo>
                    <a:pt x="8201" y="4347"/>
                  </a:lnTo>
                  <a:lnTo>
                    <a:pt x="8425" y="4258"/>
                  </a:lnTo>
                  <a:lnTo>
                    <a:pt x="8537" y="3989"/>
                  </a:lnTo>
                  <a:lnTo>
                    <a:pt x="9120" y="3899"/>
                  </a:lnTo>
                  <a:lnTo>
                    <a:pt x="8896" y="3429"/>
                  </a:lnTo>
                  <a:lnTo>
                    <a:pt x="9075" y="2801"/>
                  </a:lnTo>
                  <a:lnTo>
                    <a:pt x="9478" y="2734"/>
                  </a:lnTo>
                  <a:lnTo>
                    <a:pt x="9523" y="2308"/>
                  </a:lnTo>
                  <a:lnTo>
                    <a:pt x="9209" y="2286"/>
                  </a:lnTo>
                  <a:lnTo>
                    <a:pt x="8940" y="2533"/>
                  </a:lnTo>
                  <a:cubicBezTo>
                    <a:pt x="8896" y="2465"/>
                    <a:pt x="8851" y="2398"/>
                    <a:pt x="8828" y="2331"/>
                  </a:cubicBezTo>
                  <a:lnTo>
                    <a:pt x="8201" y="2443"/>
                  </a:lnTo>
                  <a:cubicBezTo>
                    <a:pt x="8179" y="2443"/>
                    <a:pt x="7955" y="2062"/>
                    <a:pt x="7955" y="2062"/>
                  </a:cubicBezTo>
                  <a:lnTo>
                    <a:pt x="7506" y="2152"/>
                  </a:lnTo>
                  <a:lnTo>
                    <a:pt x="7484" y="2040"/>
                  </a:lnTo>
                  <a:lnTo>
                    <a:pt x="6274" y="1412"/>
                  </a:lnTo>
                  <a:lnTo>
                    <a:pt x="5893" y="1748"/>
                  </a:lnTo>
                  <a:lnTo>
                    <a:pt x="5580" y="1636"/>
                  </a:lnTo>
                  <a:lnTo>
                    <a:pt x="5961" y="628"/>
                  </a:lnTo>
                  <a:lnTo>
                    <a:pt x="5737" y="247"/>
                  </a:lnTo>
                  <a:lnTo>
                    <a:pt x="5042" y="46"/>
                  </a:lnTo>
                  <a:lnTo>
                    <a:pt x="4796" y="426"/>
                  </a:lnTo>
                  <a:lnTo>
                    <a:pt x="4235" y="202"/>
                  </a:lnTo>
                  <a:lnTo>
                    <a:pt x="40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9"/>
            <p:cNvSpPr/>
            <p:nvPr/>
          </p:nvSpPr>
          <p:spPr>
            <a:xfrm>
              <a:off x="2029347" y="1417909"/>
              <a:ext cx="481695" cy="299116"/>
            </a:xfrm>
            <a:custGeom>
              <a:avLst/>
              <a:gdLst/>
              <a:ahLst/>
              <a:cxnLst/>
              <a:rect l="l" t="t" r="r" b="b"/>
              <a:pathLst>
                <a:path w="8986" h="5580" extrusionOk="0">
                  <a:moveTo>
                    <a:pt x="6633" y="1"/>
                  </a:moveTo>
                  <a:lnTo>
                    <a:pt x="6140" y="247"/>
                  </a:lnTo>
                  <a:lnTo>
                    <a:pt x="4796" y="292"/>
                  </a:lnTo>
                  <a:lnTo>
                    <a:pt x="4325" y="673"/>
                  </a:lnTo>
                  <a:lnTo>
                    <a:pt x="4011" y="382"/>
                  </a:lnTo>
                  <a:cubicBezTo>
                    <a:pt x="4011" y="382"/>
                    <a:pt x="3563" y="762"/>
                    <a:pt x="3541" y="762"/>
                  </a:cubicBezTo>
                  <a:lnTo>
                    <a:pt x="2712" y="807"/>
                  </a:lnTo>
                  <a:lnTo>
                    <a:pt x="2309" y="718"/>
                  </a:lnTo>
                  <a:lnTo>
                    <a:pt x="1524" y="762"/>
                  </a:lnTo>
                  <a:lnTo>
                    <a:pt x="1457" y="1031"/>
                  </a:lnTo>
                  <a:lnTo>
                    <a:pt x="1524" y="1188"/>
                  </a:lnTo>
                  <a:lnTo>
                    <a:pt x="1076" y="1390"/>
                  </a:lnTo>
                  <a:lnTo>
                    <a:pt x="920" y="1390"/>
                  </a:lnTo>
                  <a:lnTo>
                    <a:pt x="897" y="1524"/>
                  </a:lnTo>
                  <a:lnTo>
                    <a:pt x="1009" y="1703"/>
                  </a:lnTo>
                  <a:lnTo>
                    <a:pt x="942" y="1793"/>
                  </a:lnTo>
                  <a:lnTo>
                    <a:pt x="606" y="1748"/>
                  </a:lnTo>
                  <a:lnTo>
                    <a:pt x="359" y="2062"/>
                  </a:lnTo>
                  <a:lnTo>
                    <a:pt x="1" y="2958"/>
                  </a:lnTo>
                  <a:lnTo>
                    <a:pt x="135" y="2936"/>
                  </a:lnTo>
                  <a:lnTo>
                    <a:pt x="516" y="3541"/>
                  </a:lnTo>
                  <a:lnTo>
                    <a:pt x="1099" y="3496"/>
                  </a:lnTo>
                  <a:lnTo>
                    <a:pt x="2040" y="3294"/>
                  </a:lnTo>
                  <a:lnTo>
                    <a:pt x="2331" y="3384"/>
                  </a:lnTo>
                  <a:lnTo>
                    <a:pt x="2622" y="3944"/>
                  </a:lnTo>
                  <a:lnTo>
                    <a:pt x="3182" y="3966"/>
                  </a:lnTo>
                  <a:lnTo>
                    <a:pt x="3227" y="4638"/>
                  </a:lnTo>
                  <a:lnTo>
                    <a:pt x="3451" y="4706"/>
                  </a:lnTo>
                  <a:lnTo>
                    <a:pt x="3474" y="5087"/>
                  </a:lnTo>
                  <a:lnTo>
                    <a:pt x="3989" y="5512"/>
                  </a:lnTo>
                  <a:lnTo>
                    <a:pt x="4347" y="5199"/>
                  </a:lnTo>
                  <a:lnTo>
                    <a:pt x="4706" y="5579"/>
                  </a:lnTo>
                  <a:lnTo>
                    <a:pt x="4818" y="5154"/>
                  </a:lnTo>
                  <a:lnTo>
                    <a:pt x="5445" y="5176"/>
                  </a:lnTo>
                  <a:lnTo>
                    <a:pt x="5535" y="4840"/>
                  </a:lnTo>
                  <a:lnTo>
                    <a:pt x="5244" y="4594"/>
                  </a:lnTo>
                  <a:lnTo>
                    <a:pt x="5445" y="4280"/>
                  </a:lnTo>
                  <a:lnTo>
                    <a:pt x="5311" y="4123"/>
                  </a:lnTo>
                  <a:lnTo>
                    <a:pt x="4840" y="4482"/>
                  </a:lnTo>
                  <a:lnTo>
                    <a:pt x="4527" y="4101"/>
                  </a:lnTo>
                  <a:lnTo>
                    <a:pt x="4706" y="3832"/>
                  </a:lnTo>
                  <a:lnTo>
                    <a:pt x="5512" y="3787"/>
                  </a:lnTo>
                  <a:lnTo>
                    <a:pt x="5580" y="3339"/>
                  </a:lnTo>
                  <a:lnTo>
                    <a:pt x="5445" y="2913"/>
                  </a:lnTo>
                  <a:lnTo>
                    <a:pt x="5445" y="2913"/>
                  </a:lnTo>
                  <a:lnTo>
                    <a:pt x="5602" y="3003"/>
                  </a:lnTo>
                  <a:lnTo>
                    <a:pt x="5983" y="2981"/>
                  </a:lnTo>
                  <a:lnTo>
                    <a:pt x="6453" y="2353"/>
                  </a:lnTo>
                  <a:lnTo>
                    <a:pt x="7103" y="2689"/>
                  </a:lnTo>
                  <a:lnTo>
                    <a:pt x="7663" y="2689"/>
                  </a:lnTo>
                  <a:lnTo>
                    <a:pt x="7663" y="2308"/>
                  </a:lnTo>
                  <a:lnTo>
                    <a:pt x="7775" y="1771"/>
                  </a:lnTo>
                  <a:lnTo>
                    <a:pt x="7999" y="1591"/>
                  </a:lnTo>
                  <a:lnTo>
                    <a:pt x="8716" y="1524"/>
                  </a:lnTo>
                  <a:lnTo>
                    <a:pt x="8985" y="1054"/>
                  </a:lnTo>
                  <a:lnTo>
                    <a:pt x="8828" y="874"/>
                  </a:lnTo>
                  <a:lnTo>
                    <a:pt x="8470" y="628"/>
                  </a:lnTo>
                  <a:lnTo>
                    <a:pt x="7663" y="718"/>
                  </a:lnTo>
                  <a:lnTo>
                    <a:pt x="7574" y="314"/>
                  </a:lnTo>
                  <a:lnTo>
                    <a:pt x="663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9"/>
            <p:cNvSpPr/>
            <p:nvPr/>
          </p:nvSpPr>
          <p:spPr>
            <a:xfrm>
              <a:off x="2440126" y="1433508"/>
              <a:ext cx="492469" cy="389226"/>
            </a:xfrm>
            <a:custGeom>
              <a:avLst/>
              <a:gdLst/>
              <a:ahLst/>
              <a:cxnLst/>
              <a:rect l="l" t="t" r="r" b="b"/>
              <a:pathLst>
                <a:path w="9187" h="7261" extrusionOk="0">
                  <a:moveTo>
                    <a:pt x="3585" y="4840"/>
                  </a:moveTo>
                  <a:lnTo>
                    <a:pt x="3944" y="5087"/>
                  </a:lnTo>
                  <a:lnTo>
                    <a:pt x="4123" y="4975"/>
                  </a:lnTo>
                  <a:lnTo>
                    <a:pt x="4392" y="5020"/>
                  </a:lnTo>
                  <a:lnTo>
                    <a:pt x="4459" y="5176"/>
                  </a:lnTo>
                  <a:lnTo>
                    <a:pt x="4593" y="5176"/>
                  </a:lnTo>
                  <a:lnTo>
                    <a:pt x="4705" y="5423"/>
                  </a:lnTo>
                  <a:lnTo>
                    <a:pt x="4974" y="5602"/>
                  </a:lnTo>
                  <a:lnTo>
                    <a:pt x="4929" y="5759"/>
                  </a:lnTo>
                  <a:lnTo>
                    <a:pt x="5041" y="5849"/>
                  </a:lnTo>
                  <a:lnTo>
                    <a:pt x="4974" y="5961"/>
                  </a:lnTo>
                  <a:lnTo>
                    <a:pt x="4392" y="6005"/>
                  </a:lnTo>
                  <a:lnTo>
                    <a:pt x="4145" y="5647"/>
                  </a:lnTo>
                  <a:lnTo>
                    <a:pt x="3899" y="5893"/>
                  </a:lnTo>
                  <a:lnTo>
                    <a:pt x="3518" y="5871"/>
                  </a:lnTo>
                  <a:lnTo>
                    <a:pt x="3204" y="5400"/>
                  </a:lnTo>
                  <a:lnTo>
                    <a:pt x="3227" y="4997"/>
                  </a:lnTo>
                  <a:lnTo>
                    <a:pt x="3585" y="4840"/>
                  </a:lnTo>
                  <a:close/>
                  <a:moveTo>
                    <a:pt x="3585" y="1"/>
                  </a:moveTo>
                  <a:lnTo>
                    <a:pt x="3294" y="247"/>
                  </a:lnTo>
                  <a:lnTo>
                    <a:pt x="2330" y="247"/>
                  </a:lnTo>
                  <a:lnTo>
                    <a:pt x="1905" y="875"/>
                  </a:lnTo>
                  <a:lnTo>
                    <a:pt x="1322" y="763"/>
                  </a:lnTo>
                  <a:lnTo>
                    <a:pt x="1053" y="1233"/>
                  </a:lnTo>
                  <a:lnTo>
                    <a:pt x="359" y="1300"/>
                  </a:lnTo>
                  <a:lnTo>
                    <a:pt x="112" y="1480"/>
                  </a:lnTo>
                  <a:lnTo>
                    <a:pt x="0" y="2017"/>
                  </a:lnTo>
                  <a:lnTo>
                    <a:pt x="0" y="2398"/>
                  </a:lnTo>
                  <a:lnTo>
                    <a:pt x="157" y="2398"/>
                  </a:lnTo>
                  <a:lnTo>
                    <a:pt x="560" y="2085"/>
                  </a:lnTo>
                  <a:lnTo>
                    <a:pt x="1277" y="2085"/>
                  </a:lnTo>
                  <a:lnTo>
                    <a:pt x="1501" y="2421"/>
                  </a:lnTo>
                  <a:lnTo>
                    <a:pt x="1636" y="2622"/>
                  </a:lnTo>
                  <a:lnTo>
                    <a:pt x="1501" y="2891"/>
                  </a:lnTo>
                  <a:lnTo>
                    <a:pt x="1748" y="3317"/>
                  </a:lnTo>
                  <a:lnTo>
                    <a:pt x="2151" y="3294"/>
                  </a:lnTo>
                  <a:lnTo>
                    <a:pt x="2174" y="3429"/>
                  </a:lnTo>
                  <a:lnTo>
                    <a:pt x="2106" y="3541"/>
                  </a:lnTo>
                  <a:lnTo>
                    <a:pt x="2218" y="3743"/>
                  </a:lnTo>
                  <a:lnTo>
                    <a:pt x="2465" y="3765"/>
                  </a:lnTo>
                  <a:lnTo>
                    <a:pt x="2442" y="4034"/>
                  </a:lnTo>
                  <a:lnTo>
                    <a:pt x="2196" y="4191"/>
                  </a:lnTo>
                  <a:lnTo>
                    <a:pt x="1658" y="4123"/>
                  </a:lnTo>
                  <a:lnTo>
                    <a:pt x="1569" y="3877"/>
                  </a:lnTo>
                  <a:lnTo>
                    <a:pt x="1389" y="3787"/>
                  </a:lnTo>
                  <a:lnTo>
                    <a:pt x="986" y="3810"/>
                  </a:lnTo>
                  <a:lnTo>
                    <a:pt x="784" y="4370"/>
                  </a:lnTo>
                  <a:lnTo>
                    <a:pt x="1143" y="4571"/>
                  </a:lnTo>
                  <a:lnTo>
                    <a:pt x="1434" y="4280"/>
                  </a:lnTo>
                  <a:lnTo>
                    <a:pt x="1681" y="5244"/>
                  </a:lnTo>
                  <a:lnTo>
                    <a:pt x="2106" y="5109"/>
                  </a:lnTo>
                  <a:lnTo>
                    <a:pt x="2554" y="5333"/>
                  </a:lnTo>
                  <a:lnTo>
                    <a:pt x="2980" y="5961"/>
                  </a:lnTo>
                  <a:lnTo>
                    <a:pt x="2980" y="6207"/>
                  </a:lnTo>
                  <a:lnTo>
                    <a:pt x="3518" y="6409"/>
                  </a:lnTo>
                  <a:lnTo>
                    <a:pt x="3809" y="6140"/>
                  </a:lnTo>
                  <a:lnTo>
                    <a:pt x="4212" y="6588"/>
                  </a:lnTo>
                  <a:lnTo>
                    <a:pt x="4033" y="6834"/>
                  </a:lnTo>
                  <a:lnTo>
                    <a:pt x="4257" y="7058"/>
                  </a:lnTo>
                  <a:lnTo>
                    <a:pt x="4795" y="7058"/>
                  </a:lnTo>
                  <a:lnTo>
                    <a:pt x="4997" y="6902"/>
                  </a:lnTo>
                  <a:lnTo>
                    <a:pt x="5310" y="7215"/>
                  </a:lnTo>
                  <a:lnTo>
                    <a:pt x="5422" y="7260"/>
                  </a:lnTo>
                  <a:lnTo>
                    <a:pt x="5713" y="6767"/>
                  </a:lnTo>
                  <a:lnTo>
                    <a:pt x="5624" y="6521"/>
                  </a:lnTo>
                  <a:lnTo>
                    <a:pt x="5624" y="6297"/>
                  </a:lnTo>
                  <a:lnTo>
                    <a:pt x="5489" y="6252"/>
                  </a:lnTo>
                  <a:lnTo>
                    <a:pt x="5400" y="6341"/>
                  </a:lnTo>
                  <a:lnTo>
                    <a:pt x="5489" y="6453"/>
                  </a:lnTo>
                  <a:lnTo>
                    <a:pt x="5400" y="6566"/>
                  </a:lnTo>
                  <a:lnTo>
                    <a:pt x="5310" y="6543"/>
                  </a:lnTo>
                  <a:lnTo>
                    <a:pt x="5310" y="6341"/>
                  </a:lnTo>
                  <a:lnTo>
                    <a:pt x="5131" y="6140"/>
                  </a:lnTo>
                  <a:lnTo>
                    <a:pt x="5333" y="5983"/>
                  </a:lnTo>
                  <a:lnTo>
                    <a:pt x="5377" y="5871"/>
                  </a:lnTo>
                  <a:lnTo>
                    <a:pt x="5512" y="5871"/>
                  </a:lnTo>
                  <a:lnTo>
                    <a:pt x="5601" y="5804"/>
                  </a:lnTo>
                  <a:lnTo>
                    <a:pt x="5713" y="5961"/>
                  </a:lnTo>
                  <a:lnTo>
                    <a:pt x="5848" y="6095"/>
                  </a:lnTo>
                  <a:cubicBezTo>
                    <a:pt x="5848" y="6095"/>
                    <a:pt x="5898" y="6105"/>
                    <a:pt x="5931" y="6105"/>
                  </a:cubicBezTo>
                  <a:cubicBezTo>
                    <a:pt x="5947" y="6105"/>
                    <a:pt x="5960" y="6102"/>
                    <a:pt x="5960" y="6095"/>
                  </a:cubicBezTo>
                  <a:cubicBezTo>
                    <a:pt x="5960" y="6073"/>
                    <a:pt x="5915" y="5916"/>
                    <a:pt x="5915" y="5916"/>
                  </a:cubicBezTo>
                  <a:lnTo>
                    <a:pt x="6139" y="5759"/>
                  </a:lnTo>
                  <a:lnTo>
                    <a:pt x="5915" y="5400"/>
                  </a:lnTo>
                  <a:lnTo>
                    <a:pt x="6027" y="5288"/>
                  </a:lnTo>
                  <a:lnTo>
                    <a:pt x="6139" y="5333"/>
                  </a:lnTo>
                  <a:lnTo>
                    <a:pt x="6318" y="5199"/>
                  </a:lnTo>
                  <a:lnTo>
                    <a:pt x="6229" y="4751"/>
                  </a:lnTo>
                  <a:lnTo>
                    <a:pt x="6498" y="4571"/>
                  </a:lnTo>
                  <a:lnTo>
                    <a:pt x="6677" y="4392"/>
                  </a:lnTo>
                  <a:lnTo>
                    <a:pt x="6565" y="3832"/>
                  </a:lnTo>
                  <a:lnTo>
                    <a:pt x="6565" y="3832"/>
                  </a:lnTo>
                  <a:lnTo>
                    <a:pt x="7103" y="3855"/>
                  </a:lnTo>
                  <a:lnTo>
                    <a:pt x="7483" y="3205"/>
                  </a:lnTo>
                  <a:lnTo>
                    <a:pt x="7528" y="2981"/>
                  </a:lnTo>
                  <a:lnTo>
                    <a:pt x="7864" y="2779"/>
                  </a:lnTo>
                  <a:lnTo>
                    <a:pt x="8088" y="2331"/>
                  </a:lnTo>
                  <a:lnTo>
                    <a:pt x="7954" y="2174"/>
                  </a:lnTo>
                  <a:lnTo>
                    <a:pt x="9186" y="1076"/>
                  </a:lnTo>
                  <a:lnTo>
                    <a:pt x="9164" y="561"/>
                  </a:lnTo>
                  <a:lnTo>
                    <a:pt x="8985" y="359"/>
                  </a:lnTo>
                  <a:lnTo>
                    <a:pt x="8536" y="337"/>
                  </a:lnTo>
                  <a:lnTo>
                    <a:pt x="8111" y="942"/>
                  </a:lnTo>
                  <a:lnTo>
                    <a:pt x="7775" y="785"/>
                  </a:lnTo>
                  <a:lnTo>
                    <a:pt x="6901" y="1300"/>
                  </a:lnTo>
                  <a:lnTo>
                    <a:pt x="6408" y="1009"/>
                  </a:lnTo>
                  <a:lnTo>
                    <a:pt x="5960" y="1300"/>
                  </a:lnTo>
                  <a:lnTo>
                    <a:pt x="4840" y="449"/>
                  </a:lnTo>
                  <a:lnTo>
                    <a:pt x="4033" y="561"/>
                  </a:lnTo>
                  <a:lnTo>
                    <a:pt x="358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9"/>
            <p:cNvSpPr/>
            <p:nvPr/>
          </p:nvSpPr>
          <p:spPr>
            <a:xfrm>
              <a:off x="1360403" y="1518794"/>
              <a:ext cx="1588959" cy="1245512"/>
            </a:xfrm>
            <a:custGeom>
              <a:avLst/>
              <a:gdLst/>
              <a:ahLst/>
              <a:cxnLst/>
              <a:rect l="l" t="t" r="r" b="b"/>
              <a:pathLst>
                <a:path w="29642" h="23235" extrusionOk="0">
                  <a:moveTo>
                    <a:pt x="11785" y="1"/>
                  </a:moveTo>
                  <a:lnTo>
                    <a:pt x="11539" y="471"/>
                  </a:lnTo>
                  <a:lnTo>
                    <a:pt x="11001" y="426"/>
                  </a:lnTo>
                  <a:lnTo>
                    <a:pt x="10844" y="986"/>
                  </a:lnTo>
                  <a:lnTo>
                    <a:pt x="10553" y="874"/>
                  </a:lnTo>
                  <a:lnTo>
                    <a:pt x="10217" y="1099"/>
                  </a:lnTo>
                  <a:lnTo>
                    <a:pt x="9702" y="1099"/>
                  </a:lnTo>
                  <a:lnTo>
                    <a:pt x="9478" y="830"/>
                  </a:lnTo>
                  <a:lnTo>
                    <a:pt x="9299" y="1345"/>
                  </a:lnTo>
                  <a:lnTo>
                    <a:pt x="8806" y="1233"/>
                  </a:lnTo>
                  <a:lnTo>
                    <a:pt x="8694" y="1524"/>
                  </a:lnTo>
                  <a:lnTo>
                    <a:pt x="8358" y="1524"/>
                  </a:lnTo>
                  <a:lnTo>
                    <a:pt x="8290" y="1367"/>
                  </a:lnTo>
                  <a:lnTo>
                    <a:pt x="8044" y="1323"/>
                  </a:lnTo>
                  <a:cubicBezTo>
                    <a:pt x="8044" y="1323"/>
                    <a:pt x="7887" y="1345"/>
                    <a:pt x="7865" y="1345"/>
                  </a:cubicBezTo>
                  <a:cubicBezTo>
                    <a:pt x="7842" y="1345"/>
                    <a:pt x="7820" y="1211"/>
                    <a:pt x="7820" y="1211"/>
                  </a:cubicBezTo>
                  <a:lnTo>
                    <a:pt x="7327" y="1435"/>
                  </a:lnTo>
                  <a:lnTo>
                    <a:pt x="7327" y="1793"/>
                  </a:lnTo>
                  <a:lnTo>
                    <a:pt x="7103" y="1927"/>
                  </a:lnTo>
                  <a:lnTo>
                    <a:pt x="6610" y="1771"/>
                  </a:lnTo>
                  <a:lnTo>
                    <a:pt x="6139" y="1457"/>
                  </a:lnTo>
                  <a:lnTo>
                    <a:pt x="6139" y="1054"/>
                  </a:lnTo>
                  <a:lnTo>
                    <a:pt x="5624" y="1054"/>
                  </a:lnTo>
                  <a:lnTo>
                    <a:pt x="5467" y="1435"/>
                  </a:lnTo>
                  <a:lnTo>
                    <a:pt x="4840" y="1255"/>
                  </a:lnTo>
                  <a:lnTo>
                    <a:pt x="4302" y="1300"/>
                  </a:lnTo>
                  <a:lnTo>
                    <a:pt x="4078" y="1099"/>
                  </a:lnTo>
                  <a:lnTo>
                    <a:pt x="3563" y="1502"/>
                  </a:lnTo>
                  <a:lnTo>
                    <a:pt x="3563" y="1883"/>
                  </a:lnTo>
                  <a:lnTo>
                    <a:pt x="3160" y="2129"/>
                  </a:lnTo>
                  <a:lnTo>
                    <a:pt x="2151" y="2040"/>
                  </a:lnTo>
                  <a:lnTo>
                    <a:pt x="1927" y="2331"/>
                  </a:lnTo>
                  <a:lnTo>
                    <a:pt x="1547" y="2040"/>
                  </a:lnTo>
                  <a:lnTo>
                    <a:pt x="1278" y="2443"/>
                  </a:lnTo>
                  <a:lnTo>
                    <a:pt x="1345" y="2801"/>
                  </a:lnTo>
                  <a:lnTo>
                    <a:pt x="964" y="3317"/>
                  </a:lnTo>
                  <a:lnTo>
                    <a:pt x="628" y="3317"/>
                  </a:lnTo>
                  <a:lnTo>
                    <a:pt x="269" y="3742"/>
                  </a:lnTo>
                  <a:lnTo>
                    <a:pt x="561" y="3989"/>
                  </a:lnTo>
                  <a:lnTo>
                    <a:pt x="135" y="4325"/>
                  </a:lnTo>
                  <a:lnTo>
                    <a:pt x="314" y="4571"/>
                  </a:lnTo>
                  <a:lnTo>
                    <a:pt x="1" y="4975"/>
                  </a:lnTo>
                  <a:lnTo>
                    <a:pt x="538" y="5266"/>
                  </a:lnTo>
                  <a:lnTo>
                    <a:pt x="830" y="4952"/>
                  </a:lnTo>
                  <a:lnTo>
                    <a:pt x="1367" y="5243"/>
                  </a:lnTo>
                  <a:lnTo>
                    <a:pt x="1591" y="5691"/>
                  </a:lnTo>
                  <a:lnTo>
                    <a:pt x="1345" y="5848"/>
                  </a:lnTo>
                  <a:lnTo>
                    <a:pt x="1502" y="6319"/>
                  </a:lnTo>
                  <a:lnTo>
                    <a:pt x="1860" y="6364"/>
                  </a:lnTo>
                  <a:lnTo>
                    <a:pt x="1793" y="6946"/>
                  </a:lnTo>
                  <a:lnTo>
                    <a:pt x="1524" y="7237"/>
                  </a:lnTo>
                  <a:lnTo>
                    <a:pt x="1143" y="7193"/>
                  </a:lnTo>
                  <a:lnTo>
                    <a:pt x="718" y="7685"/>
                  </a:lnTo>
                  <a:lnTo>
                    <a:pt x="157" y="8268"/>
                  </a:lnTo>
                  <a:lnTo>
                    <a:pt x="494" y="8514"/>
                  </a:lnTo>
                  <a:lnTo>
                    <a:pt x="314" y="9030"/>
                  </a:lnTo>
                  <a:cubicBezTo>
                    <a:pt x="382" y="9030"/>
                    <a:pt x="561" y="9007"/>
                    <a:pt x="606" y="9007"/>
                  </a:cubicBezTo>
                  <a:cubicBezTo>
                    <a:pt x="718" y="9097"/>
                    <a:pt x="830" y="9209"/>
                    <a:pt x="942" y="9299"/>
                  </a:cubicBezTo>
                  <a:lnTo>
                    <a:pt x="1435" y="9030"/>
                  </a:lnTo>
                  <a:lnTo>
                    <a:pt x="1771" y="9411"/>
                  </a:lnTo>
                  <a:lnTo>
                    <a:pt x="2465" y="9164"/>
                  </a:lnTo>
                  <a:lnTo>
                    <a:pt x="2712" y="9411"/>
                  </a:lnTo>
                  <a:lnTo>
                    <a:pt x="2532" y="9836"/>
                  </a:lnTo>
                  <a:lnTo>
                    <a:pt x="2801" y="10150"/>
                  </a:lnTo>
                  <a:lnTo>
                    <a:pt x="2555" y="10643"/>
                  </a:lnTo>
                  <a:lnTo>
                    <a:pt x="2532" y="11069"/>
                  </a:lnTo>
                  <a:lnTo>
                    <a:pt x="2980" y="11561"/>
                  </a:lnTo>
                  <a:lnTo>
                    <a:pt x="3361" y="11225"/>
                  </a:lnTo>
                  <a:lnTo>
                    <a:pt x="3944" y="11270"/>
                  </a:lnTo>
                  <a:lnTo>
                    <a:pt x="4638" y="12032"/>
                  </a:lnTo>
                  <a:lnTo>
                    <a:pt x="4616" y="12346"/>
                  </a:lnTo>
                  <a:lnTo>
                    <a:pt x="4056" y="12771"/>
                  </a:lnTo>
                  <a:lnTo>
                    <a:pt x="3989" y="13555"/>
                  </a:lnTo>
                  <a:lnTo>
                    <a:pt x="3541" y="13600"/>
                  </a:lnTo>
                  <a:lnTo>
                    <a:pt x="2734" y="14384"/>
                  </a:lnTo>
                  <a:lnTo>
                    <a:pt x="2219" y="14384"/>
                  </a:lnTo>
                  <a:lnTo>
                    <a:pt x="1300" y="15303"/>
                  </a:lnTo>
                  <a:lnTo>
                    <a:pt x="1345" y="15774"/>
                  </a:lnTo>
                  <a:cubicBezTo>
                    <a:pt x="1345" y="15774"/>
                    <a:pt x="953" y="16021"/>
                    <a:pt x="921" y="16021"/>
                  </a:cubicBezTo>
                  <a:cubicBezTo>
                    <a:pt x="920" y="16021"/>
                    <a:pt x="919" y="16021"/>
                    <a:pt x="919" y="16020"/>
                  </a:cubicBezTo>
                  <a:cubicBezTo>
                    <a:pt x="919" y="15998"/>
                    <a:pt x="359" y="15998"/>
                    <a:pt x="359" y="15998"/>
                  </a:cubicBezTo>
                  <a:lnTo>
                    <a:pt x="830" y="16849"/>
                  </a:lnTo>
                  <a:lnTo>
                    <a:pt x="807" y="17118"/>
                  </a:lnTo>
                  <a:lnTo>
                    <a:pt x="1076" y="17319"/>
                  </a:lnTo>
                  <a:lnTo>
                    <a:pt x="830" y="18171"/>
                  </a:lnTo>
                  <a:lnTo>
                    <a:pt x="1121" y="18776"/>
                  </a:lnTo>
                  <a:lnTo>
                    <a:pt x="740" y="19336"/>
                  </a:lnTo>
                  <a:lnTo>
                    <a:pt x="1031" y="19896"/>
                  </a:lnTo>
                  <a:lnTo>
                    <a:pt x="673" y="20411"/>
                  </a:lnTo>
                  <a:lnTo>
                    <a:pt x="1031" y="20882"/>
                  </a:lnTo>
                  <a:lnTo>
                    <a:pt x="942" y="21195"/>
                  </a:lnTo>
                  <a:lnTo>
                    <a:pt x="606" y="21464"/>
                  </a:lnTo>
                  <a:lnTo>
                    <a:pt x="785" y="21778"/>
                  </a:lnTo>
                  <a:lnTo>
                    <a:pt x="1188" y="21800"/>
                  </a:lnTo>
                  <a:lnTo>
                    <a:pt x="1345" y="21644"/>
                  </a:lnTo>
                  <a:lnTo>
                    <a:pt x="1457" y="21621"/>
                  </a:lnTo>
                  <a:lnTo>
                    <a:pt x="1614" y="21868"/>
                  </a:lnTo>
                  <a:lnTo>
                    <a:pt x="2196" y="21576"/>
                  </a:lnTo>
                  <a:lnTo>
                    <a:pt x="2286" y="21128"/>
                  </a:lnTo>
                  <a:lnTo>
                    <a:pt x="2667" y="20904"/>
                  </a:lnTo>
                  <a:lnTo>
                    <a:pt x="2958" y="20949"/>
                  </a:lnTo>
                  <a:lnTo>
                    <a:pt x="3092" y="20725"/>
                  </a:lnTo>
                  <a:lnTo>
                    <a:pt x="3406" y="20703"/>
                  </a:lnTo>
                  <a:lnTo>
                    <a:pt x="3563" y="20277"/>
                  </a:lnTo>
                  <a:lnTo>
                    <a:pt x="4011" y="20299"/>
                  </a:lnTo>
                  <a:lnTo>
                    <a:pt x="4168" y="20053"/>
                  </a:lnTo>
                  <a:lnTo>
                    <a:pt x="4795" y="20366"/>
                  </a:lnTo>
                  <a:lnTo>
                    <a:pt x="5064" y="20792"/>
                  </a:lnTo>
                  <a:lnTo>
                    <a:pt x="5109" y="21083"/>
                  </a:lnTo>
                  <a:lnTo>
                    <a:pt x="5064" y="21240"/>
                  </a:lnTo>
                  <a:lnTo>
                    <a:pt x="5355" y="21240"/>
                  </a:lnTo>
                  <a:lnTo>
                    <a:pt x="5535" y="21621"/>
                  </a:lnTo>
                  <a:lnTo>
                    <a:pt x="5893" y="21621"/>
                  </a:lnTo>
                  <a:lnTo>
                    <a:pt x="6296" y="21173"/>
                  </a:lnTo>
                  <a:lnTo>
                    <a:pt x="6632" y="21173"/>
                  </a:lnTo>
                  <a:lnTo>
                    <a:pt x="6588" y="21621"/>
                  </a:lnTo>
                  <a:lnTo>
                    <a:pt x="7080" y="21621"/>
                  </a:lnTo>
                  <a:lnTo>
                    <a:pt x="7685" y="22271"/>
                  </a:lnTo>
                  <a:lnTo>
                    <a:pt x="8290" y="22293"/>
                  </a:lnTo>
                  <a:lnTo>
                    <a:pt x="8582" y="21957"/>
                  </a:lnTo>
                  <a:lnTo>
                    <a:pt x="8918" y="21912"/>
                  </a:lnTo>
                  <a:lnTo>
                    <a:pt x="9007" y="21756"/>
                  </a:lnTo>
                  <a:lnTo>
                    <a:pt x="9119" y="21644"/>
                  </a:lnTo>
                  <a:lnTo>
                    <a:pt x="9142" y="21957"/>
                  </a:lnTo>
                  <a:lnTo>
                    <a:pt x="9030" y="22114"/>
                  </a:lnTo>
                  <a:lnTo>
                    <a:pt x="9097" y="22248"/>
                  </a:lnTo>
                  <a:lnTo>
                    <a:pt x="8962" y="22607"/>
                  </a:lnTo>
                  <a:lnTo>
                    <a:pt x="9119" y="22719"/>
                  </a:lnTo>
                  <a:lnTo>
                    <a:pt x="9164" y="22943"/>
                  </a:lnTo>
                  <a:lnTo>
                    <a:pt x="9478" y="23167"/>
                  </a:lnTo>
                  <a:lnTo>
                    <a:pt x="9859" y="22898"/>
                  </a:lnTo>
                  <a:lnTo>
                    <a:pt x="10195" y="23234"/>
                  </a:lnTo>
                  <a:lnTo>
                    <a:pt x="10710" y="22741"/>
                  </a:lnTo>
                  <a:lnTo>
                    <a:pt x="10889" y="22562"/>
                  </a:lnTo>
                  <a:lnTo>
                    <a:pt x="10912" y="22741"/>
                  </a:lnTo>
                  <a:lnTo>
                    <a:pt x="11024" y="22786"/>
                  </a:lnTo>
                  <a:lnTo>
                    <a:pt x="11068" y="23033"/>
                  </a:lnTo>
                  <a:lnTo>
                    <a:pt x="11517" y="22898"/>
                  </a:lnTo>
                  <a:lnTo>
                    <a:pt x="11629" y="22652"/>
                  </a:lnTo>
                  <a:lnTo>
                    <a:pt x="11629" y="22495"/>
                  </a:lnTo>
                  <a:lnTo>
                    <a:pt x="11763" y="22405"/>
                  </a:lnTo>
                  <a:lnTo>
                    <a:pt x="11942" y="22405"/>
                  </a:lnTo>
                  <a:lnTo>
                    <a:pt x="12166" y="22271"/>
                  </a:lnTo>
                  <a:lnTo>
                    <a:pt x="12234" y="21868"/>
                  </a:lnTo>
                  <a:lnTo>
                    <a:pt x="12861" y="21823"/>
                  </a:lnTo>
                  <a:lnTo>
                    <a:pt x="12950" y="22024"/>
                  </a:lnTo>
                  <a:lnTo>
                    <a:pt x="12906" y="22159"/>
                  </a:lnTo>
                  <a:lnTo>
                    <a:pt x="12950" y="22338"/>
                  </a:lnTo>
                  <a:lnTo>
                    <a:pt x="13421" y="22360"/>
                  </a:lnTo>
                  <a:lnTo>
                    <a:pt x="13600" y="22204"/>
                  </a:lnTo>
                  <a:lnTo>
                    <a:pt x="13533" y="22159"/>
                  </a:lnTo>
                  <a:lnTo>
                    <a:pt x="13645" y="22069"/>
                  </a:lnTo>
                  <a:lnTo>
                    <a:pt x="13578" y="21935"/>
                  </a:lnTo>
                  <a:lnTo>
                    <a:pt x="13847" y="21621"/>
                  </a:lnTo>
                  <a:lnTo>
                    <a:pt x="14205" y="21599"/>
                  </a:lnTo>
                  <a:lnTo>
                    <a:pt x="14564" y="20949"/>
                  </a:lnTo>
                  <a:lnTo>
                    <a:pt x="15124" y="20635"/>
                  </a:lnTo>
                  <a:lnTo>
                    <a:pt x="14989" y="19918"/>
                  </a:lnTo>
                  <a:lnTo>
                    <a:pt x="15213" y="19560"/>
                  </a:lnTo>
                  <a:lnTo>
                    <a:pt x="15258" y="19291"/>
                  </a:lnTo>
                  <a:lnTo>
                    <a:pt x="15348" y="19269"/>
                  </a:lnTo>
                  <a:lnTo>
                    <a:pt x="15594" y="19425"/>
                  </a:lnTo>
                  <a:lnTo>
                    <a:pt x="15930" y="19313"/>
                  </a:lnTo>
                  <a:lnTo>
                    <a:pt x="15975" y="18753"/>
                  </a:lnTo>
                  <a:lnTo>
                    <a:pt x="16468" y="18148"/>
                  </a:lnTo>
                  <a:lnTo>
                    <a:pt x="16692" y="18081"/>
                  </a:lnTo>
                  <a:lnTo>
                    <a:pt x="17185" y="17768"/>
                  </a:lnTo>
                  <a:lnTo>
                    <a:pt x="17185" y="17499"/>
                  </a:lnTo>
                  <a:lnTo>
                    <a:pt x="17521" y="16849"/>
                  </a:lnTo>
                  <a:lnTo>
                    <a:pt x="17969" y="16580"/>
                  </a:lnTo>
                  <a:lnTo>
                    <a:pt x="18193" y="16558"/>
                  </a:lnTo>
                  <a:lnTo>
                    <a:pt x="18552" y="15998"/>
                  </a:lnTo>
                  <a:lnTo>
                    <a:pt x="18798" y="15953"/>
                  </a:lnTo>
                  <a:lnTo>
                    <a:pt x="19112" y="15460"/>
                  </a:lnTo>
                  <a:lnTo>
                    <a:pt x="19627" y="15482"/>
                  </a:lnTo>
                  <a:lnTo>
                    <a:pt x="20098" y="14922"/>
                  </a:lnTo>
                  <a:lnTo>
                    <a:pt x="21016" y="14586"/>
                  </a:lnTo>
                  <a:lnTo>
                    <a:pt x="21464" y="14160"/>
                  </a:lnTo>
                  <a:lnTo>
                    <a:pt x="21979" y="14541"/>
                  </a:lnTo>
                  <a:lnTo>
                    <a:pt x="22674" y="14474"/>
                  </a:lnTo>
                  <a:lnTo>
                    <a:pt x="23055" y="14093"/>
                  </a:lnTo>
                  <a:lnTo>
                    <a:pt x="23503" y="14720"/>
                  </a:lnTo>
                  <a:lnTo>
                    <a:pt x="24265" y="14541"/>
                  </a:lnTo>
                  <a:lnTo>
                    <a:pt x="25027" y="15079"/>
                  </a:lnTo>
                  <a:lnTo>
                    <a:pt x="24914" y="15437"/>
                  </a:lnTo>
                  <a:lnTo>
                    <a:pt x="25228" y="15437"/>
                  </a:lnTo>
                  <a:lnTo>
                    <a:pt x="25631" y="15975"/>
                  </a:lnTo>
                  <a:lnTo>
                    <a:pt x="26080" y="15774"/>
                  </a:lnTo>
                  <a:lnTo>
                    <a:pt x="26192" y="16020"/>
                  </a:lnTo>
                  <a:lnTo>
                    <a:pt x="26617" y="15930"/>
                  </a:lnTo>
                  <a:lnTo>
                    <a:pt x="26707" y="15684"/>
                  </a:lnTo>
                  <a:lnTo>
                    <a:pt x="27043" y="15886"/>
                  </a:lnTo>
                  <a:lnTo>
                    <a:pt x="27334" y="15549"/>
                  </a:lnTo>
                  <a:lnTo>
                    <a:pt x="27693" y="15886"/>
                  </a:lnTo>
                  <a:lnTo>
                    <a:pt x="27805" y="15818"/>
                  </a:lnTo>
                  <a:lnTo>
                    <a:pt x="27782" y="15303"/>
                  </a:lnTo>
                  <a:lnTo>
                    <a:pt x="27648" y="15057"/>
                  </a:lnTo>
                  <a:lnTo>
                    <a:pt x="27334" y="15101"/>
                  </a:lnTo>
                  <a:lnTo>
                    <a:pt x="27155" y="14429"/>
                  </a:lnTo>
                  <a:lnTo>
                    <a:pt x="27401" y="13645"/>
                  </a:lnTo>
                  <a:lnTo>
                    <a:pt x="27962" y="13645"/>
                  </a:lnTo>
                  <a:lnTo>
                    <a:pt x="28432" y="12973"/>
                  </a:lnTo>
                  <a:lnTo>
                    <a:pt x="28253" y="12928"/>
                  </a:lnTo>
                  <a:lnTo>
                    <a:pt x="28006" y="12099"/>
                  </a:lnTo>
                  <a:lnTo>
                    <a:pt x="28499" y="12054"/>
                  </a:lnTo>
                  <a:lnTo>
                    <a:pt x="28723" y="11651"/>
                  </a:lnTo>
                  <a:lnTo>
                    <a:pt x="29149" y="11494"/>
                  </a:lnTo>
                  <a:lnTo>
                    <a:pt x="29351" y="11024"/>
                  </a:lnTo>
                  <a:lnTo>
                    <a:pt x="28880" y="10464"/>
                  </a:lnTo>
                  <a:lnTo>
                    <a:pt x="29082" y="10150"/>
                  </a:lnTo>
                  <a:lnTo>
                    <a:pt x="28970" y="9859"/>
                  </a:lnTo>
                  <a:lnTo>
                    <a:pt x="29373" y="9859"/>
                  </a:lnTo>
                  <a:lnTo>
                    <a:pt x="29642" y="9388"/>
                  </a:lnTo>
                  <a:lnTo>
                    <a:pt x="29328" y="9052"/>
                  </a:lnTo>
                  <a:lnTo>
                    <a:pt x="28813" y="9097"/>
                  </a:lnTo>
                  <a:lnTo>
                    <a:pt x="28589" y="9567"/>
                  </a:lnTo>
                  <a:lnTo>
                    <a:pt x="27962" y="9567"/>
                  </a:lnTo>
                  <a:lnTo>
                    <a:pt x="27334" y="9388"/>
                  </a:lnTo>
                  <a:lnTo>
                    <a:pt x="27401" y="8895"/>
                  </a:lnTo>
                  <a:lnTo>
                    <a:pt x="27177" y="8783"/>
                  </a:lnTo>
                  <a:lnTo>
                    <a:pt x="27289" y="8447"/>
                  </a:lnTo>
                  <a:lnTo>
                    <a:pt x="27110" y="8156"/>
                  </a:lnTo>
                  <a:lnTo>
                    <a:pt x="26505" y="8380"/>
                  </a:lnTo>
                  <a:lnTo>
                    <a:pt x="26236" y="8066"/>
                  </a:lnTo>
                  <a:lnTo>
                    <a:pt x="25721" y="8044"/>
                  </a:lnTo>
                  <a:lnTo>
                    <a:pt x="25139" y="8268"/>
                  </a:lnTo>
                  <a:lnTo>
                    <a:pt x="25139" y="8738"/>
                  </a:lnTo>
                  <a:lnTo>
                    <a:pt x="24735" y="9142"/>
                  </a:lnTo>
                  <a:lnTo>
                    <a:pt x="24422" y="9030"/>
                  </a:lnTo>
                  <a:lnTo>
                    <a:pt x="23929" y="8963"/>
                  </a:lnTo>
                  <a:lnTo>
                    <a:pt x="24220" y="8425"/>
                  </a:lnTo>
                  <a:lnTo>
                    <a:pt x="24018" y="8089"/>
                  </a:lnTo>
                  <a:lnTo>
                    <a:pt x="23615" y="8246"/>
                  </a:lnTo>
                  <a:lnTo>
                    <a:pt x="23705" y="8716"/>
                  </a:lnTo>
                  <a:lnTo>
                    <a:pt x="23212" y="9142"/>
                  </a:lnTo>
                  <a:lnTo>
                    <a:pt x="22920" y="8850"/>
                  </a:lnTo>
                  <a:lnTo>
                    <a:pt x="23010" y="8582"/>
                  </a:lnTo>
                  <a:lnTo>
                    <a:pt x="22988" y="8447"/>
                  </a:lnTo>
                  <a:lnTo>
                    <a:pt x="22450" y="8470"/>
                  </a:lnTo>
                  <a:lnTo>
                    <a:pt x="21979" y="7775"/>
                  </a:lnTo>
                  <a:lnTo>
                    <a:pt x="22136" y="7305"/>
                  </a:lnTo>
                  <a:lnTo>
                    <a:pt x="21935" y="6700"/>
                  </a:lnTo>
                  <a:lnTo>
                    <a:pt x="22271" y="6408"/>
                  </a:lnTo>
                  <a:lnTo>
                    <a:pt x="22248" y="5938"/>
                  </a:lnTo>
                  <a:lnTo>
                    <a:pt x="22316" y="5759"/>
                  </a:lnTo>
                  <a:lnTo>
                    <a:pt x="22204" y="5669"/>
                  </a:lnTo>
                  <a:lnTo>
                    <a:pt x="22114" y="5378"/>
                  </a:lnTo>
                  <a:lnTo>
                    <a:pt x="22204" y="5221"/>
                  </a:lnTo>
                  <a:lnTo>
                    <a:pt x="22136" y="5154"/>
                  </a:lnTo>
                  <a:lnTo>
                    <a:pt x="22002" y="5221"/>
                  </a:lnTo>
                  <a:lnTo>
                    <a:pt x="21845" y="5176"/>
                  </a:lnTo>
                  <a:cubicBezTo>
                    <a:pt x="21845" y="5176"/>
                    <a:pt x="22092" y="4930"/>
                    <a:pt x="22092" y="4930"/>
                  </a:cubicBezTo>
                  <a:lnTo>
                    <a:pt x="22226" y="4840"/>
                  </a:lnTo>
                  <a:lnTo>
                    <a:pt x="22271" y="4661"/>
                  </a:lnTo>
                  <a:lnTo>
                    <a:pt x="22204" y="4638"/>
                  </a:lnTo>
                  <a:lnTo>
                    <a:pt x="22204" y="4504"/>
                  </a:lnTo>
                  <a:lnTo>
                    <a:pt x="22719" y="4571"/>
                  </a:lnTo>
                  <a:lnTo>
                    <a:pt x="22831" y="4526"/>
                  </a:lnTo>
                  <a:lnTo>
                    <a:pt x="22988" y="4638"/>
                  </a:lnTo>
                  <a:lnTo>
                    <a:pt x="23122" y="4616"/>
                  </a:lnTo>
                  <a:lnTo>
                    <a:pt x="23122" y="4370"/>
                  </a:lnTo>
                  <a:lnTo>
                    <a:pt x="22696" y="3742"/>
                  </a:lnTo>
                  <a:lnTo>
                    <a:pt x="22248" y="3518"/>
                  </a:lnTo>
                  <a:lnTo>
                    <a:pt x="21800" y="3653"/>
                  </a:lnTo>
                  <a:lnTo>
                    <a:pt x="21576" y="2712"/>
                  </a:lnTo>
                  <a:lnTo>
                    <a:pt x="21285" y="2980"/>
                  </a:lnTo>
                  <a:lnTo>
                    <a:pt x="20926" y="2779"/>
                  </a:lnTo>
                  <a:lnTo>
                    <a:pt x="21128" y="2219"/>
                  </a:lnTo>
                  <a:lnTo>
                    <a:pt x="21509" y="2196"/>
                  </a:lnTo>
                  <a:lnTo>
                    <a:pt x="21711" y="2286"/>
                  </a:lnTo>
                  <a:lnTo>
                    <a:pt x="21800" y="2532"/>
                  </a:lnTo>
                  <a:lnTo>
                    <a:pt x="22316" y="2600"/>
                  </a:lnTo>
                  <a:lnTo>
                    <a:pt x="22562" y="2443"/>
                  </a:lnTo>
                  <a:lnTo>
                    <a:pt x="22584" y="2174"/>
                  </a:lnTo>
                  <a:lnTo>
                    <a:pt x="22338" y="2152"/>
                  </a:lnTo>
                  <a:lnTo>
                    <a:pt x="22226" y="1950"/>
                  </a:lnTo>
                  <a:lnTo>
                    <a:pt x="22316" y="1838"/>
                  </a:lnTo>
                  <a:lnTo>
                    <a:pt x="22271" y="1703"/>
                  </a:lnTo>
                  <a:lnTo>
                    <a:pt x="21890" y="1726"/>
                  </a:lnTo>
                  <a:lnTo>
                    <a:pt x="21643" y="1300"/>
                  </a:lnTo>
                  <a:lnTo>
                    <a:pt x="21755" y="1031"/>
                  </a:lnTo>
                  <a:lnTo>
                    <a:pt x="21621" y="830"/>
                  </a:lnTo>
                  <a:lnTo>
                    <a:pt x="21397" y="494"/>
                  </a:lnTo>
                  <a:lnTo>
                    <a:pt x="20702" y="494"/>
                  </a:lnTo>
                  <a:lnTo>
                    <a:pt x="20299" y="807"/>
                  </a:lnTo>
                  <a:lnTo>
                    <a:pt x="19582" y="807"/>
                  </a:lnTo>
                  <a:lnTo>
                    <a:pt x="18932" y="494"/>
                  </a:lnTo>
                  <a:lnTo>
                    <a:pt x="18462" y="1099"/>
                  </a:lnTo>
                  <a:lnTo>
                    <a:pt x="18081" y="1121"/>
                  </a:lnTo>
                  <a:lnTo>
                    <a:pt x="17924" y="1009"/>
                  </a:lnTo>
                  <a:lnTo>
                    <a:pt x="18059" y="1457"/>
                  </a:lnTo>
                  <a:lnTo>
                    <a:pt x="17991" y="1883"/>
                  </a:lnTo>
                  <a:lnTo>
                    <a:pt x="17185" y="1950"/>
                  </a:lnTo>
                  <a:lnTo>
                    <a:pt x="17006" y="2219"/>
                  </a:lnTo>
                  <a:lnTo>
                    <a:pt x="17342" y="2600"/>
                  </a:lnTo>
                  <a:lnTo>
                    <a:pt x="17790" y="2219"/>
                  </a:lnTo>
                  <a:lnTo>
                    <a:pt x="17924" y="2376"/>
                  </a:lnTo>
                  <a:lnTo>
                    <a:pt x="17723" y="2689"/>
                  </a:lnTo>
                  <a:lnTo>
                    <a:pt x="18036" y="2936"/>
                  </a:lnTo>
                  <a:lnTo>
                    <a:pt x="17924" y="3272"/>
                  </a:lnTo>
                  <a:lnTo>
                    <a:pt x="17297" y="3249"/>
                  </a:lnTo>
                  <a:lnTo>
                    <a:pt x="17185" y="3653"/>
                  </a:lnTo>
                  <a:lnTo>
                    <a:pt x="16826" y="3294"/>
                  </a:lnTo>
                  <a:lnTo>
                    <a:pt x="16468" y="3585"/>
                  </a:lnTo>
                  <a:lnTo>
                    <a:pt x="15953" y="3160"/>
                  </a:lnTo>
                  <a:lnTo>
                    <a:pt x="15930" y="2801"/>
                  </a:lnTo>
                  <a:lnTo>
                    <a:pt x="15706" y="2734"/>
                  </a:lnTo>
                  <a:lnTo>
                    <a:pt x="15661" y="2040"/>
                  </a:lnTo>
                  <a:lnTo>
                    <a:pt x="15101" y="2017"/>
                  </a:lnTo>
                  <a:lnTo>
                    <a:pt x="14810" y="1457"/>
                  </a:lnTo>
                  <a:lnTo>
                    <a:pt x="14519" y="1390"/>
                  </a:lnTo>
                  <a:lnTo>
                    <a:pt x="13600" y="1569"/>
                  </a:lnTo>
                  <a:lnTo>
                    <a:pt x="12995" y="1636"/>
                  </a:lnTo>
                  <a:lnTo>
                    <a:pt x="12614" y="1031"/>
                  </a:lnTo>
                  <a:lnTo>
                    <a:pt x="12480" y="1031"/>
                  </a:lnTo>
                  <a:lnTo>
                    <a:pt x="12301" y="1054"/>
                  </a:lnTo>
                  <a:lnTo>
                    <a:pt x="12256" y="942"/>
                  </a:lnTo>
                  <a:lnTo>
                    <a:pt x="12301" y="426"/>
                  </a:lnTo>
                  <a:lnTo>
                    <a:pt x="12256" y="45"/>
                  </a:lnTo>
                  <a:lnTo>
                    <a:pt x="117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7" name="Google Shape;1427;p49"/>
            <p:cNvSpPr/>
            <p:nvPr/>
          </p:nvSpPr>
          <p:spPr>
            <a:xfrm>
              <a:off x="1356812" y="1347043"/>
              <a:ext cx="754276" cy="296704"/>
            </a:xfrm>
            <a:custGeom>
              <a:avLst/>
              <a:gdLst/>
              <a:ahLst/>
              <a:cxnLst/>
              <a:rect l="l" t="t" r="r" b="b"/>
              <a:pathLst>
                <a:path w="14071" h="5535" extrusionOk="0">
                  <a:moveTo>
                    <a:pt x="7103" y="1"/>
                  </a:moveTo>
                  <a:lnTo>
                    <a:pt x="6610" y="427"/>
                  </a:lnTo>
                  <a:lnTo>
                    <a:pt x="6139" y="651"/>
                  </a:lnTo>
                  <a:lnTo>
                    <a:pt x="5490" y="695"/>
                  </a:lnTo>
                  <a:lnTo>
                    <a:pt x="5019" y="494"/>
                  </a:lnTo>
                  <a:lnTo>
                    <a:pt x="4168" y="718"/>
                  </a:lnTo>
                  <a:lnTo>
                    <a:pt x="3854" y="539"/>
                  </a:lnTo>
                  <a:lnTo>
                    <a:pt x="3294" y="763"/>
                  </a:lnTo>
                  <a:lnTo>
                    <a:pt x="2823" y="471"/>
                  </a:lnTo>
                  <a:lnTo>
                    <a:pt x="2308" y="673"/>
                  </a:lnTo>
                  <a:lnTo>
                    <a:pt x="1793" y="471"/>
                  </a:lnTo>
                  <a:lnTo>
                    <a:pt x="829" y="494"/>
                  </a:lnTo>
                  <a:lnTo>
                    <a:pt x="628" y="606"/>
                  </a:lnTo>
                  <a:lnTo>
                    <a:pt x="605" y="1009"/>
                  </a:lnTo>
                  <a:lnTo>
                    <a:pt x="0" y="1569"/>
                  </a:lnTo>
                  <a:lnTo>
                    <a:pt x="68" y="2309"/>
                  </a:lnTo>
                  <a:lnTo>
                    <a:pt x="381" y="2465"/>
                  </a:lnTo>
                  <a:lnTo>
                    <a:pt x="359" y="2958"/>
                  </a:lnTo>
                  <a:lnTo>
                    <a:pt x="964" y="3160"/>
                  </a:lnTo>
                  <a:lnTo>
                    <a:pt x="964" y="3698"/>
                  </a:lnTo>
                  <a:lnTo>
                    <a:pt x="1098" y="3698"/>
                  </a:lnTo>
                  <a:lnTo>
                    <a:pt x="1524" y="3227"/>
                  </a:lnTo>
                  <a:lnTo>
                    <a:pt x="1815" y="3608"/>
                  </a:lnTo>
                  <a:lnTo>
                    <a:pt x="1569" y="3944"/>
                  </a:lnTo>
                  <a:lnTo>
                    <a:pt x="964" y="4056"/>
                  </a:lnTo>
                  <a:lnTo>
                    <a:pt x="695" y="4504"/>
                  </a:lnTo>
                  <a:cubicBezTo>
                    <a:pt x="740" y="4571"/>
                    <a:pt x="785" y="4616"/>
                    <a:pt x="852" y="4683"/>
                  </a:cubicBezTo>
                  <a:cubicBezTo>
                    <a:pt x="897" y="4616"/>
                    <a:pt x="964" y="4549"/>
                    <a:pt x="1031" y="4482"/>
                  </a:cubicBezTo>
                  <a:lnTo>
                    <a:pt x="1233" y="4795"/>
                  </a:lnTo>
                  <a:lnTo>
                    <a:pt x="1681" y="4863"/>
                  </a:lnTo>
                  <a:lnTo>
                    <a:pt x="1614" y="5244"/>
                  </a:lnTo>
                  <a:lnTo>
                    <a:pt x="1994" y="5535"/>
                  </a:lnTo>
                  <a:lnTo>
                    <a:pt x="2218" y="5244"/>
                  </a:lnTo>
                  <a:lnTo>
                    <a:pt x="3227" y="5333"/>
                  </a:lnTo>
                  <a:lnTo>
                    <a:pt x="3630" y="5087"/>
                  </a:lnTo>
                  <a:lnTo>
                    <a:pt x="3630" y="4706"/>
                  </a:lnTo>
                  <a:lnTo>
                    <a:pt x="4168" y="4303"/>
                  </a:lnTo>
                  <a:lnTo>
                    <a:pt x="4392" y="4504"/>
                  </a:lnTo>
                  <a:lnTo>
                    <a:pt x="4907" y="4459"/>
                  </a:lnTo>
                  <a:lnTo>
                    <a:pt x="5534" y="4639"/>
                  </a:lnTo>
                  <a:lnTo>
                    <a:pt x="5691" y="4258"/>
                  </a:lnTo>
                  <a:lnTo>
                    <a:pt x="6206" y="4258"/>
                  </a:lnTo>
                  <a:lnTo>
                    <a:pt x="6206" y="4661"/>
                  </a:lnTo>
                  <a:lnTo>
                    <a:pt x="6677" y="4975"/>
                  </a:lnTo>
                  <a:lnTo>
                    <a:pt x="7147" y="5154"/>
                  </a:lnTo>
                  <a:lnTo>
                    <a:pt x="7394" y="4997"/>
                  </a:lnTo>
                  <a:lnTo>
                    <a:pt x="7394" y="4661"/>
                  </a:lnTo>
                  <a:lnTo>
                    <a:pt x="7864" y="4437"/>
                  </a:lnTo>
                  <a:cubicBezTo>
                    <a:pt x="7864" y="4437"/>
                    <a:pt x="7887" y="4571"/>
                    <a:pt x="7909" y="4571"/>
                  </a:cubicBezTo>
                  <a:cubicBezTo>
                    <a:pt x="7932" y="4571"/>
                    <a:pt x="8111" y="4549"/>
                    <a:pt x="8111" y="4549"/>
                  </a:cubicBezTo>
                  <a:lnTo>
                    <a:pt x="8335" y="4594"/>
                  </a:lnTo>
                  <a:lnTo>
                    <a:pt x="8402" y="4751"/>
                  </a:lnTo>
                  <a:lnTo>
                    <a:pt x="8761" y="4751"/>
                  </a:lnTo>
                  <a:lnTo>
                    <a:pt x="8850" y="4459"/>
                  </a:lnTo>
                  <a:lnTo>
                    <a:pt x="9366" y="4571"/>
                  </a:lnTo>
                  <a:lnTo>
                    <a:pt x="9522" y="4056"/>
                  </a:lnTo>
                  <a:lnTo>
                    <a:pt x="9746" y="4325"/>
                  </a:lnTo>
                  <a:lnTo>
                    <a:pt x="10262" y="4325"/>
                  </a:lnTo>
                  <a:lnTo>
                    <a:pt x="10598" y="4101"/>
                  </a:lnTo>
                  <a:lnTo>
                    <a:pt x="10889" y="4213"/>
                  </a:lnTo>
                  <a:lnTo>
                    <a:pt x="11068" y="3653"/>
                  </a:lnTo>
                  <a:lnTo>
                    <a:pt x="11606" y="3698"/>
                  </a:lnTo>
                  <a:lnTo>
                    <a:pt x="11852" y="3227"/>
                  </a:lnTo>
                  <a:lnTo>
                    <a:pt x="12301" y="3249"/>
                  </a:lnTo>
                  <a:lnTo>
                    <a:pt x="12345" y="3653"/>
                  </a:lnTo>
                  <a:lnTo>
                    <a:pt x="12301" y="4168"/>
                  </a:lnTo>
                  <a:lnTo>
                    <a:pt x="12345" y="4280"/>
                  </a:lnTo>
                  <a:lnTo>
                    <a:pt x="12547" y="4258"/>
                  </a:lnTo>
                  <a:lnTo>
                    <a:pt x="12883" y="3362"/>
                  </a:lnTo>
                  <a:lnTo>
                    <a:pt x="13129" y="3070"/>
                  </a:lnTo>
                  <a:lnTo>
                    <a:pt x="13466" y="3115"/>
                  </a:lnTo>
                  <a:lnTo>
                    <a:pt x="13555" y="3025"/>
                  </a:lnTo>
                  <a:lnTo>
                    <a:pt x="13443" y="2824"/>
                  </a:lnTo>
                  <a:lnTo>
                    <a:pt x="13466" y="2689"/>
                  </a:lnTo>
                  <a:lnTo>
                    <a:pt x="13622" y="2689"/>
                  </a:lnTo>
                  <a:cubicBezTo>
                    <a:pt x="13622" y="2689"/>
                    <a:pt x="14048" y="2510"/>
                    <a:pt x="14048" y="2510"/>
                  </a:cubicBezTo>
                  <a:lnTo>
                    <a:pt x="14003" y="2353"/>
                  </a:lnTo>
                  <a:lnTo>
                    <a:pt x="14070" y="2040"/>
                  </a:lnTo>
                  <a:lnTo>
                    <a:pt x="13734" y="1928"/>
                  </a:lnTo>
                  <a:lnTo>
                    <a:pt x="12838" y="1950"/>
                  </a:lnTo>
                  <a:lnTo>
                    <a:pt x="12009" y="1569"/>
                  </a:lnTo>
                  <a:lnTo>
                    <a:pt x="11225" y="1592"/>
                  </a:lnTo>
                  <a:lnTo>
                    <a:pt x="10799" y="1345"/>
                  </a:lnTo>
                  <a:lnTo>
                    <a:pt x="10396" y="1368"/>
                  </a:lnTo>
                  <a:lnTo>
                    <a:pt x="10082" y="919"/>
                  </a:lnTo>
                  <a:lnTo>
                    <a:pt x="9164" y="785"/>
                  </a:lnTo>
                  <a:lnTo>
                    <a:pt x="8200" y="852"/>
                  </a:lnTo>
                  <a:lnTo>
                    <a:pt x="7842" y="785"/>
                  </a:lnTo>
                  <a:lnTo>
                    <a:pt x="7506" y="359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9"/>
            <p:cNvSpPr/>
            <p:nvPr/>
          </p:nvSpPr>
          <p:spPr>
            <a:xfrm>
              <a:off x="723891" y="1281001"/>
              <a:ext cx="736265" cy="772287"/>
            </a:xfrm>
            <a:custGeom>
              <a:avLst/>
              <a:gdLst/>
              <a:ahLst/>
              <a:cxnLst/>
              <a:rect l="l" t="t" r="r" b="b"/>
              <a:pathLst>
                <a:path w="13735" h="14407" extrusionOk="0">
                  <a:moveTo>
                    <a:pt x="9052" y="1"/>
                  </a:moveTo>
                  <a:lnTo>
                    <a:pt x="8469" y="381"/>
                  </a:lnTo>
                  <a:lnTo>
                    <a:pt x="8402" y="606"/>
                  </a:lnTo>
                  <a:cubicBezTo>
                    <a:pt x="8402" y="606"/>
                    <a:pt x="8021" y="785"/>
                    <a:pt x="7999" y="785"/>
                  </a:cubicBezTo>
                  <a:cubicBezTo>
                    <a:pt x="7976" y="718"/>
                    <a:pt x="7954" y="650"/>
                    <a:pt x="7954" y="583"/>
                  </a:cubicBezTo>
                  <a:lnTo>
                    <a:pt x="8111" y="404"/>
                  </a:lnTo>
                  <a:lnTo>
                    <a:pt x="8088" y="113"/>
                  </a:lnTo>
                  <a:lnTo>
                    <a:pt x="7775" y="113"/>
                  </a:lnTo>
                  <a:lnTo>
                    <a:pt x="7528" y="381"/>
                  </a:lnTo>
                  <a:lnTo>
                    <a:pt x="7102" y="404"/>
                  </a:lnTo>
                  <a:cubicBezTo>
                    <a:pt x="7080" y="404"/>
                    <a:pt x="6878" y="852"/>
                    <a:pt x="6878" y="852"/>
                  </a:cubicBezTo>
                  <a:lnTo>
                    <a:pt x="6318" y="1031"/>
                  </a:lnTo>
                  <a:lnTo>
                    <a:pt x="6184" y="1390"/>
                  </a:lnTo>
                  <a:lnTo>
                    <a:pt x="5557" y="1479"/>
                  </a:lnTo>
                  <a:lnTo>
                    <a:pt x="5557" y="2039"/>
                  </a:lnTo>
                  <a:lnTo>
                    <a:pt x="6027" y="2510"/>
                  </a:lnTo>
                  <a:lnTo>
                    <a:pt x="6251" y="2420"/>
                  </a:lnTo>
                  <a:lnTo>
                    <a:pt x="6318" y="2465"/>
                  </a:lnTo>
                  <a:lnTo>
                    <a:pt x="6184" y="2712"/>
                  </a:lnTo>
                  <a:lnTo>
                    <a:pt x="6139" y="3204"/>
                  </a:lnTo>
                  <a:lnTo>
                    <a:pt x="5893" y="2980"/>
                  </a:lnTo>
                  <a:lnTo>
                    <a:pt x="5893" y="2622"/>
                  </a:lnTo>
                  <a:lnTo>
                    <a:pt x="5557" y="2577"/>
                  </a:lnTo>
                  <a:lnTo>
                    <a:pt x="5512" y="2980"/>
                  </a:lnTo>
                  <a:lnTo>
                    <a:pt x="4862" y="2779"/>
                  </a:lnTo>
                  <a:lnTo>
                    <a:pt x="4369" y="3204"/>
                  </a:lnTo>
                  <a:lnTo>
                    <a:pt x="3943" y="3070"/>
                  </a:lnTo>
                  <a:lnTo>
                    <a:pt x="3652" y="3249"/>
                  </a:lnTo>
                  <a:lnTo>
                    <a:pt x="3047" y="3182"/>
                  </a:lnTo>
                  <a:lnTo>
                    <a:pt x="2823" y="2868"/>
                  </a:lnTo>
                  <a:lnTo>
                    <a:pt x="2711" y="3003"/>
                  </a:lnTo>
                  <a:lnTo>
                    <a:pt x="2510" y="3003"/>
                  </a:lnTo>
                  <a:lnTo>
                    <a:pt x="2308" y="3249"/>
                  </a:lnTo>
                  <a:lnTo>
                    <a:pt x="2039" y="3249"/>
                  </a:lnTo>
                  <a:lnTo>
                    <a:pt x="2241" y="3630"/>
                  </a:lnTo>
                  <a:lnTo>
                    <a:pt x="2196" y="3720"/>
                  </a:lnTo>
                  <a:lnTo>
                    <a:pt x="1815" y="3563"/>
                  </a:lnTo>
                  <a:lnTo>
                    <a:pt x="1546" y="4011"/>
                  </a:lnTo>
                  <a:lnTo>
                    <a:pt x="1210" y="3809"/>
                  </a:lnTo>
                  <a:lnTo>
                    <a:pt x="941" y="3809"/>
                  </a:lnTo>
                  <a:lnTo>
                    <a:pt x="695" y="4168"/>
                  </a:lnTo>
                  <a:cubicBezTo>
                    <a:pt x="695" y="4235"/>
                    <a:pt x="695" y="4325"/>
                    <a:pt x="695" y="4369"/>
                  </a:cubicBezTo>
                  <a:cubicBezTo>
                    <a:pt x="672" y="4392"/>
                    <a:pt x="807" y="4437"/>
                    <a:pt x="807" y="4437"/>
                  </a:cubicBezTo>
                  <a:lnTo>
                    <a:pt x="964" y="4235"/>
                  </a:lnTo>
                  <a:lnTo>
                    <a:pt x="1098" y="4392"/>
                  </a:lnTo>
                  <a:lnTo>
                    <a:pt x="807" y="4728"/>
                  </a:lnTo>
                  <a:lnTo>
                    <a:pt x="538" y="4571"/>
                  </a:lnTo>
                  <a:lnTo>
                    <a:pt x="202" y="4840"/>
                  </a:lnTo>
                  <a:lnTo>
                    <a:pt x="471" y="5310"/>
                  </a:lnTo>
                  <a:lnTo>
                    <a:pt x="0" y="5781"/>
                  </a:lnTo>
                  <a:lnTo>
                    <a:pt x="247" y="6162"/>
                  </a:lnTo>
                  <a:lnTo>
                    <a:pt x="381" y="5848"/>
                  </a:lnTo>
                  <a:lnTo>
                    <a:pt x="807" y="5826"/>
                  </a:lnTo>
                  <a:lnTo>
                    <a:pt x="1053" y="6117"/>
                  </a:lnTo>
                  <a:lnTo>
                    <a:pt x="807" y="6319"/>
                  </a:lnTo>
                  <a:lnTo>
                    <a:pt x="874" y="6543"/>
                  </a:lnTo>
                  <a:lnTo>
                    <a:pt x="986" y="6543"/>
                  </a:lnTo>
                  <a:lnTo>
                    <a:pt x="919" y="6924"/>
                  </a:lnTo>
                  <a:lnTo>
                    <a:pt x="1232" y="7282"/>
                  </a:lnTo>
                  <a:lnTo>
                    <a:pt x="1457" y="6856"/>
                  </a:lnTo>
                  <a:lnTo>
                    <a:pt x="1905" y="6834"/>
                  </a:lnTo>
                  <a:lnTo>
                    <a:pt x="2106" y="6520"/>
                  </a:lnTo>
                  <a:lnTo>
                    <a:pt x="2308" y="6655"/>
                  </a:lnTo>
                  <a:lnTo>
                    <a:pt x="2241" y="7058"/>
                  </a:lnTo>
                  <a:lnTo>
                    <a:pt x="1882" y="7058"/>
                  </a:lnTo>
                  <a:lnTo>
                    <a:pt x="1658" y="7394"/>
                  </a:lnTo>
                  <a:lnTo>
                    <a:pt x="1389" y="7439"/>
                  </a:lnTo>
                  <a:lnTo>
                    <a:pt x="1098" y="8245"/>
                  </a:lnTo>
                  <a:lnTo>
                    <a:pt x="1412" y="8850"/>
                  </a:lnTo>
                  <a:lnTo>
                    <a:pt x="1837" y="8447"/>
                  </a:lnTo>
                  <a:lnTo>
                    <a:pt x="1905" y="8492"/>
                  </a:lnTo>
                  <a:lnTo>
                    <a:pt x="2084" y="8402"/>
                  </a:lnTo>
                  <a:lnTo>
                    <a:pt x="2129" y="8089"/>
                  </a:lnTo>
                  <a:lnTo>
                    <a:pt x="2375" y="7909"/>
                  </a:lnTo>
                  <a:lnTo>
                    <a:pt x="2734" y="7999"/>
                  </a:lnTo>
                  <a:lnTo>
                    <a:pt x="2734" y="8357"/>
                  </a:lnTo>
                  <a:lnTo>
                    <a:pt x="2442" y="8671"/>
                  </a:lnTo>
                  <a:lnTo>
                    <a:pt x="2554" y="8985"/>
                  </a:lnTo>
                  <a:lnTo>
                    <a:pt x="2241" y="9074"/>
                  </a:lnTo>
                  <a:lnTo>
                    <a:pt x="2106" y="8895"/>
                  </a:lnTo>
                  <a:lnTo>
                    <a:pt x="2173" y="8626"/>
                  </a:lnTo>
                  <a:lnTo>
                    <a:pt x="2039" y="8649"/>
                  </a:lnTo>
                  <a:lnTo>
                    <a:pt x="1972" y="8985"/>
                  </a:lnTo>
                  <a:lnTo>
                    <a:pt x="1681" y="9209"/>
                  </a:lnTo>
                  <a:lnTo>
                    <a:pt x="2106" y="9478"/>
                  </a:lnTo>
                  <a:lnTo>
                    <a:pt x="2241" y="9881"/>
                  </a:lnTo>
                  <a:lnTo>
                    <a:pt x="2375" y="9903"/>
                  </a:lnTo>
                  <a:lnTo>
                    <a:pt x="3092" y="9478"/>
                  </a:lnTo>
                  <a:lnTo>
                    <a:pt x="3226" y="9724"/>
                  </a:lnTo>
                  <a:lnTo>
                    <a:pt x="2241" y="10374"/>
                  </a:lnTo>
                  <a:lnTo>
                    <a:pt x="2241" y="10688"/>
                  </a:lnTo>
                  <a:cubicBezTo>
                    <a:pt x="2241" y="10710"/>
                    <a:pt x="2532" y="10822"/>
                    <a:pt x="2532" y="10822"/>
                  </a:cubicBezTo>
                  <a:lnTo>
                    <a:pt x="2913" y="10553"/>
                  </a:lnTo>
                  <a:lnTo>
                    <a:pt x="3226" y="10822"/>
                  </a:lnTo>
                  <a:lnTo>
                    <a:pt x="2129" y="11449"/>
                  </a:lnTo>
                  <a:lnTo>
                    <a:pt x="2308" y="11785"/>
                  </a:lnTo>
                  <a:lnTo>
                    <a:pt x="2241" y="11965"/>
                  </a:lnTo>
                  <a:lnTo>
                    <a:pt x="1882" y="11875"/>
                  </a:lnTo>
                  <a:lnTo>
                    <a:pt x="1837" y="13286"/>
                  </a:lnTo>
                  <a:lnTo>
                    <a:pt x="1994" y="13600"/>
                  </a:lnTo>
                  <a:lnTo>
                    <a:pt x="2241" y="13309"/>
                  </a:lnTo>
                  <a:lnTo>
                    <a:pt x="2622" y="13130"/>
                  </a:lnTo>
                  <a:lnTo>
                    <a:pt x="2890" y="12883"/>
                  </a:lnTo>
                  <a:lnTo>
                    <a:pt x="3204" y="12704"/>
                  </a:lnTo>
                  <a:lnTo>
                    <a:pt x="3204" y="12458"/>
                  </a:lnTo>
                  <a:lnTo>
                    <a:pt x="3809" y="12413"/>
                  </a:lnTo>
                  <a:lnTo>
                    <a:pt x="4167" y="12121"/>
                  </a:lnTo>
                  <a:lnTo>
                    <a:pt x="4526" y="12301"/>
                  </a:lnTo>
                  <a:lnTo>
                    <a:pt x="4996" y="12189"/>
                  </a:lnTo>
                  <a:lnTo>
                    <a:pt x="5198" y="11808"/>
                  </a:lnTo>
                  <a:lnTo>
                    <a:pt x="5669" y="11830"/>
                  </a:lnTo>
                  <a:cubicBezTo>
                    <a:pt x="5669" y="11830"/>
                    <a:pt x="5669" y="12323"/>
                    <a:pt x="5669" y="12323"/>
                  </a:cubicBezTo>
                  <a:lnTo>
                    <a:pt x="5870" y="12413"/>
                  </a:lnTo>
                  <a:lnTo>
                    <a:pt x="6274" y="12368"/>
                  </a:lnTo>
                  <a:lnTo>
                    <a:pt x="6341" y="12726"/>
                  </a:lnTo>
                  <a:lnTo>
                    <a:pt x="6229" y="12950"/>
                  </a:lnTo>
                  <a:lnTo>
                    <a:pt x="5758" y="13174"/>
                  </a:lnTo>
                  <a:lnTo>
                    <a:pt x="5579" y="13488"/>
                  </a:lnTo>
                  <a:lnTo>
                    <a:pt x="5669" y="13824"/>
                  </a:lnTo>
                  <a:lnTo>
                    <a:pt x="5736" y="14272"/>
                  </a:lnTo>
                  <a:lnTo>
                    <a:pt x="6161" y="14384"/>
                  </a:lnTo>
                  <a:lnTo>
                    <a:pt x="6654" y="14138"/>
                  </a:lnTo>
                  <a:lnTo>
                    <a:pt x="6722" y="13869"/>
                  </a:lnTo>
                  <a:lnTo>
                    <a:pt x="6811" y="13936"/>
                  </a:lnTo>
                  <a:lnTo>
                    <a:pt x="6901" y="13914"/>
                  </a:lnTo>
                  <a:lnTo>
                    <a:pt x="6946" y="13757"/>
                  </a:lnTo>
                  <a:lnTo>
                    <a:pt x="7102" y="13600"/>
                  </a:lnTo>
                  <a:lnTo>
                    <a:pt x="7237" y="13757"/>
                  </a:lnTo>
                  <a:lnTo>
                    <a:pt x="7237" y="14026"/>
                  </a:lnTo>
                  <a:lnTo>
                    <a:pt x="7528" y="14026"/>
                  </a:lnTo>
                  <a:lnTo>
                    <a:pt x="8178" y="13712"/>
                  </a:lnTo>
                  <a:lnTo>
                    <a:pt x="8760" y="13936"/>
                  </a:lnTo>
                  <a:lnTo>
                    <a:pt x="8716" y="14317"/>
                  </a:lnTo>
                  <a:lnTo>
                    <a:pt x="9231" y="14295"/>
                  </a:lnTo>
                  <a:lnTo>
                    <a:pt x="9455" y="14093"/>
                  </a:lnTo>
                  <a:lnTo>
                    <a:pt x="9634" y="14160"/>
                  </a:lnTo>
                  <a:lnTo>
                    <a:pt x="9634" y="14407"/>
                  </a:lnTo>
                  <a:cubicBezTo>
                    <a:pt x="9634" y="14407"/>
                    <a:pt x="10037" y="14295"/>
                    <a:pt x="10060" y="14295"/>
                  </a:cubicBezTo>
                  <a:lnTo>
                    <a:pt x="10463" y="14362"/>
                  </a:lnTo>
                  <a:lnTo>
                    <a:pt x="10777" y="14048"/>
                  </a:lnTo>
                  <a:lnTo>
                    <a:pt x="11068" y="14048"/>
                  </a:lnTo>
                  <a:lnTo>
                    <a:pt x="11068" y="13354"/>
                  </a:lnTo>
                  <a:lnTo>
                    <a:pt x="11561" y="13376"/>
                  </a:lnTo>
                  <a:lnTo>
                    <a:pt x="11807" y="13555"/>
                  </a:lnTo>
                  <a:lnTo>
                    <a:pt x="12166" y="13443"/>
                  </a:lnTo>
                  <a:lnTo>
                    <a:pt x="12188" y="13443"/>
                  </a:lnTo>
                  <a:lnTo>
                    <a:pt x="12368" y="12928"/>
                  </a:lnTo>
                  <a:lnTo>
                    <a:pt x="12031" y="12659"/>
                  </a:lnTo>
                  <a:lnTo>
                    <a:pt x="12592" y="12077"/>
                  </a:lnTo>
                  <a:lnTo>
                    <a:pt x="13017" y="11606"/>
                  </a:lnTo>
                  <a:lnTo>
                    <a:pt x="13398" y="11629"/>
                  </a:lnTo>
                  <a:lnTo>
                    <a:pt x="13645" y="11360"/>
                  </a:lnTo>
                  <a:lnTo>
                    <a:pt x="13734" y="10777"/>
                  </a:lnTo>
                  <a:lnTo>
                    <a:pt x="13376" y="10732"/>
                  </a:lnTo>
                  <a:lnTo>
                    <a:pt x="13219" y="10262"/>
                  </a:lnTo>
                  <a:lnTo>
                    <a:pt x="13443" y="10105"/>
                  </a:lnTo>
                  <a:lnTo>
                    <a:pt x="13219" y="9657"/>
                  </a:lnTo>
                  <a:lnTo>
                    <a:pt x="12704" y="9366"/>
                  </a:lnTo>
                  <a:lnTo>
                    <a:pt x="12390" y="9724"/>
                  </a:lnTo>
                  <a:lnTo>
                    <a:pt x="11875" y="9433"/>
                  </a:lnTo>
                  <a:lnTo>
                    <a:pt x="12166" y="9007"/>
                  </a:lnTo>
                  <a:lnTo>
                    <a:pt x="12009" y="8761"/>
                  </a:lnTo>
                  <a:lnTo>
                    <a:pt x="12435" y="8425"/>
                  </a:lnTo>
                  <a:lnTo>
                    <a:pt x="12143" y="8178"/>
                  </a:lnTo>
                  <a:lnTo>
                    <a:pt x="12502" y="7775"/>
                  </a:lnTo>
                  <a:lnTo>
                    <a:pt x="12838" y="7775"/>
                  </a:lnTo>
                  <a:lnTo>
                    <a:pt x="13219" y="7237"/>
                  </a:lnTo>
                  <a:lnTo>
                    <a:pt x="13174" y="6879"/>
                  </a:lnTo>
                  <a:lnTo>
                    <a:pt x="13421" y="6476"/>
                  </a:lnTo>
                  <a:lnTo>
                    <a:pt x="13488" y="6117"/>
                  </a:lnTo>
                  <a:lnTo>
                    <a:pt x="13017" y="6027"/>
                  </a:lnTo>
                  <a:lnTo>
                    <a:pt x="12838" y="5736"/>
                  </a:lnTo>
                  <a:cubicBezTo>
                    <a:pt x="12771" y="5781"/>
                    <a:pt x="12704" y="5848"/>
                    <a:pt x="12636" y="5915"/>
                  </a:cubicBezTo>
                  <a:cubicBezTo>
                    <a:pt x="12592" y="5871"/>
                    <a:pt x="12547" y="5803"/>
                    <a:pt x="12502" y="5759"/>
                  </a:cubicBezTo>
                  <a:lnTo>
                    <a:pt x="12771" y="5288"/>
                  </a:lnTo>
                  <a:lnTo>
                    <a:pt x="13353" y="5176"/>
                  </a:lnTo>
                  <a:lnTo>
                    <a:pt x="13622" y="4862"/>
                  </a:lnTo>
                  <a:lnTo>
                    <a:pt x="13331" y="4459"/>
                  </a:lnTo>
                  <a:lnTo>
                    <a:pt x="12905" y="4930"/>
                  </a:lnTo>
                  <a:lnTo>
                    <a:pt x="12748" y="4930"/>
                  </a:lnTo>
                  <a:lnTo>
                    <a:pt x="12748" y="4392"/>
                  </a:lnTo>
                  <a:lnTo>
                    <a:pt x="12166" y="4190"/>
                  </a:lnTo>
                  <a:lnTo>
                    <a:pt x="12166" y="3697"/>
                  </a:lnTo>
                  <a:lnTo>
                    <a:pt x="11875" y="3541"/>
                  </a:lnTo>
                  <a:lnTo>
                    <a:pt x="11785" y="2801"/>
                  </a:lnTo>
                  <a:lnTo>
                    <a:pt x="12412" y="2241"/>
                  </a:lnTo>
                  <a:lnTo>
                    <a:pt x="12435" y="1838"/>
                  </a:lnTo>
                  <a:lnTo>
                    <a:pt x="12345" y="1681"/>
                  </a:lnTo>
                  <a:lnTo>
                    <a:pt x="11382" y="1703"/>
                  </a:lnTo>
                  <a:lnTo>
                    <a:pt x="10799" y="1143"/>
                  </a:lnTo>
                  <a:lnTo>
                    <a:pt x="10799" y="830"/>
                  </a:lnTo>
                  <a:lnTo>
                    <a:pt x="10194" y="471"/>
                  </a:lnTo>
                  <a:lnTo>
                    <a:pt x="9477" y="538"/>
                  </a:lnTo>
                  <a:lnTo>
                    <a:pt x="9253" y="314"/>
                  </a:lnTo>
                  <a:lnTo>
                    <a:pt x="9096" y="314"/>
                  </a:lnTo>
                  <a:lnTo>
                    <a:pt x="9052" y="225"/>
                  </a:lnTo>
                  <a:lnTo>
                    <a:pt x="9164" y="68"/>
                  </a:lnTo>
                  <a:lnTo>
                    <a:pt x="90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9"/>
            <p:cNvSpPr/>
            <p:nvPr/>
          </p:nvSpPr>
          <p:spPr>
            <a:xfrm>
              <a:off x="3521028" y="1642516"/>
              <a:ext cx="903191" cy="935622"/>
            </a:xfrm>
            <a:custGeom>
              <a:avLst/>
              <a:gdLst/>
              <a:ahLst/>
              <a:cxnLst/>
              <a:rect l="l" t="t" r="r" b="b"/>
              <a:pathLst>
                <a:path w="16849" h="17454" extrusionOk="0">
                  <a:moveTo>
                    <a:pt x="2622" y="0"/>
                  </a:moveTo>
                  <a:lnTo>
                    <a:pt x="2062" y="23"/>
                  </a:lnTo>
                  <a:lnTo>
                    <a:pt x="1994" y="516"/>
                  </a:lnTo>
                  <a:lnTo>
                    <a:pt x="2017" y="897"/>
                  </a:lnTo>
                  <a:lnTo>
                    <a:pt x="2241" y="1188"/>
                  </a:lnTo>
                  <a:lnTo>
                    <a:pt x="2420" y="1927"/>
                  </a:lnTo>
                  <a:lnTo>
                    <a:pt x="2510" y="1927"/>
                  </a:lnTo>
                  <a:lnTo>
                    <a:pt x="2756" y="1815"/>
                  </a:lnTo>
                  <a:lnTo>
                    <a:pt x="2779" y="2308"/>
                  </a:lnTo>
                  <a:lnTo>
                    <a:pt x="2375" y="2868"/>
                  </a:lnTo>
                  <a:lnTo>
                    <a:pt x="2711" y="3428"/>
                  </a:lnTo>
                  <a:lnTo>
                    <a:pt x="2779" y="4168"/>
                  </a:lnTo>
                  <a:lnTo>
                    <a:pt x="2577" y="4907"/>
                  </a:lnTo>
                  <a:lnTo>
                    <a:pt x="2510" y="6229"/>
                  </a:lnTo>
                  <a:lnTo>
                    <a:pt x="2039" y="6565"/>
                  </a:lnTo>
                  <a:lnTo>
                    <a:pt x="2106" y="7259"/>
                  </a:lnTo>
                  <a:lnTo>
                    <a:pt x="1502" y="7797"/>
                  </a:lnTo>
                  <a:lnTo>
                    <a:pt x="1367" y="7932"/>
                  </a:lnTo>
                  <a:lnTo>
                    <a:pt x="1434" y="8021"/>
                  </a:lnTo>
                  <a:lnTo>
                    <a:pt x="1389" y="8178"/>
                  </a:lnTo>
                  <a:lnTo>
                    <a:pt x="1098" y="8133"/>
                  </a:lnTo>
                  <a:lnTo>
                    <a:pt x="561" y="8783"/>
                  </a:lnTo>
                  <a:lnTo>
                    <a:pt x="897" y="9410"/>
                  </a:lnTo>
                  <a:lnTo>
                    <a:pt x="1031" y="9410"/>
                  </a:lnTo>
                  <a:lnTo>
                    <a:pt x="1165" y="9276"/>
                  </a:lnTo>
                  <a:lnTo>
                    <a:pt x="1300" y="9298"/>
                  </a:lnTo>
                  <a:lnTo>
                    <a:pt x="1233" y="9433"/>
                  </a:lnTo>
                  <a:lnTo>
                    <a:pt x="1165" y="9724"/>
                  </a:lnTo>
                  <a:lnTo>
                    <a:pt x="740" y="9970"/>
                  </a:lnTo>
                  <a:lnTo>
                    <a:pt x="897" y="10329"/>
                  </a:lnTo>
                  <a:lnTo>
                    <a:pt x="762" y="10934"/>
                  </a:lnTo>
                  <a:lnTo>
                    <a:pt x="1165" y="11673"/>
                  </a:lnTo>
                  <a:lnTo>
                    <a:pt x="695" y="12188"/>
                  </a:lnTo>
                  <a:lnTo>
                    <a:pt x="673" y="12569"/>
                  </a:lnTo>
                  <a:lnTo>
                    <a:pt x="247" y="12838"/>
                  </a:lnTo>
                  <a:lnTo>
                    <a:pt x="157" y="13219"/>
                  </a:lnTo>
                  <a:lnTo>
                    <a:pt x="561" y="13533"/>
                  </a:lnTo>
                  <a:lnTo>
                    <a:pt x="740" y="13958"/>
                  </a:lnTo>
                  <a:lnTo>
                    <a:pt x="359" y="14519"/>
                  </a:lnTo>
                  <a:lnTo>
                    <a:pt x="605" y="14832"/>
                  </a:lnTo>
                  <a:lnTo>
                    <a:pt x="561" y="15325"/>
                  </a:lnTo>
                  <a:lnTo>
                    <a:pt x="135" y="15572"/>
                  </a:lnTo>
                  <a:lnTo>
                    <a:pt x="0" y="15840"/>
                  </a:lnTo>
                  <a:lnTo>
                    <a:pt x="90" y="15840"/>
                  </a:lnTo>
                  <a:lnTo>
                    <a:pt x="471" y="15885"/>
                  </a:lnTo>
                  <a:lnTo>
                    <a:pt x="717" y="16132"/>
                  </a:lnTo>
                  <a:lnTo>
                    <a:pt x="583" y="16423"/>
                  </a:lnTo>
                  <a:lnTo>
                    <a:pt x="740" y="16445"/>
                  </a:lnTo>
                  <a:lnTo>
                    <a:pt x="1098" y="16737"/>
                  </a:lnTo>
                  <a:lnTo>
                    <a:pt x="1434" y="16602"/>
                  </a:lnTo>
                  <a:lnTo>
                    <a:pt x="1703" y="17050"/>
                  </a:lnTo>
                  <a:lnTo>
                    <a:pt x="1927" y="17229"/>
                  </a:lnTo>
                  <a:lnTo>
                    <a:pt x="1905" y="17454"/>
                  </a:lnTo>
                  <a:lnTo>
                    <a:pt x="1972" y="17454"/>
                  </a:lnTo>
                  <a:lnTo>
                    <a:pt x="2039" y="17162"/>
                  </a:lnTo>
                  <a:lnTo>
                    <a:pt x="2510" y="16490"/>
                  </a:lnTo>
                  <a:lnTo>
                    <a:pt x="2980" y="16356"/>
                  </a:lnTo>
                  <a:lnTo>
                    <a:pt x="3249" y="16401"/>
                  </a:lnTo>
                  <a:lnTo>
                    <a:pt x="3204" y="16557"/>
                  </a:lnTo>
                  <a:lnTo>
                    <a:pt x="3025" y="16580"/>
                  </a:lnTo>
                  <a:lnTo>
                    <a:pt x="2555" y="16781"/>
                  </a:lnTo>
                  <a:lnTo>
                    <a:pt x="2644" y="17005"/>
                  </a:lnTo>
                  <a:lnTo>
                    <a:pt x="3249" y="16714"/>
                  </a:lnTo>
                  <a:lnTo>
                    <a:pt x="3316" y="16490"/>
                  </a:lnTo>
                  <a:lnTo>
                    <a:pt x="3473" y="16176"/>
                  </a:lnTo>
                  <a:lnTo>
                    <a:pt x="4078" y="15908"/>
                  </a:lnTo>
                  <a:lnTo>
                    <a:pt x="4257" y="15594"/>
                  </a:lnTo>
                  <a:lnTo>
                    <a:pt x="3921" y="15639"/>
                  </a:lnTo>
                  <a:lnTo>
                    <a:pt x="3630" y="15280"/>
                  </a:lnTo>
                  <a:lnTo>
                    <a:pt x="3630" y="15123"/>
                  </a:lnTo>
                  <a:lnTo>
                    <a:pt x="3339" y="15056"/>
                  </a:lnTo>
                  <a:lnTo>
                    <a:pt x="3271" y="15146"/>
                  </a:lnTo>
                  <a:lnTo>
                    <a:pt x="3383" y="15415"/>
                  </a:lnTo>
                  <a:lnTo>
                    <a:pt x="2980" y="15123"/>
                  </a:lnTo>
                  <a:lnTo>
                    <a:pt x="3294" y="14720"/>
                  </a:lnTo>
                  <a:lnTo>
                    <a:pt x="3697" y="14451"/>
                  </a:lnTo>
                  <a:lnTo>
                    <a:pt x="3921" y="14003"/>
                  </a:lnTo>
                  <a:lnTo>
                    <a:pt x="4145" y="13757"/>
                  </a:lnTo>
                  <a:lnTo>
                    <a:pt x="4750" y="13107"/>
                  </a:lnTo>
                  <a:lnTo>
                    <a:pt x="5490" y="13040"/>
                  </a:lnTo>
                  <a:lnTo>
                    <a:pt x="6005" y="12592"/>
                  </a:lnTo>
                  <a:lnTo>
                    <a:pt x="6632" y="12569"/>
                  </a:lnTo>
                  <a:lnTo>
                    <a:pt x="7416" y="12054"/>
                  </a:lnTo>
                  <a:lnTo>
                    <a:pt x="8088" y="12009"/>
                  </a:lnTo>
                  <a:lnTo>
                    <a:pt x="8559" y="11830"/>
                  </a:lnTo>
                  <a:lnTo>
                    <a:pt x="9052" y="11651"/>
                  </a:lnTo>
                  <a:lnTo>
                    <a:pt x="9679" y="11359"/>
                  </a:lnTo>
                  <a:lnTo>
                    <a:pt x="10284" y="11315"/>
                  </a:lnTo>
                  <a:lnTo>
                    <a:pt x="10889" y="10911"/>
                  </a:lnTo>
                  <a:lnTo>
                    <a:pt x="10911" y="10598"/>
                  </a:lnTo>
                  <a:lnTo>
                    <a:pt x="11203" y="10060"/>
                  </a:lnTo>
                  <a:lnTo>
                    <a:pt x="11539" y="9746"/>
                  </a:lnTo>
                  <a:lnTo>
                    <a:pt x="12099" y="9567"/>
                  </a:lnTo>
                  <a:lnTo>
                    <a:pt x="12771" y="8850"/>
                  </a:lnTo>
                  <a:lnTo>
                    <a:pt x="14272" y="8223"/>
                  </a:lnTo>
                  <a:lnTo>
                    <a:pt x="14787" y="7663"/>
                  </a:lnTo>
                  <a:lnTo>
                    <a:pt x="15706" y="7103"/>
                  </a:lnTo>
                  <a:lnTo>
                    <a:pt x="15818" y="6610"/>
                  </a:lnTo>
                  <a:lnTo>
                    <a:pt x="16333" y="6408"/>
                  </a:lnTo>
                  <a:lnTo>
                    <a:pt x="16490" y="5602"/>
                  </a:lnTo>
                  <a:lnTo>
                    <a:pt x="16288" y="5288"/>
                  </a:lnTo>
                  <a:lnTo>
                    <a:pt x="16378" y="4974"/>
                  </a:lnTo>
                  <a:lnTo>
                    <a:pt x="16176" y="4638"/>
                  </a:lnTo>
                  <a:lnTo>
                    <a:pt x="15930" y="4638"/>
                  </a:lnTo>
                  <a:lnTo>
                    <a:pt x="15684" y="4011"/>
                  </a:lnTo>
                  <a:lnTo>
                    <a:pt x="15952" y="3563"/>
                  </a:lnTo>
                  <a:lnTo>
                    <a:pt x="16333" y="3832"/>
                  </a:lnTo>
                  <a:lnTo>
                    <a:pt x="16647" y="3652"/>
                  </a:lnTo>
                  <a:lnTo>
                    <a:pt x="16849" y="3025"/>
                  </a:lnTo>
                  <a:lnTo>
                    <a:pt x="16490" y="3070"/>
                  </a:lnTo>
                  <a:cubicBezTo>
                    <a:pt x="16423" y="3025"/>
                    <a:pt x="16356" y="2958"/>
                    <a:pt x="16288" y="2891"/>
                  </a:cubicBezTo>
                  <a:lnTo>
                    <a:pt x="16042" y="3003"/>
                  </a:lnTo>
                  <a:lnTo>
                    <a:pt x="15908" y="2756"/>
                  </a:lnTo>
                  <a:lnTo>
                    <a:pt x="15997" y="2622"/>
                  </a:lnTo>
                  <a:lnTo>
                    <a:pt x="15997" y="2330"/>
                  </a:lnTo>
                  <a:cubicBezTo>
                    <a:pt x="15997" y="2330"/>
                    <a:pt x="15572" y="2353"/>
                    <a:pt x="15549" y="2375"/>
                  </a:cubicBezTo>
                  <a:cubicBezTo>
                    <a:pt x="15549" y="2375"/>
                    <a:pt x="15392" y="2487"/>
                    <a:pt x="15392" y="2487"/>
                  </a:cubicBezTo>
                  <a:lnTo>
                    <a:pt x="15168" y="2196"/>
                  </a:lnTo>
                  <a:lnTo>
                    <a:pt x="14496" y="2196"/>
                  </a:lnTo>
                  <a:lnTo>
                    <a:pt x="14003" y="2375"/>
                  </a:lnTo>
                  <a:lnTo>
                    <a:pt x="13757" y="2599"/>
                  </a:lnTo>
                  <a:lnTo>
                    <a:pt x="13331" y="2577"/>
                  </a:lnTo>
                  <a:lnTo>
                    <a:pt x="13107" y="2779"/>
                  </a:lnTo>
                  <a:lnTo>
                    <a:pt x="13107" y="3204"/>
                  </a:lnTo>
                  <a:lnTo>
                    <a:pt x="12883" y="3159"/>
                  </a:lnTo>
                  <a:lnTo>
                    <a:pt x="12592" y="3137"/>
                  </a:lnTo>
                  <a:lnTo>
                    <a:pt x="12390" y="3316"/>
                  </a:lnTo>
                  <a:lnTo>
                    <a:pt x="11897" y="3047"/>
                  </a:lnTo>
                  <a:lnTo>
                    <a:pt x="11561" y="2935"/>
                  </a:lnTo>
                  <a:lnTo>
                    <a:pt x="10956" y="2689"/>
                  </a:lnTo>
                  <a:lnTo>
                    <a:pt x="10486" y="2913"/>
                  </a:lnTo>
                  <a:lnTo>
                    <a:pt x="9970" y="3025"/>
                  </a:lnTo>
                  <a:lnTo>
                    <a:pt x="9814" y="3316"/>
                  </a:lnTo>
                  <a:lnTo>
                    <a:pt x="9433" y="3339"/>
                  </a:lnTo>
                  <a:lnTo>
                    <a:pt x="9231" y="2980"/>
                  </a:lnTo>
                  <a:lnTo>
                    <a:pt x="9164" y="2734"/>
                  </a:lnTo>
                  <a:lnTo>
                    <a:pt x="8447" y="2465"/>
                  </a:lnTo>
                  <a:lnTo>
                    <a:pt x="7887" y="2442"/>
                  </a:lnTo>
                  <a:lnTo>
                    <a:pt x="7147" y="2734"/>
                  </a:lnTo>
                  <a:lnTo>
                    <a:pt x="6901" y="2958"/>
                  </a:lnTo>
                  <a:lnTo>
                    <a:pt x="6543" y="2891"/>
                  </a:lnTo>
                  <a:lnTo>
                    <a:pt x="6386" y="2554"/>
                  </a:lnTo>
                  <a:lnTo>
                    <a:pt x="6587" y="2308"/>
                  </a:lnTo>
                  <a:lnTo>
                    <a:pt x="6318" y="2106"/>
                  </a:lnTo>
                  <a:lnTo>
                    <a:pt x="6341" y="1658"/>
                  </a:lnTo>
                  <a:lnTo>
                    <a:pt x="5714" y="897"/>
                  </a:lnTo>
                  <a:lnTo>
                    <a:pt x="4705" y="1098"/>
                  </a:lnTo>
                  <a:lnTo>
                    <a:pt x="4683" y="717"/>
                  </a:lnTo>
                  <a:lnTo>
                    <a:pt x="3451" y="381"/>
                  </a:lnTo>
                  <a:lnTo>
                    <a:pt x="3271" y="247"/>
                  </a:lnTo>
                  <a:lnTo>
                    <a:pt x="2935" y="269"/>
                  </a:lnTo>
                  <a:lnTo>
                    <a:pt x="26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9"/>
            <p:cNvSpPr/>
            <p:nvPr/>
          </p:nvSpPr>
          <p:spPr>
            <a:xfrm>
              <a:off x="3875307" y="3107714"/>
              <a:ext cx="124953" cy="115358"/>
            </a:xfrm>
            <a:custGeom>
              <a:avLst/>
              <a:gdLst/>
              <a:ahLst/>
              <a:cxnLst/>
              <a:rect l="l" t="t" r="r" b="b"/>
              <a:pathLst>
                <a:path w="2331" h="2152" extrusionOk="0">
                  <a:moveTo>
                    <a:pt x="1502" y="1"/>
                  </a:moveTo>
                  <a:lnTo>
                    <a:pt x="1300" y="135"/>
                  </a:lnTo>
                  <a:lnTo>
                    <a:pt x="1009" y="203"/>
                  </a:lnTo>
                  <a:lnTo>
                    <a:pt x="807" y="180"/>
                  </a:lnTo>
                  <a:lnTo>
                    <a:pt x="762" y="315"/>
                  </a:lnTo>
                  <a:lnTo>
                    <a:pt x="628" y="539"/>
                  </a:lnTo>
                  <a:lnTo>
                    <a:pt x="449" y="561"/>
                  </a:lnTo>
                  <a:lnTo>
                    <a:pt x="494" y="673"/>
                  </a:lnTo>
                  <a:lnTo>
                    <a:pt x="404" y="897"/>
                  </a:lnTo>
                  <a:lnTo>
                    <a:pt x="606" y="1009"/>
                  </a:lnTo>
                  <a:lnTo>
                    <a:pt x="516" y="1166"/>
                  </a:lnTo>
                  <a:lnTo>
                    <a:pt x="158" y="1144"/>
                  </a:lnTo>
                  <a:lnTo>
                    <a:pt x="158" y="1524"/>
                  </a:lnTo>
                  <a:cubicBezTo>
                    <a:pt x="90" y="1569"/>
                    <a:pt x="46" y="1636"/>
                    <a:pt x="1" y="1704"/>
                  </a:cubicBezTo>
                  <a:lnTo>
                    <a:pt x="23" y="1838"/>
                  </a:lnTo>
                  <a:lnTo>
                    <a:pt x="158" y="1838"/>
                  </a:lnTo>
                  <a:lnTo>
                    <a:pt x="292" y="2062"/>
                  </a:lnTo>
                  <a:lnTo>
                    <a:pt x="382" y="1928"/>
                  </a:lnTo>
                  <a:lnTo>
                    <a:pt x="337" y="1883"/>
                  </a:lnTo>
                  <a:lnTo>
                    <a:pt x="337" y="1771"/>
                  </a:lnTo>
                  <a:lnTo>
                    <a:pt x="471" y="1771"/>
                  </a:lnTo>
                  <a:lnTo>
                    <a:pt x="673" y="1905"/>
                  </a:lnTo>
                  <a:lnTo>
                    <a:pt x="762" y="1793"/>
                  </a:lnTo>
                  <a:cubicBezTo>
                    <a:pt x="785" y="1838"/>
                    <a:pt x="807" y="1861"/>
                    <a:pt x="852" y="1883"/>
                  </a:cubicBezTo>
                  <a:lnTo>
                    <a:pt x="897" y="2152"/>
                  </a:lnTo>
                  <a:lnTo>
                    <a:pt x="1009" y="2085"/>
                  </a:lnTo>
                  <a:lnTo>
                    <a:pt x="1188" y="2107"/>
                  </a:lnTo>
                  <a:lnTo>
                    <a:pt x="1255" y="1681"/>
                  </a:lnTo>
                  <a:lnTo>
                    <a:pt x="1300" y="1592"/>
                  </a:lnTo>
                  <a:lnTo>
                    <a:pt x="1860" y="1256"/>
                  </a:lnTo>
                  <a:lnTo>
                    <a:pt x="1860" y="875"/>
                  </a:lnTo>
                  <a:lnTo>
                    <a:pt x="2017" y="852"/>
                  </a:lnTo>
                  <a:lnTo>
                    <a:pt x="2107" y="920"/>
                  </a:lnTo>
                  <a:lnTo>
                    <a:pt x="2196" y="942"/>
                  </a:lnTo>
                  <a:lnTo>
                    <a:pt x="2241" y="830"/>
                  </a:lnTo>
                  <a:lnTo>
                    <a:pt x="2084" y="808"/>
                  </a:lnTo>
                  <a:lnTo>
                    <a:pt x="2084" y="695"/>
                  </a:lnTo>
                  <a:lnTo>
                    <a:pt x="2152" y="628"/>
                  </a:lnTo>
                  <a:lnTo>
                    <a:pt x="2129" y="583"/>
                  </a:lnTo>
                  <a:lnTo>
                    <a:pt x="2174" y="449"/>
                  </a:lnTo>
                  <a:lnTo>
                    <a:pt x="2331" y="404"/>
                  </a:lnTo>
                  <a:lnTo>
                    <a:pt x="2331" y="337"/>
                  </a:lnTo>
                  <a:lnTo>
                    <a:pt x="2152" y="337"/>
                  </a:lnTo>
                  <a:lnTo>
                    <a:pt x="2152" y="225"/>
                  </a:lnTo>
                  <a:lnTo>
                    <a:pt x="2308" y="113"/>
                  </a:lnTo>
                  <a:lnTo>
                    <a:pt x="2152" y="113"/>
                  </a:lnTo>
                  <a:lnTo>
                    <a:pt x="2129" y="1"/>
                  </a:lnTo>
                  <a:cubicBezTo>
                    <a:pt x="2084" y="23"/>
                    <a:pt x="2040" y="46"/>
                    <a:pt x="2017" y="46"/>
                  </a:cubicBezTo>
                  <a:lnTo>
                    <a:pt x="1502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9"/>
            <p:cNvSpPr/>
            <p:nvPr/>
          </p:nvSpPr>
          <p:spPr>
            <a:xfrm>
              <a:off x="4389330" y="3047676"/>
              <a:ext cx="24069" cy="28893"/>
            </a:xfrm>
            <a:custGeom>
              <a:avLst/>
              <a:gdLst/>
              <a:ahLst/>
              <a:cxnLst/>
              <a:rect l="l" t="t" r="r" b="b"/>
              <a:pathLst>
                <a:path w="449" h="539" extrusionOk="0">
                  <a:moveTo>
                    <a:pt x="292" y="1"/>
                  </a:moveTo>
                  <a:lnTo>
                    <a:pt x="247" y="158"/>
                  </a:lnTo>
                  <a:lnTo>
                    <a:pt x="1" y="359"/>
                  </a:lnTo>
                  <a:lnTo>
                    <a:pt x="68" y="426"/>
                  </a:lnTo>
                  <a:lnTo>
                    <a:pt x="180" y="382"/>
                  </a:lnTo>
                  <a:lnTo>
                    <a:pt x="359" y="538"/>
                  </a:lnTo>
                  <a:lnTo>
                    <a:pt x="382" y="449"/>
                  </a:lnTo>
                  <a:lnTo>
                    <a:pt x="337" y="337"/>
                  </a:lnTo>
                  <a:cubicBezTo>
                    <a:pt x="337" y="337"/>
                    <a:pt x="315" y="158"/>
                    <a:pt x="337" y="158"/>
                  </a:cubicBezTo>
                  <a:cubicBezTo>
                    <a:pt x="359" y="158"/>
                    <a:pt x="404" y="158"/>
                    <a:pt x="427" y="135"/>
                  </a:cubicBezTo>
                  <a:lnTo>
                    <a:pt x="449" y="46"/>
                  </a:lnTo>
                  <a:cubicBezTo>
                    <a:pt x="404" y="46"/>
                    <a:pt x="337" y="23"/>
                    <a:pt x="292" y="1"/>
                  </a:cubicBezTo>
                  <a:close/>
                </a:path>
              </a:pathLst>
            </a:custGeom>
            <a:solidFill>
              <a:srgbClr val="A6A5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9"/>
            <p:cNvSpPr/>
            <p:nvPr/>
          </p:nvSpPr>
          <p:spPr>
            <a:xfrm>
              <a:off x="4200799" y="2730600"/>
              <a:ext cx="349558" cy="285929"/>
            </a:xfrm>
            <a:custGeom>
              <a:avLst/>
              <a:gdLst/>
              <a:ahLst/>
              <a:cxnLst/>
              <a:rect l="l" t="t" r="r" b="b"/>
              <a:pathLst>
                <a:path w="6521" h="5334" extrusionOk="0">
                  <a:moveTo>
                    <a:pt x="4817" y="1"/>
                  </a:moveTo>
                  <a:lnTo>
                    <a:pt x="4212" y="315"/>
                  </a:lnTo>
                  <a:lnTo>
                    <a:pt x="4078" y="247"/>
                  </a:lnTo>
                  <a:lnTo>
                    <a:pt x="3787" y="471"/>
                  </a:lnTo>
                  <a:lnTo>
                    <a:pt x="3495" y="427"/>
                  </a:lnTo>
                  <a:lnTo>
                    <a:pt x="2868" y="964"/>
                  </a:lnTo>
                  <a:lnTo>
                    <a:pt x="2353" y="964"/>
                  </a:lnTo>
                  <a:cubicBezTo>
                    <a:pt x="2353" y="964"/>
                    <a:pt x="2129" y="1256"/>
                    <a:pt x="2106" y="1278"/>
                  </a:cubicBezTo>
                  <a:cubicBezTo>
                    <a:pt x="2106" y="1278"/>
                    <a:pt x="2084" y="1502"/>
                    <a:pt x="2084" y="1502"/>
                  </a:cubicBezTo>
                  <a:lnTo>
                    <a:pt x="1501" y="1860"/>
                  </a:lnTo>
                  <a:lnTo>
                    <a:pt x="1389" y="2174"/>
                  </a:lnTo>
                  <a:lnTo>
                    <a:pt x="964" y="2376"/>
                  </a:lnTo>
                  <a:lnTo>
                    <a:pt x="0" y="3182"/>
                  </a:lnTo>
                  <a:lnTo>
                    <a:pt x="516" y="3765"/>
                  </a:lnTo>
                  <a:lnTo>
                    <a:pt x="762" y="3698"/>
                  </a:lnTo>
                  <a:lnTo>
                    <a:pt x="1255" y="4191"/>
                  </a:lnTo>
                  <a:lnTo>
                    <a:pt x="1389" y="3653"/>
                  </a:lnTo>
                  <a:lnTo>
                    <a:pt x="2017" y="3384"/>
                  </a:lnTo>
                  <a:lnTo>
                    <a:pt x="2375" y="3608"/>
                  </a:lnTo>
                  <a:lnTo>
                    <a:pt x="2375" y="3967"/>
                  </a:lnTo>
                  <a:lnTo>
                    <a:pt x="2532" y="4146"/>
                  </a:lnTo>
                  <a:lnTo>
                    <a:pt x="2510" y="4504"/>
                  </a:lnTo>
                  <a:cubicBezTo>
                    <a:pt x="2510" y="4504"/>
                    <a:pt x="2980" y="4683"/>
                    <a:pt x="3003" y="4683"/>
                  </a:cubicBezTo>
                  <a:lnTo>
                    <a:pt x="3787" y="4661"/>
                  </a:lnTo>
                  <a:lnTo>
                    <a:pt x="3876" y="4975"/>
                  </a:lnTo>
                  <a:lnTo>
                    <a:pt x="4145" y="5288"/>
                  </a:lnTo>
                  <a:lnTo>
                    <a:pt x="4481" y="5333"/>
                  </a:lnTo>
                  <a:lnTo>
                    <a:pt x="4795" y="4908"/>
                  </a:lnTo>
                  <a:lnTo>
                    <a:pt x="5333" y="4549"/>
                  </a:lnTo>
                  <a:lnTo>
                    <a:pt x="5557" y="3541"/>
                  </a:lnTo>
                  <a:lnTo>
                    <a:pt x="6206" y="2824"/>
                  </a:lnTo>
                  <a:lnTo>
                    <a:pt x="5960" y="2488"/>
                  </a:lnTo>
                  <a:lnTo>
                    <a:pt x="6520" y="2241"/>
                  </a:lnTo>
                  <a:lnTo>
                    <a:pt x="6386" y="1592"/>
                  </a:lnTo>
                  <a:lnTo>
                    <a:pt x="5758" y="1368"/>
                  </a:lnTo>
                  <a:lnTo>
                    <a:pt x="5355" y="1793"/>
                  </a:lnTo>
                  <a:lnTo>
                    <a:pt x="4795" y="1726"/>
                  </a:lnTo>
                  <a:lnTo>
                    <a:pt x="4392" y="1323"/>
                  </a:lnTo>
                  <a:lnTo>
                    <a:pt x="4392" y="1032"/>
                  </a:lnTo>
                  <a:lnTo>
                    <a:pt x="4862" y="964"/>
                  </a:lnTo>
                  <a:lnTo>
                    <a:pt x="4773" y="673"/>
                  </a:lnTo>
                  <a:lnTo>
                    <a:pt x="4257" y="852"/>
                  </a:lnTo>
                  <a:lnTo>
                    <a:pt x="4123" y="651"/>
                  </a:lnTo>
                  <a:lnTo>
                    <a:pt x="4907" y="247"/>
                  </a:lnTo>
                  <a:lnTo>
                    <a:pt x="48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9"/>
            <p:cNvSpPr/>
            <p:nvPr/>
          </p:nvSpPr>
          <p:spPr>
            <a:xfrm>
              <a:off x="4633182" y="2664558"/>
              <a:ext cx="169392" cy="109354"/>
            </a:xfrm>
            <a:custGeom>
              <a:avLst/>
              <a:gdLst/>
              <a:ahLst/>
              <a:cxnLst/>
              <a:rect l="l" t="t" r="r" b="b"/>
              <a:pathLst>
                <a:path w="3160" h="2040" extrusionOk="0">
                  <a:moveTo>
                    <a:pt x="1680" y="1"/>
                  </a:moveTo>
                  <a:lnTo>
                    <a:pt x="1456" y="292"/>
                  </a:lnTo>
                  <a:lnTo>
                    <a:pt x="314" y="359"/>
                  </a:lnTo>
                  <a:lnTo>
                    <a:pt x="0" y="673"/>
                  </a:lnTo>
                  <a:lnTo>
                    <a:pt x="291" y="942"/>
                  </a:lnTo>
                  <a:lnTo>
                    <a:pt x="269" y="1367"/>
                  </a:lnTo>
                  <a:lnTo>
                    <a:pt x="784" y="1390"/>
                  </a:lnTo>
                  <a:lnTo>
                    <a:pt x="1075" y="1166"/>
                  </a:lnTo>
                  <a:lnTo>
                    <a:pt x="1613" y="1323"/>
                  </a:lnTo>
                  <a:lnTo>
                    <a:pt x="2263" y="1905"/>
                  </a:lnTo>
                  <a:lnTo>
                    <a:pt x="2913" y="2039"/>
                  </a:lnTo>
                  <a:lnTo>
                    <a:pt x="2957" y="1614"/>
                  </a:lnTo>
                  <a:lnTo>
                    <a:pt x="3159" y="1345"/>
                  </a:lnTo>
                  <a:lnTo>
                    <a:pt x="2689" y="1098"/>
                  </a:lnTo>
                  <a:lnTo>
                    <a:pt x="2756" y="650"/>
                  </a:lnTo>
                  <a:lnTo>
                    <a:pt x="2308" y="426"/>
                  </a:lnTo>
                  <a:lnTo>
                    <a:pt x="2173" y="471"/>
                  </a:lnTo>
                  <a:lnTo>
                    <a:pt x="2151" y="314"/>
                  </a:lnTo>
                  <a:lnTo>
                    <a:pt x="2196" y="157"/>
                  </a:lnTo>
                  <a:lnTo>
                    <a:pt x="2084" y="45"/>
                  </a:lnTo>
                  <a:lnTo>
                    <a:pt x="1949" y="113"/>
                  </a:lnTo>
                  <a:lnTo>
                    <a:pt x="1949" y="270"/>
                  </a:lnTo>
                  <a:lnTo>
                    <a:pt x="1860" y="337"/>
                  </a:lnTo>
                  <a:lnTo>
                    <a:pt x="1703" y="157"/>
                  </a:lnTo>
                  <a:lnTo>
                    <a:pt x="1770" y="23"/>
                  </a:lnTo>
                  <a:lnTo>
                    <a:pt x="168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9"/>
            <p:cNvSpPr/>
            <p:nvPr/>
          </p:nvSpPr>
          <p:spPr>
            <a:xfrm>
              <a:off x="1827629" y="2273023"/>
              <a:ext cx="1394373" cy="1303138"/>
            </a:xfrm>
            <a:custGeom>
              <a:avLst/>
              <a:gdLst/>
              <a:ahLst/>
              <a:cxnLst/>
              <a:rect l="l" t="t" r="r" b="b"/>
              <a:pathLst>
                <a:path w="26012" h="24310" extrusionOk="0">
                  <a:moveTo>
                    <a:pt x="14317" y="1"/>
                  </a:moveTo>
                  <a:lnTo>
                    <a:pt x="13936" y="382"/>
                  </a:lnTo>
                  <a:lnTo>
                    <a:pt x="13241" y="449"/>
                  </a:lnTo>
                  <a:lnTo>
                    <a:pt x="12726" y="68"/>
                  </a:lnTo>
                  <a:lnTo>
                    <a:pt x="12278" y="516"/>
                  </a:lnTo>
                  <a:lnTo>
                    <a:pt x="11359" y="830"/>
                  </a:lnTo>
                  <a:lnTo>
                    <a:pt x="10889" y="1390"/>
                  </a:lnTo>
                  <a:lnTo>
                    <a:pt x="11113" y="1771"/>
                  </a:lnTo>
                  <a:lnTo>
                    <a:pt x="11359" y="1704"/>
                  </a:lnTo>
                  <a:lnTo>
                    <a:pt x="11359" y="1704"/>
                  </a:lnTo>
                  <a:cubicBezTo>
                    <a:pt x="11359" y="1704"/>
                    <a:pt x="11337" y="2062"/>
                    <a:pt x="11337" y="2107"/>
                  </a:cubicBezTo>
                  <a:cubicBezTo>
                    <a:pt x="11337" y="2129"/>
                    <a:pt x="11561" y="2331"/>
                    <a:pt x="11561" y="2331"/>
                  </a:cubicBezTo>
                  <a:lnTo>
                    <a:pt x="11404" y="2913"/>
                  </a:lnTo>
                  <a:lnTo>
                    <a:pt x="11225" y="3115"/>
                  </a:lnTo>
                  <a:lnTo>
                    <a:pt x="11225" y="3518"/>
                  </a:lnTo>
                  <a:lnTo>
                    <a:pt x="11068" y="3653"/>
                  </a:lnTo>
                  <a:lnTo>
                    <a:pt x="11090" y="4034"/>
                  </a:lnTo>
                  <a:lnTo>
                    <a:pt x="11269" y="4101"/>
                  </a:lnTo>
                  <a:lnTo>
                    <a:pt x="11359" y="4482"/>
                  </a:lnTo>
                  <a:lnTo>
                    <a:pt x="11897" y="5064"/>
                  </a:lnTo>
                  <a:lnTo>
                    <a:pt x="11897" y="5445"/>
                  </a:lnTo>
                  <a:lnTo>
                    <a:pt x="12300" y="5916"/>
                  </a:lnTo>
                  <a:lnTo>
                    <a:pt x="12345" y="5848"/>
                  </a:lnTo>
                  <a:lnTo>
                    <a:pt x="12547" y="5848"/>
                  </a:lnTo>
                  <a:lnTo>
                    <a:pt x="12614" y="6207"/>
                  </a:lnTo>
                  <a:lnTo>
                    <a:pt x="13174" y="6924"/>
                  </a:lnTo>
                  <a:lnTo>
                    <a:pt x="13084" y="7372"/>
                  </a:lnTo>
                  <a:lnTo>
                    <a:pt x="12636" y="7663"/>
                  </a:lnTo>
                  <a:lnTo>
                    <a:pt x="12748" y="8044"/>
                  </a:lnTo>
                  <a:lnTo>
                    <a:pt x="13174" y="7753"/>
                  </a:lnTo>
                  <a:lnTo>
                    <a:pt x="13420" y="7977"/>
                  </a:lnTo>
                  <a:lnTo>
                    <a:pt x="13308" y="8716"/>
                  </a:lnTo>
                  <a:lnTo>
                    <a:pt x="13644" y="9142"/>
                  </a:lnTo>
                  <a:lnTo>
                    <a:pt x="13241" y="9433"/>
                  </a:lnTo>
                  <a:lnTo>
                    <a:pt x="12838" y="9142"/>
                  </a:lnTo>
                  <a:lnTo>
                    <a:pt x="12435" y="9478"/>
                  </a:lnTo>
                  <a:lnTo>
                    <a:pt x="12009" y="9523"/>
                  </a:lnTo>
                  <a:lnTo>
                    <a:pt x="11897" y="9993"/>
                  </a:lnTo>
                  <a:lnTo>
                    <a:pt x="11314" y="10060"/>
                  </a:lnTo>
                  <a:lnTo>
                    <a:pt x="10575" y="9971"/>
                  </a:lnTo>
                  <a:lnTo>
                    <a:pt x="9948" y="10128"/>
                  </a:lnTo>
                  <a:lnTo>
                    <a:pt x="9253" y="10710"/>
                  </a:lnTo>
                  <a:lnTo>
                    <a:pt x="8872" y="10352"/>
                  </a:lnTo>
                  <a:lnTo>
                    <a:pt x="9298" y="10060"/>
                  </a:lnTo>
                  <a:lnTo>
                    <a:pt x="9746" y="10060"/>
                  </a:lnTo>
                  <a:lnTo>
                    <a:pt x="9791" y="9747"/>
                  </a:lnTo>
                  <a:lnTo>
                    <a:pt x="10082" y="9680"/>
                  </a:lnTo>
                  <a:lnTo>
                    <a:pt x="10463" y="9030"/>
                  </a:lnTo>
                  <a:lnTo>
                    <a:pt x="9948" y="8627"/>
                  </a:lnTo>
                  <a:lnTo>
                    <a:pt x="9432" y="8582"/>
                  </a:lnTo>
                  <a:lnTo>
                    <a:pt x="9253" y="8290"/>
                  </a:lnTo>
                  <a:lnTo>
                    <a:pt x="8088" y="8290"/>
                  </a:lnTo>
                  <a:lnTo>
                    <a:pt x="7685" y="7910"/>
                  </a:lnTo>
                  <a:lnTo>
                    <a:pt x="7259" y="7999"/>
                  </a:lnTo>
                  <a:lnTo>
                    <a:pt x="7035" y="7708"/>
                  </a:lnTo>
                  <a:lnTo>
                    <a:pt x="6565" y="8044"/>
                  </a:lnTo>
                  <a:lnTo>
                    <a:pt x="6565" y="8246"/>
                  </a:lnTo>
                  <a:lnTo>
                    <a:pt x="6296" y="8156"/>
                  </a:lnTo>
                  <a:lnTo>
                    <a:pt x="6206" y="7977"/>
                  </a:lnTo>
                  <a:lnTo>
                    <a:pt x="6094" y="7596"/>
                  </a:lnTo>
                  <a:lnTo>
                    <a:pt x="5668" y="8089"/>
                  </a:lnTo>
                  <a:lnTo>
                    <a:pt x="5287" y="8066"/>
                  </a:lnTo>
                  <a:lnTo>
                    <a:pt x="5131" y="8425"/>
                  </a:lnTo>
                  <a:lnTo>
                    <a:pt x="4996" y="8290"/>
                  </a:lnTo>
                  <a:lnTo>
                    <a:pt x="4234" y="8290"/>
                  </a:lnTo>
                  <a:lnTo>
                    <a:pt x="4167" y="8089"/>
                  </a:lnTo>
                  <a:lnTo>
                    <a:pt x="4234" y="7977"/>
                  </a:lnTo>
                  <a:lnTo>
                    <a:pt x="4145" y="7753"/>
                  </a:lnTo>
                  <a:lnTo>
                    <a:pt x="3495" y="7798"/>
                  </a:lnTo>
                  <a:lnTo>
                    <a:pt x="3450" y="8178"/>
                  </a:lnTo>
                  <a:lnTo>
                    <a:pt x="3204" y="8313"/>
                  </a:lnTo>
                  <a:lnTo>
                    <a:pt x="3047" y="8313"/>
                  </a:lnTo>
                  <a:lnTo>
                    <a:pt x="2890" y="8402"/>
                  </a:lnTo>
                  <a:lnTo>
                    <a:pt x="2890" y="8582"/>
                  </a:lnTo>
                  <a:lnTo>
                    <a:pt x="2801" y="8806"/>
                  </a:lnTo>
                  <a:lnTo>
                    <a:pt x="2330" y="8940"/>
                  </a:lnTo>
                  <a:lnTo>
                    <a:pt x="2308" y="8694"/>
                  </a:lnTo>
                  <a:lnTo>
                    <a:pt x="2196" y="8649"/>
                  </a:lnTo>
                  <a:lnTo>
                    <a:pt x="2173" y="8470"/>
                  </a:lnTo>
                  <a:lnTo>
                    <a:pt x="1972" y="8649"/>
                  </a:lnTo>
                  <a:lnTo>
                    <a:pt x="1479" y="9142"/>
                  </a:lnTo>
                  <a:lnTo>
                    <a:pt x="1120" y="8828"/>
                  </a:lnTo>
                  <a:lnTo>
                    <a:pt x="762" y="9097"/>
                  </a:lnTo>
                  <a:lnTo>
                    <a:pt x="448" y="8873"/>
                  </a:lnTo>
                  <a:lnTo>
                    <a:pt x="157" y="9030"/>
                  </a:lnTo>
                  <a:lnTo>
                    <a:pt x="269" y="9971"/>
                  </a:lnTo>
                  <a:lnTo>
                    <a:pt x="0" y="10419"/>
                  </a:lnTo>
                  <a:lnTo>
                    <a:pt x="650" y="10733"/>
                  </a:lnTo>
                  <a:lnTo>
                    <a:pt x="403" y="11181"/>
                  </a:lnTo>
                  <a:lnTo>
                    <a:pt x="851" y="11427"/>
                  </a:lnTo>
                  <a:lnTo>
                    <a:pt x="1210" y="11136"/>
                  </a:lnTo>
                  <a:lnTo>
                    <a:pt x="1434" y="11360"/>
                  </a:lnTo>
                  <a:lnTo>
                    <a:pt x="1344" y="11696"/>
                  </a:lnTo>
                  <a:lnTo>
                    <a:pt x="1568" y="11875"/>
                  </a:lnTo>
                  <a:lnTo>
                    <a:pt x="1165" y="12906"/>
                  </a:lnTo>
                  <a:lnTo>
                    <a:pt x="1927" y="13712"/>
                  </a:lnTo>
                  <a:lnTo>
                    <a:pt x="2957" y="14474"/>
                  </a:lnTo>
                  <a:lnTo>
                    <a:pt x="3898" y="13869"/>
                  </a:lnTo>
                  <a:lnTo>
                    <a:pt x="4167" y="13869"/>
                  </a:lnTo>
                  <a:lnTo>
                    <a:pt x="4234" y="14228"/>
                  </a:lnTo>
                  <a:lnTo>
                    <a:pt x="3809" y="14967"/>
                  </a:lnTo>
                  <a:lnTo>
                    <a:pt x="3943" y="15527"/>
                  </a:lnTo>
                  <a:lnTo>
                    <a:pt x="4436" y="15863"/>
                  </a:lnTo>
                  <a:lnTo>
                    <a:pt x="4190" y="16020"/>
                  </a:lnTo>
                  <a:lnTo>
                    <a:pt x="3921" y="15751"/>
                  </a:lnTo>
                  <a:lnTo>
                    <a:pt x="3540" y="15662"/>
                  </a:lnTo>
                  <a:lnTo>
                    <a:pt x="3069" y="16334"/>
                  </a:lnTo>
                  <a:lnTo>
                    <a:pt x="3226" y="16737"/>
                  </a:lnTo>
                  <a:lnTo>
                    <a:pt x="3069" y="16939"/>
                  </a:lnTo>
                  <a:lnTo>
                    <a:pt x="2554" y="16804"/>
                  </a:lnTo>
                  <a:lnTo>
                    <a:pt x="2644" y="17364"/>
                  </a:lnTo>
                  <a:lnTo>
                    <a:pt x="3181" y="17476"/>
                  </a:lnTo>
                  <a:lnTo>
                    <a:pt x="3204" y="18036"/>
                  </a:lnTo>
                  <a:lnTo>
                    <a:pt x="2689" y="17969"/>
                  </a:lnTo>
                  <a:lnTo>
                    <a:pt x="2375" y="19000"/>
                  </a:lnTo>
                  <a:lnTo>
                    <a:pt x="2106" y="19089"/>
                  </a:lnTo>
                  <a:lnTo>
                    <a:pt x="2308" y="19426"/>
                  </a:lnTo>
                  <a:lnTo>
                    <a:pt x="2868" y="19358"/>
                  </a:lnTo>
                  <a:lnTo>
                    <a:pt x="3047" y="19560"/>
                  </a:lnTo>
                  <a:lnTo>
                    <a:pt x="3137" y="20165"/>
                  </a:lnTo>
                  <a:lnTo>
                    <a:pt x="4010" y="20277"/>
                  </a:lnTo>
                  <a:lnTo>
                    <a:pt x="3988" y="20523"/>
                  </a:lnTo>
                  <a:lnTo>
                    <a:pt x="3988" y="20523"/>
                  </a:lnTo>
                  <a:lnTo>
                    <a:pt x="4145" y="20456"/>
                  </a:lnTo>
                  <a:lnTo>
                    <a:pt x="4459" y="20613"/>
                  </a:lnTo>
                  <a:lnTo>
                    <a:pt x="4526" y="21016"/>
                  </a:lnTo>
                  <a:lnTo>
                    <a:pt x="4705" y="20904"/>
                  </a:lnTo>
                  <a:lnTo>
                    <a:pt x="4996" y="20971"/>
                  </a:lnTo>
                  <a:lnTo>
                    <a:pt x="5310" y="21576"/>
                  </a:lnTo>
                  <a:lnTo>
                    <a:pt x="5489" y="21532"/>
                  </a:lnTo>
                  <a:lnTo>
                    <a:pt x="5736" y="21576"/>
                  </a:lnTo>
                  <a:lnTo>
                    <a:pt x="6161" y="21957"/>
                  </a:lnTo>
                  <a:lnTo>
                    <a:pt x="6475" y="21644"/>
                  </a:lnTo>
                  <a:lnTo>
                    <a:pt x="7864" y="21711"/>
                  </a:lnTo>
                  <a:lnTo>
                    <a:pt x="8357" y="21980"/>
                  </a:lnTo>
                  <a:lnTo>
                    <a:pt x="8581" y="21890"/>
                  </a:lnTo>
                  <a:lnTo>
                    <a:pt x="8962" y="21935"/>
                  </a:lnTo>
                  <a:lnTo>
                    <a:pt x="9051" y="21487"/>
                  </a:lnTo>
                  <a:lnTo>
                    <a:pt x="9656" y="21375"/>
                  </a:lnTo>
                  <a:lnTo>
                    <a:pt x="10485" y="21711"/>
                  </a:lnTo>
                  <a:lnTo>
                    <a:pt x="10575" y="21151"/>
                  </a:lnTo>
                  <a:lnTo>
                    <a:pt x="10687" y="21308"/>
                  </a:lnTo>
                  <a:lnTo>
                    <a:pt x="10732" y="21195"/>
                  </a:lnTo>
                  <a:lnTo>
                    <a:pt x="11001" y="21644"/>
                  </a:lnTo>
                  <a:lnTo>
                    <a:pt x="11740" y="21464"/>
                  </a:lnTo>
                  <a:lnTo>
                    <a:pt x="11785" y="20994"/>
                  </a:lnTo>
                  <a:lnTo>
                    <a:pt x="12166" y="21016"/>
                  </a:lnTo>
                  <a:lnTo>
                    <a:pt x="12345" y="21240"/>
                  </a:lnTo>
                  <a:lnTo>
                    <a:pt x="12524" y="21151"/>
                  </a:lnTo>
                  <a:lnTo>
                    <a:pt x="12927" y="21151"/>
                  </a:lnTo>
                  <a:lnTo>
                    <a:pt x="13174" y="21397"/>
                  </a:lnTo>
                  <a:lnTo>
                    <a:pt x="13488" y="20994"/>
                  </a:lnTo>
                  <a:lnTo>
                    <a:pt x="13600" y="21039"/>
                  </a:lnTo>
                  <a:lnTo>
                    <a:pt x="13913" y="21464"/>
                  </a:lnTo>
                  <a:lnTo>
                    <a:pt x="14249" y="20994"/>
                  </a:lnTo>
                  <a:lnTo>
                    <a:pt x="14697" y="21195"/>
                  </a:lnTo>
                  <a:lnTo>
                    <a:pt x="15347" y="20546"/>
                  </a:lnTo>
                  <a:lnTo>
                    <a:pt x="15616" y="20927"/>
                  </a:lnTo>
                  <a:lnTo>
                    <a:pt x="16176" y="20591"/>
                  </a:lnTo>
                  <a:lnTo>
                    <a:pt x="16467" y="20859"/>
                  </a:lnTo>
                  <a:lnTo>
                    <a:pt x="16445" y="21532"/>
                  </a:lnTo>
                  <a:lnTo>
                    <a:pt x="16938" y="21509"/>
                  </a:lnTo>
                  <a:lnTo>
                    <a:pt x="16938" y="22316"/>
                  </a:lnTo>
                  <a:lnTo>
                    <a:pt x="17296" y="22316"/>
                  </a:lnTo>
                  <a:lnTo>
                    <a:pt x="17408" y="22517"/>
                  </a:lnTo>
                  <a:lnTo>
                    <a:pt x="17162" y="22741"/>
                  </a:lnTo>
                  <a:lnTo>
                    <a:pt x="17207" y="23033"/>
                  </a:lnTo>
                  <a:lnTo>
                    <a:pt x="16579" y="23705"/>
                  </a:lnTo>
                  <a:lnTo>
                    <a:pt x="16647" y="23996"/>
                  </a:lnTo>
                  <a:lnTo>
                    <a:pt x="16960" y="23974"/>
                  </a:lnTo>
                  <a:lnTo>
                    <a:pt x="17296" y="24310"/>
                  </a:lnTo>
                  <a:lnTo>
                    <a:pt x="17767" y="24287"/>
                  </a:lnTo>
                  <a:lnTo>
                    <a:pt x="17767" y="24086"/>
                  </a:lnTo>
                  <a:lnTo>
                    <a:pt x="18506" y="23526"/>
                  </a:lnTo>
                  <a:lnTo>
                    <a:pt x="18439" y="23055"/>
                  </a:lnTo>
                  <a:cubicBezTo>
                    <a:pt x="18439" y="23055"/>
                    <a:pt x="18887" y="22786"/>
                    <a:pt x="18887" y="22764"/>
                  </a:cubicBezTo>
                  <a:cubicBezTo>
                    <a:pt x="18932" y="22753"/>
                    <a:pt x="18977" y="22747"/>
                    <a:pt x="19024" y="22747"/>
                  </a:cubicBezTo>
                  <a:cubicBezTo>
                    <a:pt x="19072" y="22747"/>
                    <a:pt x="19122" y="22753"/>
                    <a:pt x="19178" y="22764"/>
                  </a:cubicBezTo>
                  <a:lnTo>
                    <a:pt x="19380" y="22204"/>
                  </a:lnTo>
                  <a:lnTo>
                    <a:pt x="19716" y="22405"/>
                  </a:lnTo>
                  <a:lnTo>
                    <a:pt x="20276" y="22361"/>
                  </a:lnTo>
                  <a:lnTo>
                    <a:pt x="20859" y="21711"/>
                  </a:lnTo>
                  <a:lnTo>
                    <a:pt x="21531" y="21599"/>
                  </a:lnTo>
                  <a:lnTo>
                    <a:pt x="21576" y="22069"/>
                  </a:lnTo>
                  <a:lnTo>
                    <a:pt x="21732" y="22181"/>
                  </a:lnTo>
                  <a:lnTo>
                    <a:pt x="22180" y="22159"/>
                  </a:lnTo>
                  <a:cubicBezTo>
                    <a:pt x="22180" y="22159"/>
                    <a:pt x="22472" y="21621"/>
                    <a:pt x="22472" y="21621"/>
                  </a:cubicBezTo>
                  <a:lnTo>
                    <a:pt x="22830" y="21599"/>
                  </a:lnTo>
                  <a:lnTo>
                    <a:pt x="22718" y="20187"/>
                  </a:lnTo>
                  <a:lnTo>
                    <a:pt x="23032" y="19851"/>
                  </a:lnTo>
                  <a:lnTo>
                    <a:pt x="23009" y="19426"/>
                  </a:lnTo>
                  <a:lnTo>
                    <a:pt x="23323" y="19157"/>
                  </a:lnTo>
                  <a:lnTo>
                    <a:pt x="23614" y="19560"/>
                  </a:lnTo>
                  <a:lnTo>
                    <a:pt x="23950" y="18888"/>
                  </a:lnTo>
                  <a:lnTo>
                    <a:pt x="24511" y="18798"/>
                  </a:lnTo>
                  <a:lnTo>
                    <a:pt x="24802" y="19000"/>
                  </a:lnTo>
                  <a:lnTo>
                    <a:pt x="24735" y="19246"/>
                  </a:lnTo>
                  <a:lnTo>
                    <a:pt x="24847" y="19358"/>
                  </a:lnTo>
                  <a:lnTo>
                    <a:pt x="25115" y="19246"/>
                  </a:lnTo>
                  <a:lnTo>
                    <a:pt x="25474" y="19694"/>
                  </a:lnTo>
                  <a:lnTo>
                    <a:pt x="25877" y="19515"/>
                  </a:lnTo>
                  <a:lnTo>
                    <a:pt x="26012" y="19112"/>
                  </a:lnTo>
                  <a:lnTo>
                    <a:pt x="25765" y="18686"/>
                  </a:lnTo>
                  <a:lnTo>
                    <a:pt x="25877" y="18260"/>
                  </a:lnTo>
                  <a:lnTo>
                    <a:pt x="25676" y="17364"/>
                  </a:lnTo>
                  <a:lnTo>
                    <a:pt x="25362" y="17499"/>
                  </a:lnTo>
                  <a:lnTo>
                    <a:pt x="24802" y="17499"/>
                  </a:lnTo>
                  <a:lnTo>
                    <a:pt x="23816" y="16759"/>
                  </a:lnTo>
                  <a:lnTo>
                    <a:pt x="23906" y="16177"/>
                  </a:lnTo>
                  <a:lnTo>
                    <a:pt x="24399" y="15617"/>
                  </a:lnTo>
                  <a:lnTo>
                    <a:pt x="24443" y="14765"/>
                  </a:lnTo>
                  <a:lnTo>
                    <a:pt x="24219" y="14564"/>
                  </a:lnTo>
                  <a:lnTo>
                    <a:pt x="23346" y="14474"/>
                  </a:lnTo>
                  <a:lnTo>
                    <a:pt x="22337" y="13712"/>
                  </a:lnTo>
                  <a:lnTo>
                    <a:pt x="22472" y="12906"/>
                  </a:lnTo>
                  <a:lnTo>
                    <a:pt x="23166" y="11920"/>
                  </a:lnTo>
                  <a:lnTo>
                    <a:pt x="23458" y="12144"/>
                  </a:lnTo>
                  <a:lnTo>
                    <a:pt x="23749" y="11965"/>
                  </a:lnTo>
                  <a:lnTo>
                    <a:pt x="23637" y="11494"/>
                  </a:lnTo>
                  <a:lnTo>
                    <a:pt x="24130" y="10957"/>
                  </a:lnTo>
                  <a:lnTo>
                    <a:pt x="24085" y="10060"/>
                  </a:lnTo>
                  <a:lnTo>
                    <a:pt x="24354" y="9904"/>
                  </a:lnTo>
                  <a:lnTo>
                    <a:pt x="24421" y="9747"/>
                  </a:lnTo>
                  <a:lnTo>
                    <a:pt x="24264" y="9612"/>
                  </a:lnTo>
                  <a:lnTo>
                    <a:pt x="23794" y="9680"/>
                  </a:lnTo>
                  <a:lnTo>
                    <a:pt x="23614" y="9523"/>
                  </a:lnTo>
                  <a:lnTo>
                    <a:pt x="23144" y="9568"/>
                  </a:lnTo>
                  <a:cubicBezTo>
                    <a:pt x="23009" y="9411"/>
                    <a:pt x="22875" y="9254"/>
                    <a:pt x="22763" y="9075"/>
                  </a:cubicBezTo>
                  <a:cubicBezTo>
                    <a:pt x="22763" y="9030"/>
                    <a:pt x="22673" y="8671"/>
                    <a:pt x="22673" y="8671"/>
                  </a:cubicBezTo>
                  <a:lnTo>
                    <a:pt x="22673" y="8627"/>
                  </a:lnTo>
                  <a:lnTo>
                    <a:pt x="22651" y="8335"/>
                  </a:lnTo>
                  <a:lnTo>
                    <a:pt x="22270" y="8134"/>
                  </a:lnTo>
                  <a:lnTo>
                    <a:pt x="22046" y="8268"/>
                  </a:lnTo>
                  <a:lnTo>
                    <a:pt x="21352" y="7461"/>
                  </a:lnTo>
                  <a:lnTo>
                    <a:pt x="21060" y="7529"/>
                  </a:lnTo>
                  <a:lnTo>
                    <a:pt x="20993" y="7506"/>
                  </a:lnTo>
                  <a:lnTo>
                    <a:pt x="21127" y="7215"/>
                  </a:lnTo>
                  <a:lnTo>
                    <a:pt x="20567" y="6700"/>
                  </a:lnTo>
                  <a:lnTo>
                    <a:pt x="20859" y="6229"/>
                  </a:lnTo>
                  <a:lnTo>
                    <a:pt x="21172" y="6050"/>
                  </a:lnTo>
                  <a:lnTo>
                    <a:pt x="21127" y="5602"/>
                  </a:lnTo>
                  <a:lnTo>
                    <a:pt x="21217" y="5311"/>
                  </a:lnTo>
                  <a:lnTo>
                    <a:pt x="21688" y="5512"/>
                  </a:lnTo>
                  <a:lnTo>
                    <a:pt x="21956" y="5243"/>
                  </a:lnTo>
                  <a:lnTo>
                    <a:pt x="21934" y="4952"/>
                  </a:lnTo>
                  <a:lnTo>
                    <a:pt x="22068" y="4683"/>
                  </a:lnTo>
                  <a:lnTo>
                    <a:pt x="21889" y="4213"/>
                  </a:lnTo>
                  <a:lnTo>
                    <a:pt x="22046" y="3787"/>
                  </a:lnTo>
                  <a:lnTo>
                    <a:pt x="21643" y="3249"/>
                  </a:lnTo>
                  <a:lnTo>
                    <a:pt x="21665" y="2645"/>
                  </a:lnTo>
                  <a:lnTo>
                    <a:pt x="21060" y="2308"/>
                  </a:lnTo>
                  <a:lnTo>
                    <a:pt x="20635" y="1681"/>
                  </a:lnTo>
                  <a:lnTo>
                    <a:pt x="20074" y="1323"/>
                  </a:lnTo>
                  <a:lnTo>
                    <a:pt x="19850" y="1390"/>
                  </a:lnTo>
                  <a:lnTo>
                    <a:pt x="19649" y="1099"/>
                  </a:lnTo>
                  <a:lnTo>
                    <a:pt x="19066" y="1188"/>
                  </a:lnTo>
                  <a:lnTo>
                    <a:pt x="19089" y="1726"/>
                  </a:lnTo>
                  <a:lnTo>
                    <a:pt x="18977" y="1793"/>
                  </a:lnTo>
                  <a:lnTo>
                    <a:pt x="18618" y="1457"/>
                  </a:lnTo>
                  <a:lnTo>
                    <a:pt x="18327" y="1771"/>
                  </a:lnTo>
                  <a:lnTo>
                    <a:pt x="17991" y="1591"/>
                  </a:lnTo>
                  <a:lnTo>
                    <a:pt x="17901" y="1838"/>
                  </a:lnTo>
                  <a:lnTo>
                    <a:pt x="17453" y="1928"/>
                  </a:lnTo>
                  <a:lnTo>
                    <a:pt x="17341" y="1681"/>
                  </a:lnTo>
                  <a:lnTo>
                    <a:pt x="16915" y="1860"/>
                  </a:lnTo>
                  <a:lnTo>
                    <a:pt x="16512" y="1345"/>
                  </a:lnTo>
                  <a:lnTo>
                    <a:pt x="16198" y="1345"/>
                  </a:lnTo>
                  <a:lnTo>
                    <a:pt x="16311" y="987"/>
                  </a:lnTo>
                  <a:lnTo>
                    <a:pt x="15526" y="449"/>
                  </a:lnTo>
                  <a:lnTo>
                    <a:pt x="14765" y="628"/>
                  </a:lnTo>
                  <a:lnTo>
                    <a:pt x="143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9"/>
            <p:cNvSpPr/>
            <p:nvPr/>
          </p:nvSpPr>
          <p:spPr>
            <a:xfrm>
              <a:off x="2531416" y="1759001"/>
              <a:ext cx="419191" cy="272689"/>
            </a:xfrm>
            <a:custGeom>
              <a:avLst/>
              <a:gdLst/>
              <a:ahLst/>
              <a:cxnLst/>
              <a:rect l="l" t="t" r="r" b="b"/>
              <a:pathLst>
                <a:path w="7820" h="5087" extrusionOk="0">
                  <a:moveTo>
                    <a:pt x="359" y="1"/>
                  </a:moveTo>
                  <a:lnTo>
                    <a:pt x="359" y="157"/>
                  </a:lnTo>
                  <a:lnTo>
                    <a:pt x="426" y="180"/>
                  </a:lnTo>
                  <a:lnTo>
                    <a:pt x="381" y="359"/>
                  </a:lnTo>
                  <a:lnTo>
                    <a:pt x="247" y="449"/>
                  </a:lnTo>
                  <a:lnTo>
                    <a:pt x="0" y="695"/>
                  </a:lnTo>
                  <a:lnTo>
                    <a:pt x="179" y="740"/>
                  </a:lnTo>
                  <a:lnTo>
                    <a:pt x="291" y="650"/>
                  </a:lnTo>
                  <a:lnTo>
                    <a:pt x="359" y="740"/>
                  </a:lnTo>
                  <a:lnTo>
                    <a:pt x="269" y="897"/>
                  </a:lnTo>
                  <a:lnTo>
                    <a:pt x="359" y="1188"/>
                  </a:lnTo>
                  <a:lnTo>
                    <a:pt x="471" y="1278"/>
                  </a:lnTo>
                  <a:lnTo>
                    <a:pt x="403" y="1434"/>
                  </a:lnTo>
                  <a:lnTo>
                    <a:pt x="426" y="1905"/>
                  </a:lnTo>
                  <a:lnTo>
                    <a:pt x="90" y="2219"/>
                  </a:lnTo>
                  <a:lnTo>
                    <a:pt x="291" y="2824"/>
                  </a:lnTo>
                  <a:lnTo>
                    <a:pt x="112" y="3294"/>
                  </a:lnTo>
                  <a:lnTo>
                    <a:pt x="605" y="3989"/>
                  </a:lnTo>
                  <a:lnTo>
                    <a:pt x="1120" y="3966"/>
                  </a:lnTo>
                  <a:lnTo>
                    <a:pt x="1165" y="4101"/>
                  </a:lnTo>
                  <a:lnTo>
                    <a:pt x="1075" y="4392"/>
                  </a:lnTo>
                  <a:lnTo>
                    <a:pt x="1367" y="4661"/>
                  </a:lnTo>
                  <a:lnTo>
                    <a:pt x="1860" y="4235"/>
                  </a:lnTo>
                  <a:lnTo>
                    <a:pt x="1770" y="3765"/>
                  </a:lnTo>
                  <a:lnTo>
                    <a:pt x="2173" y="3608"/>
                  </a:lnTo>
                  <a:lnTo>
                    <a:pt x="2375" y="3944"/>
                  </a:lnTo>
                  <a:lnTo>
                    <a:pt x="2084" y="4482"/>
                  </a:lnTo>
                  <a:lnTo>
                    <a:pt x="2577" y="4549"/>
                  </a:lnTo>
                  <a:lnTo>
                    <a:pt x="2890" y="4661"/>
                  </a:lnTo>
                  <a:lnTo>
                    <a:pt x="3294" y="4280"/>
                  </a:lnTo>
                  <a:lnTo>
                    <a:pt x="3294" y="3787"/>
                  </a:lnTo>
                  <a:lnTo>
                    <a:pt x="3898" y="3585"/>
                  </a:lnTo>
                  <a:lnTo>
                    <a:pt x="4414" y="3585"/>
                  </a:lnTo>
                  <a:lnTo>
                    <a:pt x="4660" y="3899"/>
                  </a:lnTo>
                  <a:lnTo>
                    <a:pt x="5265" y="3675"/>
                  </a:lnTo>
                  <a:lnTo>
                    <a:pt x="5444" y="3966"/>
                  </a:lnTo>
                  <a:lnTo>
                    <a:pt x="5332" y="4325"/>
                  </a:lnTo>
                  <a:lnTo>
                    <a:pt x="5556" y="4437"/>
                  </a:lnTo>
                  <a:lnTo>
                    <a:pt x="5489" y="4907"/>
                  </a:lnTo>
                  <a:lnTo>
                    <a:pt x="6139" y="5086"/>
                  </a:lnTo>
                  <a:lnTo>
                    <a:pt x="6744" y="5086"/>
                  </a:lnTo>
                  <a:lnTo>
                    <a:pt x="6968" y="4616"/>
                  </a:lnTo>
                  <a:lnTo>
                    <a:pt x="6565" y="4190"/>
                  </a:lnTo>
                  <a:lnTo>
                    <a:pt x="6990" y="3675"/>
                  </a:lnTo>
                  <a:lnTo>
                    <a:pt x="7819" y="3720"/>
                  </a:lnTo>
                  <a:lnTo>
                    <a:pt x="7819" y="3092"/>
                  </a:lnTo>
                  <a:lnTo>
                    <a:pt x="7102" y="2712"/>
                  </a:lnTo>
                  <a:lnTo>
                    <a:pt x="6744" y="2689"/>
                  </a:lnTo>
                  <a:lnTo>
                    <a:pt x="6430" y="2084"/>
                  </a:lnTo>
                  <a:lnTo>
                    <a:pt x="6117" y="1972"/>
                  </a:lnTo>
                  <a:lnTo>
                    <a:pt x="6004" y="1838"/>
                  </a:lnTo>
                  <a:lnTo>
                    <a:pt x="5601" y="1838"/>
                  </a:lnTo>
                  <a:lnTo>
                    <a:pt x="5512" y="1300"/>
                  </a:lnTo>
                  <a:lnTo>
                    <a:pt x="4951" y="1591"/>
                  </a:lnTo>
                  <a:lnTo>
                    <a:pt x="4615" y="1188"/>
                  </a:lnTo>
                  <a:lnTo>
                    <a:pt x="3988" y="1300"/>
                  </a:lnTo>
                  <a:lnTo>
                    <a:pt x="3719" y="1188"/>
                  </a:lnTo>
                  <a:lnTo>
                    <a:pt x="3585" y="1143"/>
                  </a:lnTo>
                  <a:lnTo>
                    <a:pt x="3294" y="807"/>
                  </a:lnTo>
                  <a:lnTo>
                    <a:pt x="3069" y="986"/>
                  </a:lnTo>
                  <a:lnTo>
                    <a:pt x="2554" y="986"/>
                  </a:lnTo>
                  <a:lnTo>
                    <a:pt x="2308" y="762"/>
                  </a:lnTo>
                  <a:lnTo>
                    <a:pt x="2509" y="516"/>
                  </a:lnTo>
                  <a:lnTo>
                    <a:pt x="2106" y="45"/>
                  </a:lnTo>
                  <a:lnTo>
                    <a:pt x="1792" y="337"/>
                  </a:lnTo>
                  <a:lnTo>
                    <a:pt x="1277" y="135"/>
                  </a:lnTo>
                  <a:lnTo>
                    <a:pt x="1143" y="157"/>
                  </a:lnTo>
                  <a:lnTo>
                    <a:pt x="986" y="23"/>
                  </a:lnTo>
                  <a:lnTo>
                    <a:pt x="896" y="68"/>
                  </a:lnTo>
                  <a:lnTo>
                    <a:pt x="35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9"/>
            <p:cNvSpPr/>
            <p:nvPr/>
          </p:nvSpPr>
          <p:spPr>
            <a:xfrm>
              <a:off x="2079789" y="2346302"/>
              <a:ext cx="480462" cy="502064"/>
            </a:xfrm>
            <a:custGeom>
              <a:avLst/>
              <a:gdLst/>
              <a:ahLst/>
              <a:cxnLst/>
              <a:rect l="l" t="t" r="r" b="b"/>
              <a:pathLst>
                <a:path w="8963" h="9366" extrusionOk="0">
                  <a:moveTo>
                    <a:pt x="5692" y="0"/>
                  </a:moveTo>
                  <a:lnTo>
                    <a:pt x="5378" y="493"/>
                  </a:lnTo>
                  <a:lnTo>
                    <a:pt x="5132" y="561"/>
                  </a:lnTo>
                  <a:lnTo>
                    <a:pt x="4773" y="1121"/>
                  </a:lnTo>
                  <a:lnTo>
                    <a:pt x="4549" y="1143"/>
                  </a:lnTo>
                  <a:lnTo>
                    <a:pt x="4101" y="1390"/>
                  </a:lnTo>
                  <a:lnTo>
                    <a:pt x="3765" y="2039"/>
                  </a:lnTo>
                  <a:lnTo>
                    <a:pt x="3765" y="2331"/>
                  </a:lnTo>
                  <a:lnTo>
                    <a:pt x="3272" y="2644"/>
                  </a:lnTo>
                  <a:lnTo>
                    <a:pt x="3048" y="2689"/>
                  </a:lnTo>
                  <a:lnTo>
                    <a:pt x="2555" y="3294"/>
                  </a:lnTo>
                  <a:lnTo>
                    <a:pt x="2510" y="3876"/>
                  </a:lnTo>
                  <a:lnTo>
                    <a:pt x="2152" y="3988"/>
                  </a:lnTo>
                  <a:lnTo>
                    <a:pt x="1928" y="3809"/>
                  </a:lnTo>
                  <a:lnTo>
                    <a:pt x="1838" y="3832"/>
                  </a:lnTo>
                  <a:lnTo>
                    <a:pt x="1793" y="4123"/>
                  </a:lnTo>
                  <a:lnTo>
                    <a:pt x="1547" y="4459"/>
                  </a:lnTo>
                  <a:lnTo>
                    <a:pt x="1681" y="5176"/>
                  </a:lnTo>
                  <a:lnTo>
                    <a:pt x="1121" y="5512"/>
                  </a:lnTo>
                  <a:lnTo>
                    <a:pt x="763" y="6139"/>
                  </a:lnTo>
                  <a:lnTo>
                    <a:pt x="404" y="6184"/>
                  </a:lnTo>
                  <a:lnTo>
                    <a:pt x="158" y="6498"/>
                  </a:lnTo>
                  <a:lnTo>
                    <a:pt x="225" y="6632"/>
                  </a:lnTo>
                  <a:lnTo>
                    <a:pt x="113" y="6699"/>
                  </a:lnTo>
                  <a:lnTo>
                    <a:pt x="158" y="6767"/>
                  </a:lnTo>
                  <a:lnTo>
                    <a:pt x="1" y="6923"/>
                  </a:lnTo>
                  <a:lnTo>
                    <a:pt x="292" y="6923"/>
                  </a:lnTo>
                  <a:lnTo>
                    <a:pt x="427" y="7058"/>
                  </a:lnTo>
                  <a:lnTo>
                    <a:pt x="583" y="6677"/>
                  </a:lnTo>
                  <a:lnTo>
                    <a:pt x="964" y="6722"/>
                  </a:lnTo>
                  <a:lnTo>
                    <a:pt x="1390" y="6207"/>
                  </a:lnTo>
                  <a:lnTo>
                    <a:pt x="1502" y="6587"/>
                  </a:lnTo>
                  <a:lnTo>
                    <a:pt x="1592" y="6789"/>
                  </a:lnTo>
                  <a:lnTo>
                    <a:pt x="1861" y="6856"/>
                  </a:lnTo>
                  <a:lnTo>
                    <a:pt x="1861" y="6677"/>
                  </a:lnTo>
                  <a:lnTo>
                    <a:pt x="2353" y="6363"/>
                  </a:lnTo>
                  <a:lnTo>
                    <a:pt x="2577" y="6632"/>
                  </a:lnTo>
                  <a:lnTo>
                    <a:pt x="3003" y="6565"/>
                  </a:lnTo>
                  <a:lnTo>
                    <a:pt x="3406" y="6923"/>
                  </a:lnTo>
                  <a:lnTo>
                    <a:pt x="4571" y="6923"/>
                  </a:lnTo>
                  <a:lnTo>
                    <a:pt x="4728" y="7215"/>
                  </a:lnTo>
                  <a:lnTo>
                    <a:pt x="5266" y="7260"/>
                  </a:lnTo>
                  <a:lnTo>
                    <a:pt x="5781" y="7663"/>
                  </a:lnTo>
                  <a:lnTo>
                    <a:pt x="5400" y="8313"/>
                  </a:lnTo>
                  <a:lnTo>
                    <a:pt x="5109" y="8380"/>
                  </a:lnTo>
                  <a:lnTo>
                    <a:pt x="5064" y="8693"/>
                  </a:lnTo>
                  <a:lnTo>
                    <a:pt x="4616" y="8693"/>
                  </a:lnTo>
                  <a:lnTo>
                    <a:pt x="4168" y="8985"/>
                  </a:lnTo>
                  <a:lnTo>
                    <a:pt x="4571" y="9366"/>
                  </a:lnTo>
                  <a:lnTo>
                    <a:pt x="5266" y="8761"/>
                  </a:lnTo>
                  <a:lnTo>
                    <a:pt x="5893" y="8604"/>
                  </a:lnTo>
                  <a:lnTo>
                    <a:pt x="6610" y="8693"/>
                  </a:lnTo>
                  <a:lnTo>
                    <a:pt x="7215" y="8626"/>
                  </a:lnTo>
                  <a:lnTo>
                    <a:pt x="7327" y="8178"/>
                  </a:lnTo>
                  <a:lnTo>
                    <a:pt x="7753" y="8133"/>
                  </a:lnTo>
                  <a:lnTo>
                    <a:pt x="8156" y="7797"/>
                  </a:lnTo>
                  <a:lnTo>
                    <a:pt x="8559" y="8066"/>
                  </a:lnTo>
                  <a:lnTo>
                    <a:pt x="8963" y="7797"/>
                  </a:lnTo>
                  <a:lnTo>
                    <a:pt x="8604" y="7349"/>
                  </a:lnTo>
                  <a:lnTo>
                    <a:pt x="8716" y="6610"/>
                  </a:lnTo>
                  <a:lnTo>
                    <a:pt x="8470" y="6386"/>
                  </a:lnTo>
                  <a:lnTo>
                    <a:pt x="8044" y="6677"/>
                  </a:lnTo>
                  <a:lnTo>
                    <a:pt x="7932" y="6296"/>
                  </a:lnTo>
                  <a:lnTo>
                    <a:pt x="8380" y="6005"/>
                  </a:lnTo>
                  <a:lnTo>
                    <a:pt x="8470" y="5557"/>
                  </a:lnTo>
                  <a:lnTo>
                    <a:pt x="7910" y="4840"/>
                  </a:lnTo>
                  <a:lnTo>
                    <a:pt x="7843" y="4459"/>
                  </a:lnTo>
                  <a:lnTo>
                    <a:pt x="7686" y="4459"/>
                  </a:lnTo>
                  <a:lnTo>
                    <a:pt x="7618" y="4526"/>
                  </a:lnTo>
                  <a:lnTo>
                    <a:pt x="7215" y="4056"/>
                  </a:lnTo>
                  <a:lnTo>
                    <a:pt x="7215" y="3697"/>
                  </a:lnTo>
                  <a:lnTo>
                    <a:pt x="6700" y="3115"/>
                  </a:lnTo>
                  <a:lnTo>
                    <a:pt x="6588" y="2734"/>
                  </a:lnTo>
                  <a:lnTo>
                    <a:pt x="6409" y="2644"/>
                  </a:lnTo>
                  <a:lnTo>
                    <a:pt x="6386" y="2286"/>
                  </a:lnTo>
                  <a:lnTo>
                    <a:pt x="6543" y="2151"/>
                  </a:lnTo>
                  <a:lnTo>
                    <a:pt x="6543" y="1748"/>
                  </a:lnTo>
                  <a:lnTo>
                    <a:pt x="6722" y="1546"/>
                  </a:lnTo>
                  <a:lnTo>
                    <a:pt x="6879" y="941"/>
                  </a:lnTo>
                  <a:cubicBezTo>
                    <a:pt x="6879" y="941"/>
                    <a:pt x="6655" y="740"/>
                    <a:pt x="6655" y="717"/>
                  </a:cubicBezTo>
                  <a:cubicBezTo>
                    <a:pt x="6678" y="717"/>
                    <a:pt x="6678" y="337"/>
                    <a:pt x="6678" y="337"/>
                  </a:cubicBezTo>
                  <a:lnTo>
                    <a:pt x="6678" y="337"/>
                  </a:lnTo>
                  <a:lnTo>
                    <a:pt x="6453" y="381"/>
                  </a:lnTo>
                  <a:lnTo>
                    <a:pt x="6207" y="23"/>
                  </a:lnTo>
                  <a:lnTo>
                    <a:pt x="56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7" name="Google Shape;1437;p49"/>
          <p:cNvSpPr/>
          <p:nvPr/>
        </p:nvSpPr>
        <p:spPr>
          <a:xfrm>
            <a:off x="6074630" y="1819776"/>
            <a:ext cx="116775" cy="84150"/>
          </a:xfrm>
          <a:custGeom>
            <a:avLst/>
            <a:gdLst/>
            <a:ahLst/>
            <a:cxnLst/>
            <a:rect l="l" t="t" r="r" b="b"/>
            <a:pathLst>
              <a:path w="4671" h="3366" extrusionOk="0">
                <a:moveTo>
                  <a:pt x="93" y="504"/>
                </a:moveTo>
                <a:cubicBezTo>
                  <a:pt x="264" y="143"/>
                  <a:pt x="673" y="20"/>
                  <a:pt x="1236" y="4"/>
                </a:cubicBezTo>
                <a:cubicBezTo>
                  <a:pt x="1800" y="-12"/>
                  <a:pt x="2911" y="123"/>
                  <a:pt x="3474" y="409"/>
                </a:cubicBezTo>
                <a:cubicBezTo>
                  <a:pt x="4038" y="695"/>
                  <a:pt x="4466" y="1337"/>
                  <a:pt x="4617" y="1718"/>
                </a:cubicBezTo>
                <a:cubicBezTo>
                  <a:pt x="4768" y="2099"/>
                  <a:pt x="4573" y="2421"/>
                  <a:pt x="4379" y="2695"/>
                </a:cubicBezTo>
                <a:cubicBezTo>
                  <a:pt x="4185" y="2969"/>
                  <a:pt x="3852" y="3341"/>
                  <a:pt x="3451" y="3361"/>
                </a:cubicBezTo>
                <a:cubicBezTo>
                  <a:pt x="3050" y="3381"/>
                  <a:pt x="2339" y="2909"/>
                  <a:pt x="1974" y="2814"/>
                </a:cubicBezTo>
                <a:cubicBezTo>
                  <a:pt x="1609" y="2719"/>
                  <a:pt x="1554" y="2897"/>
                  <a:pt x="1260" y="2790"/>
                </a:cubicBezTo>
                <a:cubicBezTo>
                  <a:pt x="966" y="2683"/>
                  <a:pt x="407" y="2552"/>
                  <a:pt x="212" y="2171"/>
                </a:cubicBezTo>
                <a:cubicBezTo>
                  <a:pt x="18" y="1790"/>
                  <a:pt x="-78" y="865"/>
                  <a:pt x="93" y="50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950EE63-96D5-614F-9B49-7982BF2B6177}"/>
              </a:ext>
            </a:extLst>
          </p:cNvPr>
          <p:cNvSpPr/>
          <p:nvPr/>
        </p:nvSpPr>
        <p:spPr>
          <a:xfrm flipV="1">
            <a:off x="3852416" y="3912074"/>
            <a:ext cx="1644836" cy="488660"/>
          </a:xfrm>
          <a:custGeom>
            <a:avLst/>
            <a:gdLst>
              <a:gd name="connsiteX0" fmla="*/ 0 w 905691"/>
              <a:gd name="connsiteY0" fmla="*/ 46727 h 734704"/>
              <a:gd name="connsiteX1" fmla="*/ 496388 w 905691"/>
              <a:gd name="connsiteY1" fmla="*/ 72852 h 734704"/>
              <a:gd name="connsiteX2" fmla="*/ 905691 w 905691"/>
              <a:gd name="connsiteY2" fmla="*/ 734704 h 73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5691" h="734704">
                <a:moveTo>
                  <a:pt x="0" y="46727"/>
                </a:moveTo>
                <a:cubicBezTo>
                  <a:pt x="172720" y="2458"/>
                  <a:pt x="345440" y="-41811"/>
                  <a:pt x="496388" y="72852"/>
                </a:cubicBezTo>
                <a:cubicBezTo>
                  <a:pt x="647336" y="187515"/>
                  <a:pt x="883920" y="247024"/>
                  <a:pt x="905691" y="734704"/>
                </a:cubicBez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Google Shape;1416;p49">
            <a:extLst>
              <a:ext uri="{FF2B5EF4-FFF2-40B4-BE49-F238E27FC236}">
                <a16:creationId xmlns:a16="http://schemas.microsoft.com/office/drawing/2014/main" id="{0A9A5F2B-15C5-3ED4-5C9E-C19098DA08E0}"/>
              </a:ext>
            </a:extLst>
          </p:cNvPr>
          <p:cNvSpPr txBox="1"/>
          <p:nvPr/>
        </p:nvSpPr>
        <p:spPr>
          <a:xfrm>
            <a:off x="294668" y="3157001"/>
            <a:ext cx="3557748" cy="70789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ESPAGNE</a:t>
            </a:r>
            <a:endParaRPr sz="2800" b="1" dirty="0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94" y="110490"/>
            <a:ext cx="1973638" cy="130311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21781" b="-611"/>
          <a:stretch/>
        </p:blipFill>
        <p:spPr>
          <a:xfrm>
            <a:off x="184700" y="153294"/>
            <a:ext cx="2610611" cy="281094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12026"/>
          <a:stretch/>
        </p:blipFill>
        <p:spPr>
          <a:xfrm>
            <a:off x="2962922" y="1177181"/>
            <a:ext cx="1627537" cy="1909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2" grpId="0"/>
      <p:bldP spid="1416" grpId="0" animBg="1"/>
      <p:bldP spid="1416" grpId="1" animBg="1"/>
      <p:bldP spid="2" grpId="0" animBg="1"/>
      <p:bldP spid="2" grpId="1" animBg="1"/>
      <p:bldP spid="39" grpId="0" animBg="1"/>
      <p:bldP spid="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44"/>
          <p:cNvSpPr txBox="1">
            <a:spLocks noGrp="1"/>
          </p:cNvSpPr>
          <p:nvPr>
            <p:ph type="title"/>
          </p:nvPr>
        </p:nvSpPr>
        <p:spPr>
          <a:xfrm>
            <a:off x="4374731" y="814407"/>
            <a:ext cx="487683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Le premier jour</a:t>
            </a:r>
            <a:endParaRPr dirty="0"/>
          </a:p>
        </p:txBody>
      </p:sp>
      <p:sp>
        <p:nvSpPr>
          <p:cNvPr id="795" name="Google Shape;795;p44"/>
          <p:cNvSpPr txBox="1">
            <a:spLocks noGrp="1"/>
          </p:cNvSpPr>
          <p:nvPr>
            <p:ph type="title" idx="2"/>
          </p:nvPr>
        </p:nvSpPr>
        <p:spPr>
          <a:xfrm>
            <a:off x="2669939" y="34619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798" name="Google Shape;798;p44"/>
          <p:cNvGrpSpPr/>
          <p:nvPr/>
        </p:nvGrpSpPr>
        <p:grpSpPr>
          <a:xfrm>
            <a:off x="3214752" y="996318"/>
            <a:ext cx="2128404" cy="1462120"/>
            <a:chOff x="193098" y="278090"/>
            <a:chExt cx="2128404" cy="1462120"/>
          </a:xfrm>
        </p:grpSpPr>
        <p:grpSp>
          <p:nvGrpSpPr>
            <p:cNvPr id="799" name="Google Shape;799;p44"/>
            <p:cNvGrpSpPr/>
            <p:nvPr/>
          </p:nvGrpSpPr>
          <p:grpSpPr>
            <a:xfrm>
              <a:off x="193098" y="467796"/>
              <a:ext cx="1547103" cy="1181519"/>
              <a:chOff x="193098" y="467796"/>
              <a:chExt cx="1547103" cy="1181519"/>
            </a:xfrm>
          </p:grpSpPr>
          <p:sp>
            <p:nvSpPr>
              <p:cNvPr id="800" name="Google Shape;800;p44"/>
              <p:cNvSpPr/>
              <p:nvPr/>
            </p:nvSpPr>
            <p:spPr>
              <a:xfrm>
                <a:off x="193098" y="1377636"/>
                <a:ext cx="1547103" cy="271680"/>
              </a:xfrm>
              <a:custGeom>
                <a:avLst/>
                <a:gdLst/>
                <a:ahLst/>
                <a:cxnLst/>
                <a:rect l="l" t="t" r="r" b="b"/>
                <a:pathLst>
                  <a:path w="43182" h="7583" extrusionOk="0">
                    <a:moveTo>
                      <a:pt x="23814" y="1"/>
                    </a:moveTo>
                    <a:cubicBezTo>
                      <a:pt x="23422" y="1"/>
                      <a:pt x="23029" y="5"/>
                      <a:pt x="22637" y="13"/>
                    </a:cubicBezTo>
                    <a:cubicBezTo>
                      <a:pt x="18171" y="108"/>
                      <a:pt x="14315" y="989"/>
                      <a:pt x="10044" y="2315"/>
                    </a:cubicBezTo>
                    <a:lnTo>
                      <a:pt x="5620" y="3686"/>
                    </a:lnTo>
                    <a:cubicBezTo>
                      <a:pt x="3709" y="4280"/>
                      <a:pt x="1785" y="4880"/>
                      <a:pt x="1" y="5837"/>
                    </a:cubicBezTo>
                    <a:cubicBezTo>
                      <a:pt x="6603" y="7002"/>
                      <a:pt x="13278" y="7583"/>
                      <a:pt x="19952" y="7583"/>
                    </a:cubicBezTo>
                    <a:cubicBezTo>
                      <a:pt x="27738" y="7583"/>
                      <a:pt x="35522" y="6791"/>
                      <a:pt x="43182" y="5212"/>
                    </a:cubicBezTo>
                    <a:cubicBezTo>
                      <a:pt x="41704" y="4324"/>
                      <a:pt x="40062" y="3740"/>
                      <a:pt x="38356" y="3493"/>
                    </a:cubicBezTo>
                    <a:lnTo>
                      <a:pt x="38994" y="2770"/>
                    </a:lnTo>
                    <a:cubicBezTo>
                      <a:pt x="38925" y="2135"/>
                      <a:pt x="38242" y="1854"/>
                      <a:pt x="37677" y="1712"/>
                    </a:cubicBezTo>
                    <a:cubicBezTo>
                      <a:pt x="33140" y="573"/>
                      <a:pt x="28486" y="1"/>
                      <a:pt x="23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44"/>
              <p:cNvSpPr/>
              <p:nvPr/>
            </p:nvSpPr>
            <p:spPr>
              <a:xfrm>
                <a:off x="524825" y="1420629"/>
                <a:ext cx="1079268" cy="190674"/>
              </a:xfrm>
              <a:custGeom>
                <a:avLst/>
                <a:gdLst/>
                <a:ahLst/>
                <a:cxnLst/>
                <a:rect l="l" t="t" r="r" b="b"/>
                <a:pathLst>
                  <a:path w="30124" h="5322" extrusionOk="0">
                    <a:moveTo>
                      <a:pt x="14347" y="0"/>
                    </a:moveTo>
                    <a:cubicBezTo>
                      <a:pt x="13371" y="0"/>
                      <a:pt x="12397" y="50"/>
                      <a:pt x="11439" y="120"/>
                    </a:cubicBezTo>
                    <a:cubicBezTo>
                      <a:pt x="9796" y="237"/>
                      <a:pt x="8138" y="392"/>
                      <a:pt x="6578" y="967"/>
                    </a:cubicBezTo>
                    <a:cubicBezTo>
                      <a:pt x="6205" y="1106"/>
                      <a:pt x="5839" y="1267"/>
                      <a:pt x="5523" y="1526"/>
                    </a:cubicBezTo>
                    <a:cubicBezTo>
                      <a:pt x="5308" y="1703"/>
                      <a:pt x="5125" y="1924"/>
                      <a:pt x="4904" y="2094"/>
                    </a:cubicBezTo>
                    <a:cubicBezTo>
                      <a:pt x="4528" y="2391"/>
                      <a:pt x="4070" y="2530"/>
                      <a:pt x="3622" y="2657"/>
                    </a:cubicBezTo>
                    <a:cubicBezTo>
                      <a:pt x="2794" y="2887"/>
                      <a:pt x="1960" y="3083"/>
                      <a:pt x="1117" y="3247"/>
                    </a:cubicBezTo>
                    <a:cubicBezTo>
                      <a:pt x="905" y="3288"/>
                      <a:pt x="201" y="3282"/>
                      <a:pt x="103" y="3516"/>
                    </a:cubicBezTo>
                    <a:cubicBezTo>
                      <a:pt x="0" y="3766"/>
                      <a:pt x="202" y="3813"/>
                      <a:pt x="412" y="3813"/>
                    </a:cubicBezTo>
                    <a:cubicBezTo>
                      <a:pt x="530" y="3813"/>
                      <a:pt x="650" y="3798"/>
                      <a:pt x="719" y="3797"/>
                    </a:cubicBezTo>
                    <a:cubicBezTo>
                      <a:pt x="1849" y="3779"/>
                      <a:pt x="3000" y="3490"/>
                      <a:pt x="4134" y="3490"/>
                    </a:cubicBezTo>
                    <a:cubicBezTo>
                      <a:pt x="4645" y="3490"/>
                      <a:pt x="5152" y="3549"/>
                      <a:pt x="5652" y="3718"/>
                    </a:cubicBezTo>
                    <a:cubicBezTo>
                      <a:pt x="5485" y="3730"/>
                      <a:pt x="5447" y="4018"/>
                      <a:pt x="5567" y="4147"/>
                    </a:cubicBezTo>
                    <a:cubicBezTo>
                      <a:pt x="5687" y="4277"/>
                      <a:pt x="5874" y="4289"/>
                      <a:pt x="6041" y="4293"/>
                    </a:cubicBezTo>
                    <a:cubicBezTo>
                      <a:pt x="7911" y="4331"/>
                      <a:pt x="9777" y="4365"/>
                      <a:pt x="11644" y="4394"/>
                    </a:cubicBezTo>
                    <a:cubicBezTo>
                      <a:pt x="11757" y="4396"/>
                      <a:pt x="11871" y="4396"/>
                      <a:pt x="11984" y="4396"/>
                    </a:cubicBezTo>
                    <a:cubicBezTo>
                      <a:pt x="12660" y="4396"/>
                      <a:pt x="13336" y="4364"/>
                      <a:pt x="14010" y="4302"/>
                    </a:cubicBezTo>
                    <a:cubicBezTo>
                      <a:pt x="14061" y="4297"/>
                      <a:pt x="14112" y="4295"/>
                      <a:pt x="14163" y="4295"/>
                    </a:cubicBezTo>
                    <a:cubicBezTo>
                      <a:pt x="14840" y="4295"/>
                      <a:pt x="15452" y="4678"/>
                      <a:pt x="16119" y="4678"/>
                    </a:cubicBezTo>
                    <a:cubicBezTo>
                      <a:pt x="16321" y="4728"/>
                      <a:pt x="16520" y="4779"/>
                      <a:pt x="16723" y="4826"/>
                    </a:cubicBezTo>
                    <a:cubicBezTo>
                      <a:pt x="17417" y="4987"/>
                      <a:pt x="18122" y="5107"/>
                      <a:pt x="18829" y="5193"/>
                    </a:cubicBezTo>
                    <a:cubicBezTo>
                      <a:pt x="19573" y="5277"/>
                      <a:pt x="20318" y="5321"/>
                      <a:pt x="21065" y="5321"/>
                    </a:cubicBezTo>
                    <a:cubicBezTo>
                      <a:pt x="21159" y="5321"/>
                      <a:pt x="21252" y="5321"/>
                      <a:pt x="21346" y="5319"/>
                    </a:cubicBezTo>
                    <a:cubicBezTo>
                      <a:pt x="23838" y="5294"/>
                      <a:pt x="26305" y="4820"/>
                      <a:pt x="28759" y="4349"/>
                    </a:cubicBezTo>
                    <a:cubicBezTo>
                      <a:pt x="29242" y="4258"/>
                      <a:pt x="29744" y="4154"/>
                      <a:pt x="30123" y="3809"/>
                    </a:cubicBezTo>
                    <a:cubicBezTo>
                      <a:pt x="29546" y="3225"/>
                      <a:pt x="28709" y="3099"/>
                      <a:pt x="27928" y="3004"/>
                    </a:cubicBezTo>
                    <a:lnTo>
                      <a:pt x="26624" y="2840"/>
                    </a:lnTo>
                    <a:lnTo>
                      <a:pt x="27256" y="2401"/>
                    </a:lnTo>
                    <a:cubicBezTo>
                      <a:pt x="26689" y="2062"/>
                      <a:pt x="26042" y="1886"/>
                      <a:pt x="25384" y="1886"/>
                    </a:cubicBezTo>
                    <a:cubicBezTo>
                      <a:pt x="25367" y="1886"/>
                      <a:pt x="25349" y="1886"/>
                      <a:pt x="25332" y="1886"/>
                    </a:cubicBezTo>
                    <a:cubicBezTo>
                      <a:pt x="25397" y="1612"/>
                      <a:pt x="25053" y="1489"/>
                      <a:pt x="24781" y="1489"/>
                    </a:cubicBezTo>
                    <a:cubicBezTo>
                      <a:pt x="24761" y="1489"/>
                      <a:pt x="24741" y="1490"/>
                      <a:pt x="24723" y="1491"/>
                    </a:cubicBezTo>
                    <a:cubicBezTo>
                      <a:pt x="24207" y="1529"/>
                      <a:pt x="23689" y="1551"/>
                      <a:pt x="23172" y="1551"/>
                    </a:cubicBezTo>
                    <a:cubicBezTo>
                      <a:pt x="22191" y="1551"/>
                      <a:pt x="21210" y="1474"/>
                      <a:pt x="20244" y="1292"/>
                    </a:cubicBezTo>
                    <a:cubicBezTo>
                      <a:pt x="19540" y="1160"/>
                      <a:pt x="18845" y="976"/>
                      <a:pt x="18172" y="736"/>
                    </a:cubicBezTo>
                    <a:cubicBezTo>
                      <a:pt x="18273" y="638"/>
                      <a:pt x="18333" y="499"/>
                      <a:pt x="18333" y="357"/>
                    </a:cubicBezTo>
                    <a:cubicBezTo>
                      <a:pt x="17030" y="94"/>
                      <a:pt x="15688" y="0"/>
                      <a:pt x="143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44"/>
              <p:cNvSpPr/>
              <p:nvPr/>
            </p:nvSpPr>
            <p:spPr>
              <a:xfrm>
                <a:off x="506230" y="880565"/>
                <a:ext cx="758182" cy="671372"/>
              </a:xfrm>
              <a:custGeom>
                <a:avLst/>
                <a:gdLst/>
                <a:ahLst/>
                <a:cxnLst/>
                <a:rect l="l" t="t" r="r" b="b"/>
                <a:pathLst>
                  <a:path w="21162" h="18739" extrusionOk="0">
                    <a:moveTo>
                      <a:pt x="14846" y="1"/>
                    </a:moveTo>
                    <a:cubicBezTo>
                      <a:pt x="14783" y="1"/>
                      <a:pt x="14719" y="4"/>
                      <a:pt x="14655" y="9"/>
                    </a:cubicBezTo>
                    <a:cubicBezTo>
                      <a:pt x="14573" y="15"/>
                      <a:pt x="14472" y="44"/>
                      <a:pt x="14450" y="132"/>
                    </a:cubicBezTo>
                    <a:cubicBezTo>
                      <a:pt x="14440" y="173"/>
                      <a:pt x="14443" y="218"/>
                      <a:pt x="14456" y="259"/>
                    </a:cubicBezTo>
                    <a:cubicBezTo>
                      <a:pt x="14519" y="518"/>
                      <a:pt x="14620" y="780"/>
                      <a:pt x="14582" y="1045"/>
                    </a:cubicBezTo>
                    <a:cubicBezTo>
                      <a:pt x="14551" y="1259"/>
                      <a:pt x="14368" y="1463"/>
                      <a:pt x="14184" y="1463"/>
                    </a:cubicBezTo>
                    <a:cubicBezTo>
                      <a:pt x="14142" y="1463"/>
                      <a:pt x="14101" y="1453"/>
                      <a:pt x="14061" y="1430"/>
                    </a:cubicBezTo>
                    <a:cubicBezTo>
                      <a:pt x="13947" y="1364"/>
                      <a:pt x="13891" y="1225"/>
                      <a:pt x="13843" y="1096"/>
                    </a:cubicBezTo>
                    <a:lnTo>
                      <a:pt x="13647" y="590"/>
                    </a:lnTo>
                    <a:cubicBezTo>
                      <a:pt x="13619" y="514"/>
                      <a:pt x="13584" y="432"/>
                      <a:pt x="13512" y="407"/>
                    </a:cubicBezTo>
                    <a:cubicBezTo>
                      <a:pt x="13496" y="401"/>
                      <a:pt x="13480" y="398"/>
                      <a:pt x="13463" y="398"/>
                    </a:cubicBezTo>
                    <a:cubicBezTo>
                      <a:pt x="13423" y="398"/>
                      <a:pt x="13382" y="414"/>
                      <a:pt x="13344" y="429"/>
                    </a:cubicBezTo>
                    <a:lnTo>
                      <a:pt x="12397" y="792"/>
                    </a:lnTo>
                    <a:cubicBezTo>
                      <a:pt x="12359" y="972"/>
                      <a:pt x="12495" y="1134"/>
                      <a:pt x="12611" y="1266"/>
                    </a:cubicBezTo>
                    <a:cubicBezTo>
                      <a:pt x="13786" y="2602"/>
                      <a:pt x="13917" y="5218"/>
                      <a:pt x="11848" y="5218"/>
                    </a:cubicBezTo>
                    <a:cubicBezTo>
                      <a:pt x="11803" y="5218"/>
                      <a:pt x="11758" y="5217"/>
                      <a:pt x="11711" y="5214"/>
                    </a:cubicBezTo>
                    <a:cubicBezTo>
                      <a:pt x="10312" y="5141"/>
                      <a:pt x="9238" y="3799"/>
                      <a:pt x="9791" y="2286"/>
                    </a:cubicBezTo>
                    <a:cubicBezTo>
                      <a:pt x="9816" y="2220"/>
                      <a:pt x="9845" y="2141"/>
                      <a:pt x="9819" y="2075"/>
                    </a:cubicBezTo>
                    <a:cubicBezTo>
                      <a:pt x="9788" y="1996"/>
                      <a:pt x="9696" y="1967"/>
                      <a:pt x="9617" y="1958"/>
                    </a:cubicBezTo>
                    <a:cubicBezTo>
                      <a:pt x="9493" y="1940"/>
                      <a:pt x="9384" y="1929"/>
                      <a:pt x="9288" y="1929"/>
                    </a:cubicBezTo>
                    <a:cubicBezTo>
                      <a:pt x="8909" y="1929"/>
                      <a:pt x="8728" y="2097"/>
                      <a:pt x="8644" y="2668"/>
                    </a:cubicBezTo>
                    <a:cubicBezTo>
                      <a:pt x="8477" y="3805"/>
                      <a:pt x="8840" y="4835"/>
                      <a:pt x="9472" y="5719"/>
                    </a:cubicBezTo>
                    <a:cubicBezTo>
                      <a:pt x="10047" y="6525"/>
                      <a:pt x="11155" y="6398"/>
                      <a:pt x="11803" y="7144"/>
                    </a:cubicBezTo>
                    <a:cubicBezTo>
                      <a:pt x="12229" y="7640"/>
                      <a:pt x="12330" y="8391"/>
                      <a:pt x="12217" y="9058"/>
                    </a:cubicBezTo>
                    <a:cubicBezTo>
                      <a:pt x="12100" y="9727"/>
                      <a:pt x="11797" y="10337"/>
                      <a:pt x="11496" y="10934"/>
                    </a:cubicBezTo>
                    <a:cubicBezTo>
                      <a:pt x="11380" y="11164"/>
                      <a:pt x="11256" y="11404"/>
                      <a:pt x="11054" y="11543"/>
                    </a:cubicBezTo>
                    <a:cubicBezTo>
                      <a:pt x="10858" y="11679"/>
                      <a:pt x="10625" y="11698"/>
                      <a:pt x="10390" y="11698"/>
                    </a:cubicBezTo>
                    <a:cubicBezTo>
                      <a:pt x="10297" y="11698"/>
                      <a:pt x="10203" y="11695"/>
                      <a:pt x="10110" y="11695"/>
                    </a:cubicBezTo>
                    <a:cubicBezTo>
                      <a:pt x="10099" y="11695"/>
                      <a:pt x="10087" y="11695"/>
                      <a:pt x="10075" y="11695"/>
                    </a:cubicBezTo>
                    <a:cubicBezTo>
                      <a:pt x="8139" y="11708"/>
                      <a:pt x="6456" y="14073"/>
                      <a:pt x="5537" y="15719"/>
                    </a:cubicBezTo>
                    <a:cubicBezTo>
                      <a:pt x="5356" y="15663"/>
                      <a:pt x="5170" y="15637"/>
                      <a:pt x="4983" y="15637"/>
                    </a:cubicBezTo>
                    <a:cubicBezTo>
                      <a:pt x="4278" y="15637"/>
                      <a:pt x="3569" y="16017"/>
                      <a:pt x="3165" y="16654"/>
                    </a:cubicBezTo>
                    <a:cubicBezTo>
                      <a:pt x="3000" y="16916"/>
                      <a:pt x="2880" y="17213"/>
                      <a:pt x="2681" y="17446"/>
                    </a:cubicBezTo>
                    <a:cubicBezTo>
                      <a:pt x="2002" y="18236"/>
                      <a:pt x="692" y="17958"/>
                      <a:pt x="0" y="18738"/>
                    </a:cubicBezTo>
                    <a:lnTo>
                      <a:pt x="4295" y="18293"/>
                    </a:lnTo>
                    <a:cubicBezTo>
                      <a:pt x="4558" y="18268"/>
                      <a:pt x="4820" y="18239"/>
                      <a:pt x="5069" y="18138"/>
                    </a:cubicBezTo>
                    <a:cubicBezTo>
                      <a:pt x="5878" y="17806"/>
                      <a:pt x="6383" y="16739"/>
                      <a:pt x="7245" y="16676"/>
                    </a:cubicBezTo>
                    <a:cubicBezTo>
                      <a:pt x="8129" y="16613"/>
                      <a:pt x="8895" y="16040"/>
                      <a:pt x="9700" y="16040"/>
                    </a:cubicBezTo>
                    <a:cubicBezTo>
                      <a:pt x="10103" y="16040"/>
                      <a:pt x="10515" y="16184"/>
                      <a:pt x="10956" y="16606"/>
                    </a:cubicBezTo>
                    <a:cubicBezTo>
                      <a:pt x="10930" y="16605"/>
                      <a:pt x="10904" y="16605"/>
                      <a:pt x="10879" y="16605"/>
                    </a:cubicBezTo>
                    <a:cubicBezTo>
                      <a:pt x="10116" y="16605"/>
                      <a:pt x="9412" y="17047"/>
                      <a:pt x="8752" y="17475"/>
                    </a:cubicBezTo>
                    <a:lnTo>
                      <a:pt x="7406" y="18350"/>
                    </a:lnTo>
                    <a:cubicBezTo>
                      <a:pt x="7974" y="18462"/>
                      <a:pt x="8552" y="18511"/>
                      <a:pt x="9132" y="18511"/>
                    </a:cubicBezTo>
                    <a:cubicBezTo>
                      <a:pt x="10459" y="18511"/>
                      <a:pt x="11799" y="18254"/>
                      <a:pt x="13069" y="17904"/>
                    </a:cubicBezTo>
                    <a:cubicBezTo>
                      <a:pt x="13334" y="17832"/>
                      <a:pt x="13600" y="17803"/>
                      <a:pt x="13868" y="17803"/>
                    </a:cubicBezTo>
                    <a:cubicBezTo>
                      <a:pt x="14205" y="17803"/>
                      <a:pt x="14543" y="17848"/>
                      <a:pt x="14879" y="17904"/>
                    </a:cubicBezTo>
                    <a:cubicBezTo>
                      <a:pt x="14961" y="17920"/>
                      <a:pt x="15069" y="17983"/>
                      <a:pt x="15031" y="18065"/>
                    </a:cubicBezTo>
                    <a:cubicBezTo>
                      <a:pt x="15012" y="18094"/>
                      <a:pt x="14983" y="18116"/>
                      <a:pt x="14949" y="18122"/>
                    </a:cubicBezTo>
                    <a:lnTo>
                      <a:pt x="14399" y="18328"/>
                    </a:lnTo>
                    <a:cubicBezTo>
                      <a:pt x="14367" y="18340"/>
                      <a:pt x="14326" y="18359"/>
                      <a:pt x="14326" y="18397"/>
                    </a:cubicBezTo>
                    <a:cubicBezTo>
                      <a:pt x="14320" y="18444"/>
                      <a:pt x="14374" y="18470"/>
                      <a:pt x="14418" y="18479"/>
                    </a:cubicBezTo>
                    <a:cubicBezTo>
                      <a:pt x="14699" y="18539"/>
                      <a:pt x="14982" y="18561"/>
                      <a:pt x="15267" y="18561"/>
                    </a:cubicBezTo>
                    <a:cubicBezTo>
                      <a:pt x="15773" y="18561"/>
                      <a:pt x="16282" y="18493"/>
                      <a:pt x="16787" y="18457"/>
                    </a:cubicBezTo>
                    <a:cubicBezTo>
                      <a:pt x="17216" y="18425"/>
                      <a:pt x="17646" y="18394"/>
                      <a:pt x="18075" y="18359"/>
                    </a:cubicBezTo>
                    <a:cubicBezTo>
                      <a:pt x="18248" y="18347"/>
                      <a:pt x="18824" y="18211"/>
                      <a:pt x="19154" y="18211"/>
                    </a:cubicBezTo>
                    <a:cubicBezTo>
                      <a:pt x="19253" y="18211"/>
                      <a:pt x="19330" y="18224"/>
                      <a:pt x="19367" y="18255"/>
                    </a:cubicBezTo>
                    <a:cubicBezTo>
                      <a:pt x="19234" y="18138"/>
                      <a:pt x="19285" y="18091"/>
                      <a:pt x="19152" y="17980"/>
                    </a:cubicBezTo>
                    <a:cubicBezTo>
                      <a:pt x="19111" y="17983"/>
                      <a:pt x="19070" y="17984"/>
                      <a:pt x="19028" y="17984"/>
                    </a:cubicBezTo>
                    <a:cubicBezTo>
                      <a:pt x="18321" y="17984"/>
                      <a:pt x="17619" y="17630"/>
                      <a:pt x="17166" y="17039"/>
                    </a:cubicBezTo>
                    <a:cubicBezTo>
                      <a:pt x="16881" y="16669"/>
                      <a:pt x="16689" y="16211"/>
                      <a:pt x="16357" y="15892"/>
                    </a:cubicBezTo>
                    <a:cubicBezTo>
                      <a:pt x="16167" y="15708"/>
                      <a:pt x="15898" y="15587"/>
                      <a:pt x="15648" y="15587"/>
                    </a:cubicBezTo>
                    <a:cubicBezTo>
                      <a:pt x="15467" y="15587"/>
                      <a:pt x="15295" y="15651"/>
                      <a:pt x="15170" y="15801"/>
                    </a:cubicBezTo>
                    <a:cubicBezTo>
                      <a:pt x="14639" y="15308"/>
                      <a:pt x="14727" y="14357"/>
                      <a:pt x="15100" y="13716"/>
                    </a:cubicBezTo>
                    <a:cubicBezTo>
                      <a:pt x="15473" y="13075"/>
                      <a:pt x="16054" y="12617"/>
                      <a:pt x="16493" y="12030"/>
                    </a:cubicBezTo>
                    <a:cubicBezTo>
                      <a:pt x="16929" y="11439"/>
                      <a:pt x="17213" y="10586"/>
                      <a:pt x="16866" y="9929"/>
                    </a:cubicBezTo>
                    <a:cubicBezTo>
                      <a:pt x="16515" y="9260"/>
                      <a:pt x="15634" y="9017"/>
                      <a:pt x="15435" y="8275"/>
                    </a:cubicBezTo>
                    <a:cubicBezTo>
                      <a:pt x="15277" y="7681"/>
                      <a:pt x="15662" y="7068"/>
                      <a:pt x="16114" y="6699"/>
                    </a:cubicBezTo>
                    <a:cubicBezTo>
                      <a:pt x="16569" y="6326"/>
                      <a:pt x="17112" y="6086"/>
                      <a:pt x="17501" y="5637"/>
                    </a:cubicBezTo>
                    <a:cubicBezTo>
                      <a:pt x="17873" y="5208"/>
                      <a:pt x="18072" y="4633"/>
                      <a:pt x="18410" y="4175"/>
                    </a:cubicBezTo>
                    <a:cubicBezTo>
                      <a:pt x="19187" y="3114"/>
                      <a:pt x="20643" y="2732"/>
                      <a:pt x="21161" y="1494"/>
                    </a:cubicBezTo>
                    <a:lnTo>
                      <a:pt x="20138" y="789"/>
                    </a:lnTo>
                    <a:cubicBezTo>
                      <a:pt x="20009" y="1673"/>
                      <a:pt x="19229" y="2378"/>
                      <a:pt x="18416" y="2378"/>
                    </a:cubicBezTo>
                    <a:cubicBezTo>
                      <a:pt x="18372" y="2378"/>
                      <a:pt x="18328" y="2376"/>
                      <a:pt x="18284" y="2372"/>
                    </a:cubicBezTo>
                    <a:cubicBezTo>
                      <a:pt x="18401" y="1974"/>
                      <a:pt x="18521" y="1538"/>
                      <a:pt x="18385" y="1146"/>
                    </a:cubicBezTo>
                    <a:cubicBezTo>
                      <a:pt x="18291" y="875"/>
                      <a:pt x="18019" y="672"/>
                      <a:pt x="17772" y="672"/>
                    </a:cubicBezTo>
                    <a:cubicBezTo>
                      <a:pt x="17662" y="672"/>
                      <a:pt x="17557" y="713"/>
                      <a:pt x="17475" y="805"/>
                    </a:cubicBezTo>
                    <a:cubicBezTo>
                      <a:pt x="17775" y="2005"/>
                      <a:pt x="17305" y="3275"/>
                      <a:pt x="16502" y="4102"/>
                    </a:cubicBezTo>
                    <a:cubicBezTo>
                      <a:pt x="16161" y="4453"/>
                      <a:pt x="15538" y="4859"/>
                      <a:pt x="15074" y="4859"/>
                    </a:cubicBezTo>
                    <a:cubicBezTo>
                      <a:pt x="14709" y="4859"/>
                      <a:pt x="14443" y="4608"/>
                      <a:pt x="14491" y="3881"/>
                    </a:cubicBezTo>
                    <a:cubicBezTo>
                      <a:pt x="14579" y="2558"/>
                      <a:pt x="15514" y="1314"/>
                      <a:pt x="15198" y="31"/>
                    </a:cubicBezTo>
                    <a:cubicBezTo>
                      <a:pt x="15083" y="11"/>
                      <a:pt x="14965" y="1"/>
                      <a:pt x="148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44"/>
              <p:cNvSpPr/>
              <p:nvPr/>
            </p:nvSpPr>
            <p:spPr>
              <a:xfrm>
                <a:off x="513503" y="880422"/>
                <a:ext cx="751124" cy="669150"/>
              </a:xfrm>
              <a:custGeom>
                <a:avLst/>
                <a:gdLst/>
                <a:ahLst/>
                <a:cxnLst/>
                <a:rect l="l" t="t" r="r" b="b"/>
                <a:pathLst>
                  <a:path w="20965" h="18677" extrusionOk="0">
                    <a:moveTo>
                      <a:pt x="19170" y="18249"/>
                    </a:moveTo>
                    <a:cubicBezTo>
                      <a:pt x="19170" y="18249"/>
                      <a:pt x="19170" y="18249"/>
                      <a:pt x="19170" y="18249"/>
                    </a:cubicBezTo>
                    <a:cubicBezTo>
                      <a:pt x="19170" y="18249"/>
                      <a:pt x="19170" y="18249"/>
                      <a:pt x="19170" y="18249"/>
                    </a:cubicBezTo>
                    <a:close/>
                    <a:moveTo>
                      <a:pt x="14649" y="0"/>
                    </a:moveTo>
                    <a:cubicBezTo>
                      <a:pt x="14585" y="0"/>
                      <a:pt x="14522" y="3"/>
                      <a:pt x="14458" y="10"/>
                    </a:cubicBezTo>
                    <a:cubicBezTo>
                      <a:pt x="14376" y="16"/>
                      <a:pt x="14278" y="45"/>
                      <a:pt x="14253" y="133"/>
                    </a:cubicBezTo>
                    <a:cubicBezTo>
                      <a:pt x="14243" y="174"/>
                      <a:pt x="14247" y="218"/>
                      <a:pt x="14259" y="259"/>
                    </a:cubicBezTo>
                    <a:cubicBezTo>
                      <a:pt x="14322" y="518"/>
                      <a:pt x="14423" y="781"/>
                      <a:pt x="14386" y="1043"/>
                    </a:cubicBezTo>
                    <a:cubicBezTo>
                      <a:pt x="14355" y="1260"/>
                      <a:pt x="14172" y="1464"/>
                      <a:pt x="13988" y="1464"/>
                    </a:cubicBezTo>
                    <a:cubicBezTo>
                      <a:pt x="13948" y="1464"/>
                      <a:pt x="13907" y="1454"/>
                      <a:pt x="13868" y="1431"/>
                    </a:cubicBezTo>
                    <a:cubicBezTo>
                      <a:pt x="13754" y="1365"/>
                      <a:pt x="13694" y="1226"/>
                      <a:pt x="13646" y="1096"/>
                    </a:cubicBezTo>
                    <a:lnTo>
                      <a:pt x="13451" y="591"/>
                    </a:lnTo>
                    <a:cubicBezTo>
                      <a:pt x="13422" y="515"/>
                      <a:pt x="13387" y="433"/>
                      <a:pt x="13315" y="405"/>
                    </a:cubicBezTo>
                    <a:cubicBezTo>
                      <a:pt x="13299" y="399"/>
                      <a:pt x="13283" y="397"/>
                      <a:pt x="13267" y="397"/>
                    </a:cubicBezTo>
                    <a:cubicBezTo>
                      <a:pt x="13227" y="397"/>
                      <a:pt x="13186" y="411"/>
                      <a:pt x="13147" y="427"/>
                    </a:cubicBezTo>
                    <a:lnTo>
                      <a:pt x="12200" y="793"/>
                    </a:lnTo>
                    <a:cubicBezTo>
                      <a:pt x="12165" y="973"/>
                      <a:pt x="12298" y="1134"/>
                      <a:pt x="12415" y="1267"/>
                    </a:cubicBezTo>
                    <a:cubicBezTo>
                      <a:pt x="13590" y="2603"/>
                      <a:pt x="13723" y="5219"/>
                      <a:pt x="11651" y="5219"/>
                    </a:cubicBezTo>
                    <a:cubicBezTo>
                      <a:pt x="11607" y="5219"/>
                      <a:pt x="11561" y="5217"/>
                      <a:pt x="11515" y="5215"/>
                    </a:cubicBezTo>
                    <a:cubicBezTo>
                      <a:pt x="10813" y="5177"/>
                      <a:pt x="10112" y="4801"/>
                      <a:pt x="9730" y="4141"/>
                    </a:cubicBezTo>
                    <a:cubicBezTo>
                      <a:pt x="9541" y="3816"/>
                      <a:pt x="9443" y="3446"/>
                      <a:pt x="9449" y="3070"/>
                    </a:cubicBezTo>
                    <a:cubicBezTo>
                      <a:pt x="9449" y="2840"/>
                      <a:pt x="9768" y="2025"/>
                      <a:pt x="9560" y="1905"/>
                    </a:cubicBezTo>
                    <a:cubicBezTo>
                      <a:pt x="9525" y="1888"/>
                      <a:pt x="9490" y="1880"/>
                      <a:pt x="9454" y="1880"/>
                    </a:cubicBezTo>
                    <a:cubicBezTo>
                      <a:pt x="9334" y="1880"/>
                      <a:pt x="9212" y="1969"/>
                      <a:pt x="9149" y="2088"/>
                    </a:cubicBezTo>
                    <a:cubicBezTo>
                      <a:pt x="9067" y="2243"/>
                      <a:pt x="9061" y="2429"/>
                      <a:pt x="9054" y="2606"/>
                    </a:cubicBezTo>
                    <a:cubicBezTo>
                      <a:pt x="9026" y="3560"/>
                      <a:pt x="9067" y="4672"/>
                      <a:pt x="9765" y="5237"/>
                    </a:cubicBezTo>
                    <a:cubicBezTo>
                      <a:pt x="9964" y="5398"/>
                      <a:pt x="10201" y="5493"/>
                      <a:pt x="10434" y="5588"/>
                    </a:cubicBezTo>
                    <a:lnTo>
                      <a:pt x="12544" y="6450"/>
                    </a:lnTo>
                    <a:cubicBezTo>
                      <a:pt x="12797" y="6554"/>
                      <a:pt x="13286" y="6794"/>
                      <a:pt x="13280" y="7160"/>
                    </a:cubicBezTo>
                    <a:cubicBezTo>
                      <a:pt x="13274" y="7252"/>
                      <a:pt x="13252" y="7340"/>
                      <a:pt x="13211" y="7426"/>
                    </a:cubicBezTo>
                    <a:lnTo>
                      <a:pt x="12967" y="8029"/>
                    </a:lnTo>
                    <a:cubicBezTo>
                      <a:pt x="12945" y="8089"/>
                      <a:pt x="12933" y="8184"/>
                      <a:pt x="12993" y="8200"/>
                    </a:cubicBezTo>
                    <a:cubicBezTo>
                      <a:pt x="12996" y="8200"/>
                      <a:pt x="13000" y="8200"/>
                      <a:pt x="13003" y="8200"/>
                    </a:cubicBezTo>
                    <a:cubicBezTo>
                      <a:pt x="13028" y="8200"/>
                      <a:pt x="13052" y="8190"/>
                      <a:pt x="13072" y="8171"/>
                    </a:cubicBezTo>
                    <a:cubicBezTo>
                      <a:pt x="13457" y="7877"/>
                      <a:pt x="13735" y="7457"/>
                      <a:pt x="13852" y="6987"/>
                    </a:cubicBezTo>
                    <a:cubicBezTo>
                      <a:pt x="13874" y="6905"/>
                      <a:pt x="13896" y="6813"/>
                      <a:pt x="13959" y="6763"/>
                    </a:cubicBezTo>
                    <a:cubicBezTo>
                      <a:pt x="13979" y="6747"/>
                      <a:pt x="14003" y="6740"/>
                      <a:pt x="14028" y="6740"/>
                    </a:cubicBezTo>
                    <a:cubicBezTo>
                      <a:pt x="14084" y="6740"/>
                      <a:pt x="14140" y="6776"/>
                      <a:pt x="14136" y="6835"/>
                    </a:cubicBezTo>
                    <a:cubicBezTo>
                      <a:pt x="14177" y="6724"/>
                      <a:pt x="14250" y="6589"/>
                      <a:pt x="14356" y="6589"/>
                    </a:cubicBezTo>
                    <a:cubicBezTo>
                      <a:pt x="14364" y="6589"/>
                      <a:pt x="14373" y="6590"/>
                      <a:pt x="14382" y="6592"/>
                    </a:cubicBezTo>
                    <a:cubicBezTo>
                      <a:pt x="14483" y="6614"/>
                      <a:pt x="14521" y="6750"/>
                      <a:pt x="14531" y="6864"/>
                    </a:cubicBezTo>
                    <a:cubicBezTo>
                      <a:pt x="14556" y="7224"/>
                      <a:pt x="14461" y="7584"/>
                      <a:pt x="14313" y="7906"/>
                    </a:cubicBezTo>
                    <a:cubicBezTo>
                      <a:pt x="14098" y="8370"/>
                      <a:pt x="13785" y="8904"/>
                      <a:pt x="13406" y="9226"/>
                    </a:cubicBezTo>
                    <a:cubicBezTo>
                      <a:pt x="13220" y="9384"/>
                      <a:pt x="12999" y="9520"/>
                      <a:pt x="12882" y="9747"/>
                    </a:cubicBezTo>
                    <a:cubicBezTo>
                      <a:pt x="12768" y="9975"/>
                      <a:pt x="12828" y="10335"/>
                      <a:pt x="13062" y="10391"/>
                    </a:cubicBezTo>
                    <a:cubicBezTo>
                      <a:pt x="13084" y="10397"/>
                      <a:pt x="13106" y="10399"/>
                      <a:pt x="13128" y="10399"/>
                    </a:cubicBezTo>
                    <a:cubicBezTo>
                      <a:pt x="13208" y="10399"/>
                      <a:pt x="13288" y="10368"/>
                      <a:pt x="13362" y="10338"/>
                    </a:cubicBezTo>
                    <a:cubicBezTo>
                      <a:pt x="13588" y="10246"/>
                      <a:pt x="13837" y="10151"/>
                      <a:pt x="14072" y="10151"/>
                    </a:cubicBezTo>
                    <a:cubicBezTo>
                      <a:pt x="14198" y="10151"/>
                      <a:pt x="14321" y="10178"/>
                      <a:pt x="14433" y="10249"/>
                    </a:cubicBezTo>
                    <a:cubicBezTo>
                      <a:pt x="14837" y="10505"/>
                      <a:pt x="14834" y="11194"/>
                      <a:pt x="14537" y="11585"/>
                    </a:cubicBezTo>
                    <a:cubicBezTo>
                      <a:pt x="14240" y="11980"/>
                      <a:pt x="13763" y="12138"/>
                      <a:pt x="13309" y="12249"/>
                    </a:cubicBezTo>
                    <a:cubicBezTo>
                      <a:pt x="12854" y="12356"/>
                      <a:pt x="12377" y="12441"/>
                      <a:pt x="12001" y="12738"/>
                    </a:cubicBezTo>
                    <a:cubicBezTo>
                      <a:pt x="11843" y="12864"/>
                      <a:pt x="11701" y="13029"/>
                      <a:pt x="11515" y="13101"/>
                    </a:cubicBezTo>
                    <a:cubicBezTo>
                      <a:pt x="11441" y="13130"/>
                      <a:pt x="11366" y="13141"/>
                      <a:pt x="11291" y="13141"/>
                    </a:cubicBezTo>
                    <a:cubicBezTo>
                      <a:pt x="11012" y="13141"/>
                      <a:pt x="10726" y="12978"/>
                      <a:pt x="10450" y="12871"/>
                    </a:cubicBezTo>
                    <a:cubicBezTo>
                      <a:pt x="10185" y="12767"/>
                      <a:pt x="9909" y="12719"/>
                      <a:pt x="9631" y="12719"/>
                    </a:cubicBezTo>
                    <a:cubicBezTo>
                      <a:pt x="8955" y="12719"/>
                      <a:pt x="8268" y="13002"/>
                      <a:pt x="7715" y="13446"/>
                    </a:cubicBezTo>
                    <a:cubicBezTo>
                      <a:pt x="6935" y="14068"/>
                      <a:pt x="6382" y="14974"/>
                      <a:pt x="5921" y="15906"/>
                    </a:cubicBezTo>
                    <a:cubicBezTo>
                      <a:pt x="5864" y="16020"/>
                      <a:pt x="5807" y="16136"/>
                      <a:pt x="5716" y="16215"/>
                    </a:cubicBezTo>
                    <a:cubicBezTo>
                      <a:pt x="5577" y="16333"/>
                      <a:pt x="5400" y="16343"/>
                      <a:pt x="5220" y="16343"/>
                    </a:cubicBezTo>
                    <a:cubicBezTo>
                      <a:pt x="5184" y="16343"/>
                      <a:pt x="5148" y="16343"/>
                      <a:pt x="5112" y="16343"/>
                    </a:cubicBezTo>
                    <a:cubicBezTo>
                      <a:pt x="5058" y="16343"/>
                      <a:pt x="5004" y="16344"/>
                      <a:pt x="4951" y="16348"/>
                    </a:cubicBezTo>
                    <a:cubicBezTo>
                      <a:pt x="4320" y="16411"/>
                      <a:pt x="3878" y="17027"/>
                      <a:pt x="3360" y="17431"/>
                    </a:cubicBezTo>
                    <a:cubicBezTo>
                      <a:pt x="2737" y="17921"/>
                      <a:pt x="1964" y="18110"/>
                      <a:pt x="1215" y="18287"/>
                    </a:cubicBezTo>
                    <a:cubicBezTo>
                      <a:pt x="1045" y="18325"/>
                      <a:pt x="28" y="18464"/>
                      <a:pt x="5" y="18628"/>
                    </a:cubicBezTo>
                    <a:cubicBezTo>
                      <a:pt x="1" y="18663"/>
                      <a:pt x="87" y="18676"/>
                      <a:pt x="217" y="18676"/>
                    </a:cubicBezTo>
                    <a:cubicBezTo>
                      <a:pt x="541" y="18676"/>
                      <a:pt x="1136" y="18596"/>
                      <a:pt x="1237" y="18584"/>
                    </a:cubicBezTo>
                    <a:cubicBezTo>
                      <a:pt x="2175" y="18486"/>
                      <a:pt x="3154" y="18290"/>
                      <a:pt x="4099" y="18290"/>
                    </a:cubicBezTo>
                    <a:cubicBezTo>
                      <a:pt x="4361" y="18262"/>
                      <a:pt x="4626" y="18234"/>
                      <a:pt x="4873" y="18133"/>
                    </a:cubicBezTo>
                    <a:cubicBezTo>
                      <a:pt x="5681" y="17801"/>
                      <a:pt x="6186" y="16733"/>
                      <a:pt x="7049" y="16673"/>
                    </a:cubicBezTo>
                    <a:cubicBezTo>
                      <a:pt x="7935" y="16608"/>
                      <a:pt x="8701" y="16035"/>
                      <a:pt x="9504" y="16035"/>
                    </a:cubicBezTo>
                    <a:cubicBezTo>
                      <a:pt x="9907" y="16035"/>
                      <a:pt x="10318" y="16178"/>
                      <a:pt x="10760" y="16601"/>
                    </a:cubicBezTo>
                    <a:cubicBezTo>
                      <a:pt x="10734" y="16600"/>
                      <a:pt x="10708" y="16599"/>
                      <a:pt x="10682" y="16599"/>
                    </a:cubicBezTo>
                    <a:cubicBezTo>
                      <a:pt x="9922" y="16599"/>
                      <a:pt x="9215" y="17042"/>
                      <a:pt x="8555" y="17469"/>
                    </a:cubicBezTo>
                    <a:lnTo>
                      <a:pt x="7210" y="18344"/>
                    </a:lnTo>
                    <a:cubicBezTo>
                      <a:pt x="7778" y="18458"/>
                      <a:pt x="8357" y="18507"/>
                      <a:pt x="8938" y="18507"/>
                    </a:cubicBezTo>
                    <a:cubicBezTo>
                      <a:pt x="10264" y="18507"/>
                      <a:pt x="11603" y="18249"/>
                      <a:pt x="12873" y="17902"/>
                    </a:cubicBezTo>
                    <a:cubicBezTo>
                      <a:pt x="13137" y="17828"/>
                      <a:pt x="13403" y="17800"/>
                      <a:pt x="13669" y="17800"/>
                    </a:cubicBezTo>
                    <a:cubicBezTo>
                      <a:pt x="14007" y="17800"/>
                      <a:pt x="14345" y="17845"/>
                      <a:pt x="14682" y="17902"/>
                    </a:cubicBezTo>
                    <a:cubicBezTo>
                      <a:pt x="14765" y="17915"/>
                      <a:pt x="14872" y="17981"/>
                      <a:pt x="14834" y="18060"/>
                    </a:cubicBezTo>
                    <a:cubicBezTo>
                      <a:pt x="14815" y="18092"/>
                      <a:pt x="14787" y="18110"/>
                      <a:pt x="14752" y="18120"/>
                    </a:cubicBezTo>
                    <a:lnTo>
                      <a:pt x="14205" y="18322"/>
                    </a:lnTo>
                    <a:cubicBezTo>
                      <a:pt x="14171" y="18335"/>
                      <a:pt x="14133" y="18354"/>
                      <a:pt x="14130" y="18392"/>
                    </a:cubicBezTo>
                    <a:cubicBezTo>
                      <a:pt x="14127" y="18439"/>
                      <a:pt x="14177" y="18464"/>
                      <a:pt x="14221" y="18474"/>
                    </a:cubicBezTo>
                    <a:cubicBezTo>
                      <a:pt x="14505" y="18536"/>
                      <a:pt x="14792" y="18558"/>
                      <a:pt x="15080" y="18558"/>
                    </a:cubicBezTo>
                    <a:cubicBezTo>
                      <a:pt x="15584" y="18558"/>
                      <a:pt x="16090" y="18491"/>
                      <a:pt x="16590" y="18455"/>
                    </a:cubicBezTo>
                    <a:cubicBezTo>
                      <a:pt x="17020" y="18423"/>
                      <a:pt x="17449" y="18388"/>
                      <a:pt x="17882" y="18357"/>
                    </a:cubicBezTo>
                    <a:cubicBezTo>
                      <a:pt x="18052" y="18342"/>
                      <a:pt x="18628" y="18206"/>
                      <a:pt x="18958" y="18206"/>
                    </a:cubicBezTo>
                    <a:cubicBezTo>
                      <a:pt x="19056" y="18206"/>
                      <a:pt x="19132" y="18218"/>
                      <a:pt x="19170" y="18249"/>
                    </a:cubicBezTo>
                    <a:lnTo>
                      <a:pt x="19170" y="18249"/>
                    </a:lnTo>
                    <a:cubicBezTo>
                      <a:pt x="19038" y="18139"/>
                      <a:pt x="19091" y="18091"/>
                      <a:pt x="18959" y="17978"/>
                    </a:cubicBezTo>
                    <a:cubicBezTo>
                      <a:pt x="18915" y="17981"/>
                      <a:pt x="18872" y="17982"/>
                      <a:pt x="18828" y="17982"/>
                    </a:cubicBezTo>
                    <a:cubicBezTo>
                      <a:pt x="18123" y="17982"/>
                      <a:pt x="17424" y="17626"/>
                      <a:pt x="16972" y="17037"/>
                    </a:cubicBezTo>
                    <a:cubicBezTo>
                      <a:pt x="16688" y="16667"/>
                      <a:pt x="16495" y="16212"/>
                      <a:pt x="16164" y="15893"/>
                    </a:cubicBezTo>
                    <a:cubicBezTo>
                      <a:pt x="15972" y="15709"/>
                      <a:pt x="15703" y="15587"/>
                      <a:pt x="15453" y="15587"/>
                    </a:cubicBezTo>
                    <a:cubicBezTo>
                      <a:pt x="15271" y="15587"/>
                      <a:pt x="15099" y="15651"/>
                      <a:pt x="14973" y="15802"/>
                    </a:cubicBezTo>
                    <a:cubicBezTo>
                      <a:pt x="14446" y="15309"/>
                      <a:pt x="14531" y="14355"/>
                      <a:pt x="14903" y="13717"/>
                    </a:cubicBezTo>
                    <a:cubicBezTo>
                      <a:pt x="15276" y="13076"/>
                      <a:pt x="15860" y="12618"/>
                      <a:pt x="16296" y="12027"/>
                    </a:cubicBezTo>
                    <a:cubicBezTo>
                      <a:pt x="16732" y="11440"/>
                      <a:pt x="17016" y="10587"/>
                      <a:pt x="16669" y="9927"/>
                    </a:cubicBezTo>
                    <a:cubicBezTo>
                      <a:pt x="16318" y="9261"/>
                      <a:pt x="15437" y="9014"/>
                      <a:pt x="15238" y="8275"/>
                    </a:cubicBezTo>
                    <a:cubicBezTo>
                      <a:pt x="15080" y="7682"/>
                      <a:pt x="15466" y="7069"/>
                      <a:pt x="15917" y="6696"/>
                    </a:cubicBezTo>
                    <a:cubicBezTo>
                      <a:pt x="16372" y="6327"/>
                      <a:pt x="16915" y="6083"/>
                      <a:pt x="17307" y="5635"/>
                    </a:cubicBezTo>
                    <a:cubicBezTo>
                      <a:pt x="17677" y="5209"/>
                      <a:pt x="17876" y="4634"/>
                      <a:pt x="18213" y="4173"/>
                    </a:cubicBezTo>
                    <a:cubicBezTo>
                      <a:pt x="18990" y="3115"/>
                      <a:pt x="20450" y="2729"/>
                      <a:pt x="20964" y="1494"/>
                    </a:cubicBezTo>
                    <a:lnTo>
                      <a:pt x="19941" y="790"/>
                    </a:lnTo>
                    <a:cubicBezTo>
                      <a:pt x="19812" y="1674"/>
                      <a:pt x="19033" y="2379"/>
                      <a:pt x="18219" y="2379"/>
                    </a:cubicBezTo>
                    <a:cubicBezTo>
                      <a:pt x="18175" y="2379"/>
                      <a:pt x="18131" y="2377"/>
                      <a:pt x="18087" y="2372"/>
                    </a:cubicBezTo>
                    <a:cubicBezTo>
                      <a:pt x="18204" y="1974"/>
                      <a:pt x="18324" y="1539"/>
                      <a:pt x="18188" y="1147"/>
                    </a:cubicBezTo>
                    <a:cubicBezTo>
                      <a:pt x="18097" y="874"/>
                      <a:pt x="17826" y="673"/>
                      <a:pt x="17579" y="673"/>
                    </a:cubicBezTo>
                    <a:cubicBezTo>
                      <a:pt x="17468" y="673"/>
                      <a:pt x="17362" y="713"/>
                      <a:pt x="17279" y="806"/>
                    </a:cubicBezTo>
                    <a:cubicBezTo>
                      <a:pt x="17579" y="2006"/>
                      <a:pt x="17108" y="3276"/>
                      <a:pt x="16306" y="4103"/>
                    </a:cubicBezTo>
                    <a:cubicBezTo>
                      <a:pt x="15966" y="4453"/>
                      <a:pt x="15343" y="4860"/>
                      <a:pt x="14880" y="4860"/>
                    </a:cubicBezTo>
                    <a:cubicBezTo>
                      <a:pt x="14516" y="4860"/>
                      <a:pt x="14250" y="4609"/>
                      <a:pt x="14297" y="3882"/>
                    </a:cubicBezTo>
                    <a:cubicBezTo>
                      <a:pt x="14382" y="2559"/>
                      <a:pt x="15317" y="1311"/>
                      <a:pt x="15005" y="32"/>
                    </a:cubicBezTo>
                    <a:cubicBezTo>
                      <a:pt x="14887" y="11"/>
                      <a:pt x="14768" y="0"/>
                      <a:pt x="146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44"/>
              <p:cNvSpPr/>
              <p:nvPr/>
            </p:nvSpPr>
            <p:spPr>
              <a:xfrm>
                <a:off x="538009" y="468262"/>
                <a:ext cx="969456" cy="634147"/>
              </a:xfrm>
              <a:custGeom>
                <a:avLst/>
                <a:gdLst/>
                <a:ahLst/>
                <a:cxnLst/>
                <a:rect l="l" t="t" r="r" b="b"/>
                <a:pathLst>
                  <a:path w="27059" h="17700" extrusionOk="0">
                    <a:moveTo>
                      <a:pt x="12284" y="2185"/>
                    </a:moveTo>
                    <a:cubicBezTo>
                      <a:pt x="12265" y="2185"/>
                      <a:pt x="12271" y="2201"/>
                      <a:pt x="12311" y="2239"/>
                    </a:cubicBezTo>
                    <a:lnTo>
                      <a:pt x="12311" y="2239"/>
                    </a:lnTo>
                    <a:cubicBezTo>
                      <a:pt x="12336" y="2235"/>
                      <a:pt x="12362" y="2229"/>
                      <a:pt x="12388" y="2219"/>
                    </a:cubicBezTo>
                    <a:cubicBezTo>
                      <a:pt x="12337" y="2197"/>
                      <a:pt x="12301" y="2185"/>
                      <a:pt x="12284" y="2185"/>
                    </a:cubicBezTo>
                    <a:close/>
                    <a:moveTo>
                      <a:pt x="11904" y="15193"/>
                    </a:moveTo>
                    <a:lnTo>
                      <a:pt x="11904" y="15193"/>
                    </a:lnTo>
                    <a:cubicBezTo>
                      <a:pt x="11904" y="15193"/>
                      <a:pt x="11904" y="15193"/>
                      <a:pt x="11904" y="15193"/>
                    </a:cubicBezTo>
                    <a:cubicBezTo>
                      <a:pt x="11904" y="15193"/>
                      <a:pt x="11904" y="15193"/>
                      <a:pt x="11904" y="15193"/>
                    </a:cubicBezTo>
                    <a:close/>
                    <a:moveTo>
                      <a:pt x="24261" y="15597"/>
                    </a:moveTo>
                    <a:lnTo>
                      <a:pt x="24261" y="15597"/>
                    </a:lnTo>
                    <a:cubicBezTo>
                      <a:pt x="24249" y="15656"/>
                      <a:pt x="24260" y="15719"/>
                      <a:pt x="24292" y="15719"/>
                    </a:cubicBezTo>
                    <a:cubicBezTo>
                      <a:pt x="24303" y="15719"/>
                      <a:pt x="24315" y="15713"/>
                      <a:pt x="24329" y="15699"/>
                    </a:cubicBezTo>
                    <a:lnTo>
                      <a:pt x="24261" y="15597"/>
                    </a:lnTo>
                    <a:close/>
                    <a:moveTo>
                      <a:pt x="9321" y="0"/>
                    </a:moveTo>
                    <a:cubicBezTo>
                      <a:pt x="9278" y="0"/>
                      <a:pt x="9235" y="9"/>
                      <a:pt x="9195" y="27"/>
                    </a:cubicBezTo>
                    <a:cubicBezTo>
                      <a:pt x="8926" y="150"/>
                      <a:pt x="8803" y="488"/>
                      <a:pt x="8705" y="791"/>
                    </a:cubicBezTo>
                    <a:cubicBezTo>
                      <a:pt x="8696" y="593"/>
                      <a:pt x="8526" y="423"/>
                      <a:pt x="8349" y="423"/>
                    </a:cubicBezTo>
                    <a:cubicBezTo>
                      <a:pt x="8337" y="423"/>
                      <a:pt x="8325" y="423"/>
                      <a:pt x="8313" y="425"/>
                    </a:cubicBezTo>
                    <a:cubicBezTo>
                      <a:pt x="8251" y="674"/>
                      <a:pt x="8244" y="932"/>
                      <a:pt x="8293" y="1181"/>
                    </a:cubicBezTo>
                    <a:lnTo>
                      <a:pt x="8293" y="1181"/>
                    </a:lnTo>
                    <a:cubicBezTo>
                      <a:pt x="8251" y="1147"/>
                      <a:pt x="8200" y="1126"/>
                      <a:pt x="8149" y="1126"/>
                    </a:cubicBezTo>
                    <a:cubicBezTo>
                      <a:pt x="8124" y="1126"/>
                      <a:pt x="8100" y="1131"/>
                      <a:pt x="8076" y="1142"/>
                    </a:cubicBezTo>
                    <a:cubicBezTo>
                      <a:pt x="7909" y="1218"/>
                      <a:pt x="7849" y="1455"/>
                      <a:pt x="7887" y="1650"/>
                    </a:cubicBezTo>
                    <a:cubicBezTo>
                      <a:pt x="7925" y="1843"/>
                      <a:pt x="8035" y="2007"/>
                      <a:pt x="8121" y="2184"/>
                    </a:cubicBezTo>
                    <a:cubicBezTo>
                      <a:pt x="8317" y="2582"/>
                      <a:pt x="8399" y="3031"/>
                      <a:pt x="8361" y="3473"/>
                    </a:cubicBezTo>
                    <a:cubicBezTo>
                      <a:pt x="8320" y="3490"/>
                      <a:pt x="8276" y="3499"/>
                      <a:pt x="8233" y="3499"/>
                    </a:cubicBezTo>
                    <a:cubicBezTo>
                      <a:pt x="8143" y="3499"/>
                      <a:pt x="8054" y="3462"/>
                      <a:pt x="7988" y="3394"/>
                    </a:cubicBezTo>
                    <a:cubicBezTo>
                      <a:pt x="7948" y="3352"/>
                      <a:pt x="7953" y="3212"/>
                      <a:pt x="7876" y="3212"/>
                    </a:cubicBezTo>
                    <a:cubicBezTo>
                      <a:pt x="7861" y="3212"/>
                      <a:pt x="7843" y="3217"/>
                      <a:pt x="7821" y="3230"/>
                    </a:cubicBezTo>
                    <a:cubicBezTo>
                      <a:pt x="7748" y="3271"/>
                      <a:pt x="7729" y="3375"/>
                      <a:pt x="7739" y="3460"/>
                    </a:cubicBezTo>
                    <a:cubicBezTo>
                      <a:pt x="7748" y="3549"/>
                      <a:pt x="7783" y="3631"/>
                      <a:pt x="7786" y="3719"/>
                    </a:cubicBezTo>
                    <a:cubicBezTo>
                      <a:pt x="7789" y="3741"/>
                      <a:pt x="7786" y="3760"/>
                      <a:pt x="7776" y="3779"/>
                    </a:cubicBezTo>
                    <a:cubicBezTo>
                      <a:pt x="7766" y="3796"/>
                      <a:pt x="7750" y="3803"/>
                      <a:pt x="7732" y="3803"/>
                    </a:cubicBezTo>
                    <a:cubicBezTo>
                      <a:pt x="7703" y="3803"/>
                      <a:pt x="7670" y="3784"/>
                      <a:pt x="7650" y="3760"/>
                    </a:cubicBezTo>
                    <a:cubicBezTo>
                      <a:pt x="7617" y="3724"/>
                      <a:pt x="7584" y="3674"/>
                      <a:pt x="7538" y="3674"/>
                    </a:cubicBezTo>
                    <a:cubicBezTo>
                      <a:pt x="7536" y="3674"/>
                      <a:pt x="7533" y="3675"/>
                      <a:pt x="7530" y="3675"/>
                    </a:cubicBezTo>
                    <a:cubicBezTo>
                      <a:pt x="7514" y="3795"/>
                      <a:pt x="7461" y="3906"/>
                      <a:pt x="7372" y="3991"/>
                    </a:cubicBezTo>
                    <a:cubicBezTo>
                      <a:pt x="7217" y="3906"/>
                      <a:pt x="7325" y="3609"/>
                      <a:pt x="7208" y="3470"/>
                    </a:cubicBezTo>
                    <a:cubicBezTo>
                      <a:pt x="7198" y="3469"/>
                      <a:pt x="7189" y="3468"/>
                      <a:pt x="7179" y="3468"/>
                    </a:cubicBezTo>
                    <a:cubicBezTo>
                      <a:pt x="7133" y="3468"/>
                      <a:pt x="7089" y="3480"/>
                      <a:pt x="7047" y="3501"/>
                    </a:cubicBezTo>
                    <a:cubicBezTo>
                      <a:pt x="7050" y="3416"/>
                      <a:pt x="7031" y="3328"/>
                      <a:pt x="6984" y="3252"/>
                    </a:cubicBezTo>
                    <a:lnTo>
                      <a:pt x="6731" y="3451"/>
                    </a:lnTo>
                    <a:cubicBezTo>
                      <a:pt x="6684" y="3384"/>
                      <a:pt x="6680" y="3293"/>
                      <a:pt x="6693" y="3208"/>
                    </a:cubicBezTo>
                    <a:cubicBezTo>
                      <a:pt x="6706" y="3125"/>
                      <a:pt x="6731" y="3043"/>
                      <a:pt x="6722" y="2961"/>
                    </a:cubicBezTo>
                    <a:cubicBezTo>
                      <a:pt x="6712" y="2876"/>
                      <a:pt x="6658" y="2791"/>
                      <a:pt x="6583" y="2787"/>
                    </a:cubicBezTo>
                    <a:cubicBezTo>
                      <a:pt x="6611" y="2664"/>
                      <a:pt x="6583" y="2535"/>
                      <a:pt x="6500" y="2437"/>
                    </a:cubicBezTo>
                    <a:cubicBezTo>
                      <a:pt x="6330" y="2472"/>
                      <a:pt x="6270" y="2620"/>
                      <a:pt x="6159" y="2737"/>
                    </a:cubicBezTo>
                    <a:cubicBezTo>
                      <a:pt x="6275" y="2379"/>
                      <a:pt x="5942" y="2047"/>
                      <a:pt x="5627" y="2047"/>
                    </a:cubicBezTo>
                    <a:cubicBezTo>
                      <a:pt x="5536" y="2047"/>
                      <a:pt x="5447" y="2075"/>
                      <a:pt x="5370" y="2137"/>
                    </a:cubicBezTo>
                    <a:cubicBezTo>
                      <a:pt x="5088" y="2364"/>
                      <a:pt x="5083" y="2846"/>
                      <a:pt x="5280" y="3165"/>
                    </a:cubicBezTo>
                    <a:lnTo>
                      <a:pt x="5280" y="3165"/>
                    </a:lnTo>
                    <a:cubicBezTo>
                      <a:pt x="5261" y="3161"/>
                      <a:pt x="5242" y="3160"/>
                      <a:pt x="5223" y="3160"/>
                    </a:cubicBezTo>
                    <a:cubicBezTo>
                      <a:pt x="5065" y="3160"/>
                      <a:pt x="4877" y="3279"/>
                      <a:pt x="4858" y="3467"/>
                    </a:cubicBezTo>
                    <a:cubicBezTo>
                      <a:pt x="4823" y="3789"/>
                      <a:pt x="5067" y="4054"/>
                      <a:pt x="5291" y="4256"/>
                    </a:cubicBezTo>
                    <a:cubicBezTo>
                      <a:pt x="5161" y="4150"/>
                      <a:pt x="4988" y="4044"/>
                      <a:pt x="4836" y="4044"/>
                    </a:cubicBezTo>
                    <a:cubicBezTo>
                      <a:pt x="4762" y="4044"/>
                      <a:pt x="4693" y="4070"/>
                      <a:pt x="4637" y="4133"/>
                    </a:cubicBezTo>
                    <a:cubicBezTo>
                      <a:pt x="4416" y="4382"/>
                      <a:pt x="4735" y="4768"/>
                      <a:pt x="5022" y="4913"/>
                    </a:cubicBezTo>
                    <a:cubicBezTo>
                      <a:pt x="5307" y="5061"/>
                      <a:pt x="5660" y="5368"/>
                      <a:pt x="5502" y="5668"/>
                    </a:cubicBezTo>
                    <a:cubicBezTo>
                      <a:pt x="5482" y="5667"/>
                      <a:pt x="5462" y="5666"/>
                      <a:pt x="5442" y="5666"/>
                    </a:cubicBezTo>
                    <a:cubicBezTo>
                      <a:pt x="5121" y="5666"/>
                      <a:pt x="4801" y="5830"/>
                      <a:pt x="4599" y="6107"/>
                    </a:cubicBezTo>
                    <a:cubicBezTo>
                      <a:pt x="4511" y="5826"/>
                      <a:pt x="4327" y="5579"/>
                      <a:pt x="4081" y="5415"/>
                    </a:cubicBezTo>
                    <a:lnTo>
                      <a:pt x="3952" y="6000"/>
                    </a:lnTo>
                    <a:cubicBezTo>
                      <a:pt x="3781" y="5696"/>
                      <a:pt x="3484" y="5485"/>
                      <a:pt x="3165" y="5444"/>
                    </a:cubicBezTo>
                    <a:lnTo>
                      <a:pt x="3165" y="5444"/>
                    </a:lnTo>
                    <a:cubicBezTo>
                      <a:pt x="3134" y="5842"/>
                      <a:pt x="3367" y="6249"/>
                      <a:pt x="3708" y="6379"/>
                    </a:cubicBezTo>
                    <a:lnTo>
                      <a:pt x="2960" y="6423"/>
                    </a:lnTo>
                    <a:cubicBezTo>
                      <a:pt x="3396" y="6865"/>
                      <a:pt x="3977" y="7010"/>
                      <a:pt x="4413" y="7386"/>
                    </a:cubicBezTo>
                    <a:cubicBezTo>
                      <a:pt x="4365" y="7456"/>
                      <a:pt x="4288" y="7499"/>
                      <a:pt x="4205" y="7499"/>
                    </a:cubicBezTo>
                    <a:cubicBezTo>
                      <a:pt x="4194" y="7499"/>
                      <a:pt x="4183" y="7498"/>
                      <a:pt x="4173" y="7497"/>
                    </a:cubicBezTo>
                    <a:cubicBezTo>
                      <a:pt x="4070" y="7494"/>
                      <a:pt x="3970" y="7458"/>
                      <a:pt x="3868" y="7458"/>
                    </a:cubicBezTo>
                    <a:cubicBezTo>
                      <a:pt x="3860" y="7458"/>
                      <a:pt x="3852" y="7458"/>
                      <a:pt x="3844" y="7459"/>
                    </a:cubicBezTo>
                    <a:cubicBezTo>
                      <a:pt x="3775" y="7462"/>
                      <a:pt x="3690" y="7497"/>
                      <a:pt x="3677" y="7576"/>
                    </a:cubicBezTo>
                    <a:cubicBezTo>
                      <a:pt x="3655" y="7702"/>
                      <a:pt x="3816" y="7749"/>
                      <a:pt x="3930" y="7749"/>
                    </a:cubicBezTo>
                    <a:cubicBezTo>
                      <a:pt x="3870" y="7812"/>
                      <a:pt x="3854" y="7904"/>
                      <a:pt x="3892" y="7983"/>
                    </a:cubicBezTo>
                    <a:cubicBezTo>
                      <a:pt x="3919" y="8042"/>
                      <a:pt x="3977" y="8076"/>
                      <a:pt x="4039" y="8076"/>
                    </a:cubicBezTo>
                    <a:cubicBezTo>
                      <a:pt x="4056" y="8076"/>
                      <a:pt x="4073" y="8074"/>
                      <a:pt x="4091" y="8068"/>
                    </a:cubicBezTo>
                    <a:lnTo>
                      <a:pt x="4091" y="8068"/>
                    </a:lnTo>
                    <a:cubicBezTo>
                      <a:pt x="4043" y="8112"/>
                      <a:pt x="4078" y="8207"/>
                      <a:pt x="4135" y="8239"/>
                    </a:cubicBezTo>
                    <a:cubicBezTo>
                      <a:pt x="4192" y="8270"/>
                      <a:pt x="4258" y="8261"/>
                      <a:pt x="4321" y="8277"/>
                    </a:cubicBezTo>
                    <a:cubicBezTo>
                      <a:pt x="4827" y="8384"/>
                      <a:pt x="4492" y="9230"/>
                      <a:pt x="4151" y="9332"/>
                    </a:cubicBezTo>
                    <a:cubicBezTo>
                      <a:pt x="4297" y="9058"/>
                      <a:pt x="4066" y="8657"/>
                      <a:pt x="3788" y="8657"/>
                    </a:cubicBezTo>
                    <a:cubicBezTo>
                      <a:pt x="3771" y="8657"/>
                      <a:pt x="3754" y="8659"/>
                      <a:pt x="3737" y="8662"/>
                    </a:cubicBezTo>
                    <a:cubicBezTo>
                      <a:pt x="3434" y="8716"/>
                      <a:pt x="3304" y="9221"/>
                      <a:pt x="3535" y="9445"/>
                    </a:cubicBezTo>
                    <a:cubicBezTo>
                      <a:pt x="3467" y="9394"/>
                      <a:pt x="3387" y="9369"/>
                      <a:pt x="3307" y="9369"/>
                    </a:cubicBezTo>
                    <a:cubicBezTo>
                      <a:pt x="3233" y="9369"/>
                      <a:pt x="3159" y="9390"/>
                      <a:pt x="3096" y="9433"/>
                    </a:cubicBezTo>
                    <a:cubicBezTo>
                      <a:pt x="3140" y="9666"/>
                      <a:pt x="3241" y="9884"/>
                      <a:pt x="3393" y="10067"/>
                    </a:cubicBezTo>
                    <a:lnTo>
                      <a:pt x="3102" y="10317"/>
                    </a:lnTo>
                    <a:cubicBezTo>
                      <a:pt x="3122" y="10313"/>
                      <a:pt x="3142" y="10311"/>
                      <a:pt x="3161" y="10311"/>
                    </a:cubicBezTo>
                    <a:cubicBezTo>
                      <a:pt x="3515" y="10311"/>
                      <a:pt x="3729" y="10973"/>
                      <a:pt x="3408" y="11198"/>
                    </a:cubicBezTo>
                    <a:cubicBezTo>
                      <a:pt x="3328" y="11254"/>
                      <a:pt x="3240" y="11277"/>
                      <a:pt x="3148" y="11277"/>
                    </a:cubicBezTo>
                    <a:cubicBezTo>
                      <a:pt x="2965" y="11277"/>
                      <a:pt x="2769" y="11186"/>
                      <a:pt x="2603" y="11088"/>
                    </a:cubicBezTo>
                    <a:cubicBezTo>
                      <a:pt x="2403" y="10972"/>
                      <a:pt x="2183" y="10840"/>
                      <a:pt x="1967" y="10840"/>
                    </a:cubicBezTo>
                    <a:cubicBezTo>
                      <a:pt x="1910" y="10840"/>
                      <a:pt x="1853" y="10849"/>
                      <a:pt x="1798" y="10870"/>
                    </a:cubicBezTo>
                    <a:cubicBezTo>
                      <a:pt x="1573" y="10951"/>
                      <a:pt x="1484" y="11333"/>
                      <a:pt x="1618" y="11492"/>
                    </a:cubicBezTo>
                    <a:lnTo>
                      <a:pt x="1618" y="11492"/>
                    </a:lnTo>
                    <a:cubicBezTo>
                      <a:pt x="1564" y="11471"/>
                      <a:pt x="1505" y="11460"/>
                      <a:pt x="1447" y="11460"/>
                    </a:cubicBezTo>
                    <a:cubicBezTo>
                      <a:pt x="1252" y="11460"/>
                      <a:pt x="1053" y="11576"/>
                      <a:pt x="970" y="11776"/>
                    </a:cubicBezTo>
                    <a:cubicBezTo>
                      <a:pt x="841" y="12076"/>
                      <a:pt x="1011" y="12484"/>
                      <a:pt x="1302" y="12569"/>
                    </a:cubicBezTo>
                    <a:cubicBezTo>
                      <a:pt x="1084" y="12645"/>
                      <a:pt x="910" y="12809"/>
                      <a:pt x="815" y="13021"/>
                    </a:cubicBezTo>
                    <a:cubicBezTo>
                      <a:pt x="1024" y="13265"/>
                      <a:pt x="1329" y="13402"/>
                      <a:pt x="1647" y="13402"/>
                    </a:cubicBezTo>
                    <a:cubicBezTo>
                      <a:pt x="1671" y="13402"/>
                      <a:pt x="1695" y="13401"/>
                      <a:pt x="1719" y="13400"/>
                    </a:cubicBezTo>
                    <a:lnTo>
                      <a:pt x="1719" y="13400"/>
                    </a:lnTo>
                    <a:cubicBezTo>
                      <a:pt x="1548" y="13501"/>
                      <a:pt x="1434" y="13681"/>
                      <a:pt x="1422" y="13880"/>
                    </a:cubicBezTo>
                    <a:cubicBezTo>
                      <a:pt x="1794" y="13895"/>
                      <a:pt x="2148" y="14050"/>
                      <a:pt x="2414" y="14312"/>
                    </a:cubicBezTo>
                    <a:cubicBezTo>
                      <a:pt x="2180" y="14451"/>
                      <a:pt x="1896" y="14398"/>
                      <a:pt x="1640" y="14464"/>
                    </a:cubicBezTo>
                    <a:cubicBezTo>
                      <a:pt x="1384" y="14533"/>
                      <a:pt x="1141" y="14871"/>
                      <a:pt x="1305" y="15096"/>
                    </a:cubicBezTo>
                    <a:cubicBezTo>
                      <a:pt x="1268" y="15091"/>
                      <a:pt x="1230" y="15088"/>
                      <a:pt x="1192" y="15088"/>
                    </a:cubicBezTo>
                    <a:cubicBezTo>
                      <a:pt x="824" y="15088"/>
                      <a:pt x="459" y="15322"/>
                      <a:pt x="278" y="15683"/>
                    </a:cubicBezTo>
                    <a:cubicBezTo>
                      <a:pt x="357" y="15803"/>
                      <a:pt x="484" y="15879"/>
                      <a:pt x="626" y="15888"/>
                    </a:cubicBezTo>
                    <a:cubicBezTo>
                      <a:pt x="361" y="16015"/>
                      <a:pt x="143" y="16220"/>
                      <a:pt x="1" y="16479"/>
                    </a:cubicBezTo>
                    <a:cubicBezTo>
                      <a:pt x="145" y="16684"/>
                      <a:pt x="379" y="16796"/>
                      <a:pt x="611" y="16796"/>
                    </a:cubicBezTo>
                    <a:cubicBezTo>
                      <a:pt x="751" y="16796"/>
                      <a:pt x="890" y="16756"/>
                      <a:pt x="1008" y="16672"/>
                    </a:cubicBezTo>
                    <a:cubicBezTo>
                      <a:pt x="1138" y="16580"/>
                      <a:pt x="1248" y="16444"/>
                      <a:pt x="1397" y="16409"/>
                    </a:cubicBezTo>
                    <a:cubicBezTo>
                      <a:pt x="1411" y="16406"/>
                      <a:pt x="1426" y="16404"/>
                      <a:pt x="1442" y="16404"/>
                    </a:cubicBezTo>
                    <a:cubicBezTo>
                      <a:pt x="1581" y="16404"/>
                      <a:pt x="1730" y="16550"/>
                      <a:pt x="1662" y="16684"/>
                    </a:cubicBezTo>
                    <a:cubicBezTo>
                      <a:pt x="1223" y="16798"/>
                      <a:pt x="860" y="17208"/>
                      <a:pt x="762" y="17698"/>
                    </a:cubicBezTo>
                    <a:cubicBezTo>
                      <a:pt x="788" y="17699"/>
                      <a:pt x="814" y="17699"/>
                      <a:pt x="840" y="17699"/>
                    </a:cubicBezTo>
                    <a:cubicBezTo>
                      <a:pt x="1243" y="17699"/>
                      <a:pt x="1637" y="17586"/>
                      <a:pt x="1978" y="17366"/>
                    </a:cubicBezTo>
                    <a:cubicBezTo>
                      <a:pt x="1978" y="17586"/>
                      <a:pt x="2173" y="17695"/>
                      <a:pt x="2380" y="17695"/>
                    </a:cubicBezTo>
                    <a:cubicBezTo>
                      <a:pt x="2480" y="17695"/>
                      <a:pt x="2582" y="17669"/>
                      <a:pt x="2666" y="17619"/>
                    </a:cubicBezTo>
                    <a:cubicBezTo>
                      <a:pt x="2922" y="17464"/>
                      <a:pt x="3127" y="17183"/>
                      <a:pt x="3415" y="17136"/>
                    </a:cubicBezTo>
                    <a:lnTo>
                      <a:pt x="3415" y="17136"/>
                    </a:lnTo>
                    <a:cubicBezTo>
                      <a:pt x="3286" y="17321"/>
                      <a:pt x="3498" y="17584"/>
                      <a:pt x="3706" y="17584"/>
                    </a:cubicBezTo>
                    <a:cubicBezTo>
                      <a:pt x="3728" y="17584"/>
                      <a:pt x="3750" y="17581"/>
                      <a:pt x="3772" y="17575"/>
                    </a:cubicBezTo>
                    <a:cubicBezTo>
                      <a:pt x="3983" y="17513"/>
                      <a:pt x="4110" y="17285"/>
                      <a:pt x="4198" y="17060"/>
                    </a:cubicBezTo>
                    <a:lnTo>
                      <a:pt x="4198" y="17060"/>
                    </a:lnTo>
                    <a:cubicBezTo>
                      <a:pt x="4129" y="17301"/>
                      <a:pt x="4389" y="17522"/>
                      <a:pt x="4635" y="17522"/>
                    </a:cubicBezTo>
                    <a:cubicBezTo>
                      <a:pt x="4708" y="17522"/>
                      <a:pt x="4780" y="17503"/>
                      <a:pt x="4842" y="17458"/>
                    </a:cubicBezTo>
                    <a:cubicBezTo>
                      <a:pt x="5127" y="17256"/>
                      <a:pt x="5190" y="16833"/>
                      <a:pt x="5231" y="16457"/>
                    </a:cubicBezTo>
                    <a:cubicBezTo>
                      <a:pt x="5273" y="16470"/>
                      <a:pt x="5317" y="16476"/>
                      <a:pt x="5361" y="16476"/>
                    </a:cubicBezTo>
                    <a:cubicBezTo>
                      <a:pt x="5587" y="16476"/>
                      <a:pt x="5815" y="16313"/>
                      <a:pt x="5894" y="16075"/>
                    </a:cubicBezTo>
                    <a:cubicBezTo>
                      <a:pt x="5983" y="15794"/>
                      <a:pt x="5862" y="15450"/>
                      <a:pt x="5627" y="15314"/>
                    </a:cubicBezTo>
                    <a:lnTo>
                      <a:pt x="5627" y="15314"/>
                    </a:lnTo>
                    <a:cubicBezTo>
                      <a:pt x="5815" y="15417"/>
                      <a:pt x="6019" y="15522"/>
                      <a:pt x="6224" y="15522"/>
                    </a:cubicBezTo>
                    <a:cubicBezTo>
                      <a:pt x="6269" y="15522"/>
                      <a:pt x="6314" y="15517"/>
                      <a:pt x="6358" y="15506"/>
                    </a:cubicBezTo>
                    <a:cubicBezTo>
                      <a:pt x="6566" y="15455"/>
                      <a:pt x="6734" y="15202"/>
                      <a:pt x="6701" y="14990"/>
                    </a:cubicBezTo>
                    <a:lnTo>
                      <a:pt x="6701" y="14990"/>
                    </a:lnTo>
                    <a:cubicBezTo>
                      <a:pt x="6768" y="15078"/>
                      <a:pt x="6882" y="15123"/>
                      <a:pt x="6999" y="15123"/>
                    </a:cubicBezTo>
                    <a:cubicBezTo>
                      <a:pt x="7111" y="15123"/>
                      <a:pt x="7228" y="15082"/>
                      <a:pt x="7309" y="14998"/>
                    </a:cubicBezTo>
                    <a:cubicBezTo>
                      <a:pt x="7511" y="14789"/>
                      <a:pt x="7555" y="14458"/>
                      <a:pt x="7584" y="14151"/>
                    </a:cubicBezTo>
                    <a:lnTo>
                      <a:pt x="7881" y="14600"/>
                    </a:lnTo>
                    <a:lnTo>
                      <a:pt x="8219" y="14363"/>
                    </a:lnTo>
                    <a:lnTo>
                      <a:pt x="8219" y="14363"/>
                    </a:lnTo>
                    <a:cubicBezTo>
                      <a:pt x="8045" y="14492"/>
                      <a:pt x="8149" y="14832"/>
                      <a:pt x="8345" y="14909"/>
                    </a:cubicBezTo>
                    <a:cubicBezTo>
                      <a:pt x="8398" y="14930"/>
                      <a:pt x="8452" y="14939"/>
                      <a:pt x="8506" y="14939"/>
                    </a:cubicBezTo>
                    <a:cubicBezTo>
                      <a:pt x="8659" y="14939"/>
                      <a:pt x="8814" y="14869"/>
                      <a:pt x="8961" y="14802"/>
                    </a:cubicBezTo>
                    <a:lnTo>
                      <a:pt x="8961" y="14802"/>
                    </a:lnTo>
                    <a:cubicBezTo>
                      <a:pt x="8724" y="14938"/>
                      <a:pt x="8465" y="15099"/>
                      <a:pt x="8386" y="15383"/>
                    </a:cubicBezTo>
                    <a:cubicBezTo>
                      <a:pt x="8317" y="15623"/>
                      <a:pt x="8498" y="15927"/>
                      <a:pt x="8697" y="15927"/>
                    </a:cubicBezTo>
                    <a:cubicBezTo>
                      <a:pt x="8733" y="15927"/>
                      <a:pt x="8770" y="15917"/>
                      <a:pt x="8806" y="15895"/>
                    </a:cubicBezTo>
                    <a:lnTo>
                      <a:pt x="8806" y="15895"/>
                    </a:lnTo>
                    <a:cubicBezTo>
                      <a:pt x="8742" y="16193"/>
                      <a:pt x="9034" y="16427"/>
                      <a:pt x="9313" y="16427"/>
                    </a:cubicBezTo>
                    <a:cubicBezTo>
                      <a:pt x="9380" y="16427"/>
                      <a:pt x="9447" y="16413"/>
                      <a:pt x="9507" y="16384"/>
                    </a:cubicBezTo>
                    <a:cubicBezTo>
                      <a:pt x="9820" y="16229"/>
                      <a:pt x="9984" y="15850"/>
                      <a:pt x="10123" y="15503"/>
                    </a:cubicBezTo>
                    <a:cubicBezTo>
                      <a:pt x="10338" y="15914"/>
                      <a:pt x="10603" y="16327"/>
                      <a:pt x="10815" y="16747"/>
                    </a:cubicBezTo>
                    <a:cubicBezTo>
                      <a:pt x="11036" y="15948"/>
                      <a:pt x="10790" y="15013"/>
                      <a:pt x="10215" y="14477"/>
                    </a:cubicBezTo>
                    <a:cubicBezTo>
                      <a:pt x="10275" y="14434"/>
                      <a:pt x="10345" y="14414"/>
                      <a:pt x="10415" y="14414"/>
                    </a:cubicBezTo>
                    <a:cubicBezTo>
                      <a:pt x="10549" y="14414"/>
                      <a:pt x="10684" y="14486"/>
                      <a:pt x="10755" y="14612"/>
                    </a:cubicBezTo>
                    <a:lnTo>
                      <a:pt x="10862" y="13940"/>
                    </a:lnTo>
                    <a:lnTo>
                      <a:pt x="10862" y="13940"/>
                    </a:lnTo>
                    <a:cubicBezTo>
                      <a:pt x="10828" y="14163"/>
                      <a:pt x="11032" y="14228"/>
                      <a:pt x="11241" y="14228"/>
                    </a:cubicBezTo>
                    <a:cubicBezTo>
                      <a:pt x="11404" y="14228"/>
                      <a:pt x="11570" y="14189"/>
                      <a:pt x="11630" y="14154"/>
                    </a:cubicBezTo>
                    <a:cubicBezTo>
                      <a:pt x="11693" y="14517"/>
                      <a:pt x="11721" y="14865"/>
                      <a:pt x="11904" y="15193"/>
                    </a:cubicBezTo>
                    <a:lnTo>
                      <a:pt x="11904" y="15193"/>
                    </a:lnTo>
                    <a:cubicBezTo>
                      <a:pt x="11855" y="15102"/>
                      <a:pt x="12059" y="14508"/>
                      <a:pt x="12125" y="14388"/>
                    </a:cubicBezTo>
                    <a:lnTo>
                      <a:pt x="12125" y="14388"/>
                    </a:lnTo>
                    <a:cubicBezTo>
                      <a:pt x="12122" y="14600"/>
                      <a:pt x="12138" y="14811"/>
                      <a:pt x="12163" y="15023"/>
                    </a:cubicBezTo>
                    <a:cubicBezTo>
                      <a:pt x="12176" y="15115"/>
                      <a:pt x="12215" y="15228"/>
                      <a:pt x="12296" y="15228"/>
                    </a:cubicBezTo>
                    <a:cubicBezTo>
                      <a:pt x="12298" y="15228"/>
                      <a:pt x="12300" y="15228"/>
                      <a:pt x="12302" y="15228"/>
                    </a:cubicBezTo>
                    <a:cubicBezTo>
                      <a:pt x="12435" y="15225"/>
                      <a:pt x="12410" y="14966"/>
                      <a:pt x="12530" y="14897"/>
                    </a:cubicBezTo>
                    <a:cubicBezTo>
                      <a:pt x="12577" y="14950"/>
                      <a:pt x="12574" y="15036"/>
                      <a:pt x="12593" y="15108"/>
                    </a:cubicBezTo>
                    <a:cubicBezTo>
                      <a:pt x="12606" y="15171"/>
                      <a:pt x="12656" y="15234"/>
                      <a:pt x="12707" y="15234"/>
                    </a:cubicBezTo>
                    <a:cubicBezTo>
                      <a:pt x="12717" y="15234"/>
                      <a:pt x="12728" y="15231"/>
                      <a:pt x="12738" y="15225"/>
                    </a:cubicBezTo>
                    <a:cubicBezTo>
                      <a:pt x="12763" y="15206"/>
                      <a:pt x="12779" y="15184"/>
                      <a:pt x="12789" y="15156"/>
                    </a:cubicBezTo>
                    <a:cubicBezTo>
                      <a:pt x="12909" y="14837"/>
                      <a:pt x="12732" y="14486"/>
                      <a:pt x="12561" y="14192"/>
                    </a:cubicBezTo>
                    <a:cubicBezTo>
                      <a:pt x="12391" y="13902"/>
                      <a:pt x="12220" y="13545"/>
                      <a:pt x="12350" y="13232"/>
                    </a:cubicBezTo>
                    <a:cubicBezTo>
                      <a:pt x="12368" y="13190"/>
                      <a:pt x="12405" y="13145"/>
                      <a:pt x="12444" y="13145"/>
                    </a:cubicBezTo>
                    <a:cubicBezTo>
                      <a:pt x="12452" y="13145"/>
                      <a:pt x="12459" y="13146"/>
                      <a:pt x="12467" y="13150"/>
                    </a:cubicBezTo>
                    <a:cubicBezTo>
                      <a:pt x="12498" y="13166"/>
                      <a:pt x="12508" y="13204"/>
                      <a:pt x="12517" y="13238"/>
                    </a:cubicBezTo>
                    <a:lnTo>
                      <a:pt x="12612" y="13655"/>
                    </a:lnTo>
                    <a:cubicBezTo>
                      <a:pt x="12631" y="13731"/>
                      <a:pt x="12653" y="13813"/>
                      <a:pt x="12707" y="13867"/>
                    </a:cubicBezTo>
                    <a:cubicBezTo>
                      <a:pt x="12733" y="13893"/>
                      <a:pt x="12770" y="13908"/>
                      <a:pt x="12806" y="13908"/>
                    </a:cubicBezTo>
                    <a:cubicBezTo>
                      <a:pt x="12842" y="13908"/>
                      <a:pt x="12877" y="13893"/>
                      <a:pt x="12896" y="13857"/>
                    </a:cubicBezTo>
                    <a:cubicBezTo>
                      <a:pt x="12912" y="13823"/>
                      <a:pt x="12918" y="13785"/>
                      <a:pt x="12912" y="13747"/>
                    </a:cubicBezTo>
                    <a:cubicBezTo>
                      <a:pt x="12890" y="13450"/>
                      <a:pt x="12710" y="13144"/>
                      <a:pt x="12833" y="12878"/>
                    </a:cubicBezTo>
                    <a:cubicBezTo>
                      <a:pt x="12849" y="12842"/>
                      <a:pt x="12891" y="12814"/>
                      <a:pt x="12923" y="12814"/>
                    </a:cubicBezTo>
                    <a:cubicBezTo>
                      <a:pt x="12941" y="12814"/>
                      <a:pt x="12956" y="12824"/>
                      <a:pt x="12959" y="12847"/>
                    </a:cubicBezTo>
                    <a:cubicBezTo>
                      <a:pt x="12994" y="12714"/>
                      <a:pt x="12915" y="12588"/>
                      <a:pt x="12871" y="12458"/>
                    </a:cubicBezTo>
                    <a:cubicBezTo>
                      <a:pt x="12827" y="12332"/>
                      <a:pt x="12865" y="12139"/>
                      <a:pt x="12988" y="12139"/>
                    </a:cubicBezTo>
                    <a:cubicBezTo>
                      <a:pt x="13136" y="12490"/>
                      <a:pt x="12956" y="12932"/>
                      <a:pt x="13114" y="13276"/>
                    </a:cubicBezTo>
                    <a:cubicBezTo>
                      <a:pt x="13130" y="13311"/>
                      <a:pt x="13152" y="13343"/>
                      <a:pt x="13180" y="13368"/>
                    </a:cubicBezTo>
                    <a:cubicBezTo>
                      <a:pt x="13202" y="13384"/>
                      <a:pt x="13226" y="13391"/>
                      <a:pt x="13250" y="13391"/>
                    </a:cubicBezTo>
                    <a:cubicBezTo>
                      <a:pt x="13327" y="13391"/>
                      <a:pt x="13407" y="13321"/>
                      <a:pt x="13446" y="13242"/>
                    </a:cubicBezTo>
                    <a:cubicBezTo>
                      <a:pt x="13521" y="13074"/>
                      <a:pt x="13493" y="12872"/>
                      <a:pt x="13458" y="12689"/>
                    </a:cubicBezTo>
                    <a:cubicBezTo>
                      <a:pt x="13424" y="12503"/>
                      <a:pt x="13386" y="12310"/>
                      <a:pt x="13443" y="12130"/>
                    </a:cubicBezTo>
                    <a:cubicBezTo>
                      <a:pt x="13484" y="11992"/>
                      <a:pt x="13615" y="11877"/>
                      <a:pt x="13741" y="11877"/>
                    </a:cubicBezTo>
                    <a:cubicBezTo>
                      <a:pt x="13776" y="11877"/>
                      <a:pt x="13811" y="11886"/>
                      <a:pt x="13844" y="11906"/>
                    </a:cubicBezTo>
                    <a:cubicBezTo>
                      <a:pt x="13876" y="11785"/>
                      <a:pt x="13952" y="11648"/>
                      <a:pt x="14057" y="11648"/>
                    </a:cubicBezTo>
                    <a:cubicBezTo>
                      <a:pt x="14065" y="11648"/>
                      <a:pt x="14073" y="11648"/>
                      <a:pt x="14081" y="11650"/>
                    </a:cubicBezTo>
                    <a:cubicBezTo>
                      <a:pt x="14213" y="11675"/>
                      <a:pt x="14235" y="11880"/>
                      <a:pt x="14185" y="12019"/>
                    </a:cubicBezTo>
                    <a:cubicBezTo>
                      <a:pt x="14137" y="12155"/>
                      <a:pt x="14049" y="12297"/>
                      <a:pt x="14090" y="12439"/>
                    </a:cubicBezTo>
                    <a:cubicBezTo>
                      <a:pt x="14103" y="12490"/>
                      <a:pt x="14134" y="12537"/>
                      <a:pt x="14147" y="12591"/>
                    </a:cubicBezTo>
                    <a:cubicBezTo>
                      <a:pt x="14178" y="12708"/>
                      <a:pt x="14112" y="12834"/>
                      <a:pt x="14030" y="12916"/>
                    </a:cubicBezTo>
                    <a:cubicBezTo>
                      <a:pt x="13945" y="12998"/>
                      <a:pt x="13840" y="13052"/>
                      <a:pt x="13752" y="13131"/>
                    </a:cubicBezTo>
                    <a:cubicBezTo>
                      <a:pt x="13664" y="13210"/>
                      <a:pt x="13591" y="13327"/>
                      <a:pt x="13607" y="13450"/>
                    </a:cubicBezTo>
                    <a:cubicBezTo>
                      <a:pt x="13621" y="13539"/>
                      <a:pt x="13705" y="13615"/>
                      <a:pt x="13784" y="13615"/>
                    </a:cubicBezTo>
                    <a:cubicBezTo>
                      <a:pt x="13811" y="13615"/>
                      <a:pt x="13837" y="13606"/>
                      <a:pt x="13859" y="13586"/>
                    </a:cubicBezTo>
                    <a:cubicBezTo>
                      <a:pt x="13904" y="13545"/>
                      <a:pt x="13916" y="13478"/>
                      <a:pt x="13951" y="13428"/>
                    </a:cubicBezTo>
                    <a:cubicBezTo>
                      <a:pt x="13971" y="13398"/>
                      <a:pt x="14009" y="13379"/>
                      <a:pt x="14042" y="13379"/>
                    </a:cubicBezTo>
                    <a:cubicBezTo>
                      <a:pt x="14065" y="13379"/>
                      <a:pt x="14086" y="13389"/>
                      <a:pt x="14096" y="13412"/>
                    </a:cubicBezTo>
                    <a:cubicBezTo>
                      <a:pt x="14093" y="13545"/>
                      <a:pt x="14024" y="13665"/>
                      <a:pt x="13964" y="13782"/>
                    </a:cubicBezTo>
                    <a:cubicBezTo>
                      <a:pt x="13904" y="13902"/>
                      <a:pt x="13859" y="14041"/>
                      <a:pt x="13904" y="14167"/>
                    </a:cubicBezTo>
                    <a:cubicBezTo>
                      <a:pt x="13932" y="14242"/>
                      <a:pt x="14011" y="14290"/>
                      <a:pt x="14082" y="14290"/>
                    </a:cubicBezTo>
                    <a:cubicBezTo>
                      <a:pt x="14128" y="14290"/>
                      <a:pt x="14171" y="14270"/>
                      <a:pt x="14194" y="14224"/>
                    </a:cubicBezTo>
                    <a:cubicBezTo>
                      <a:pt x="14194" y="14410"/>
                      <a:pt x="14232" y="14597"/>
                      <a:pt x="14308" y="14770"/>
                    </a:cubicBezTo>
                    <a:cubicBezTo>
                      <a:pt x="14343" y="14845"/>
                      <a:pt x="14411" y="14925"/>
                      <a:pt x="14477" y="14925"/>
                    </a:cubicBezTo>
                    <a:cubicBezTo>
                      <a:pt x="14495" y="14925"/>
                      <a:pt x="14512" y="14919"/>
                      <a:pt x="14529" y="14906"/>
                    </a:cubicBezTo>
                    <a:cubicBezTo>
                      <a:pt x="14567" y="14874"/>
                      <a:pt x="14580" y="14821"/>
                      <a:pt x="14586" y="14770"/>
                    </a:cubicBezTo>
                    <a:lnTo>
                      <a:pt x="14687" y="14145"/>
                    </a:lnTo>
                    <a:cubicBezTo>
                      <a:pt x="14745" y="14230"/>
                      <a:pt x="14830" y="14323"/>
                      <a:pt x="14919" y="14323"/>
                    </a:cubicBezTo>
                    <a:cubicBezTo>
                      <a:pt x="14937" y="14323"/>
                      <a:pt x="14954" y="14320"/>
                      <a:pt x="14971" y="14312"/>
                    </a:cubicBezTo>
                    <a:cubicBezTo>
                      <a:pt x="15319" y="14158"/>
                      <a:pt x="14886" y="13298"/>
                      <a:pt x="14816" y="13099"/>
                    </a:cubicBezTo>
                    <a:cubicBezTo>
                      <a:pt x="14649" y="12623"/>
                      <a:pt x="14981" y="12041"/>
                      <a:pt x="15135" y="11599"/>
                    </a:cubicBezTo>
                    <a:lnTo>
                      <a:pt x="15135" y="11599"/>
                    </a:lnTo>
                    <a:cubicBezTo>
                      <a:pt x="15293" y="11707"/>
                      <a:pt x="15262" y="12026"/>
                      <a:pt x="15088" y="12095"/>
                    </a:cubicBezTo>
                    <a:lnTo>
                      <a:pt x="15565" y="12360"/>
                    </a:lnTo>
                    <a:lnTo>
                      <a:pt x="15868" y="11896"/>
                    </a:lnTo>
                    <a:lnTo>
                      <a:pt x="15868" y="11896"/>
                    </a:lnTo>
                    <a:cubicBezTo>
                      <a:pt x="15976" y="12281"/>
                      <a:pt x="15758" y="12743"/>
                      <a:pt x="15413" y="12863"/>
                    </a:cubicBezTo>
                    <a:cubicBezTo>
                      <a:pt x="15423" y="13085"/>
                      <a:pt x="15621" y="13254"/>
                      <a:pt x="15814" y="13254"/>
                    </a:cubicBezTo>
                    <a:cubicBezTo>
                      <a:pt x="15871" y="13254"/>
                      <a:pt x="15928" y="13239"/>
                      <a:pt x="15979" y="13207"/>
                    </a:cubicBezTo>
                    <a:lnTo>
                      <a:pt x="15979" y="13207"/>
                    </a:lnTo>
                    <a:cubicBezTo>
                      <a:pt x="16102" y="13478"/>
                      <a:pt x="15941" y="13851"/>
                      <a:pt x="15676" y="13917"/>
                    </a:cubicBezTo>
                    <a:cubicBezTo>
                      <a:pt x="15684" y="14111"/>
                      <a:pt x="15859" y="14221"/>
                      <a:pt x="16036" y="14221"/>
                    </a:cubicBezTo>
                    <a:cubicBezTo>
                      <a:pt x="16119" y="14221"/>
                      <a:pt x="16203" y="14196"/>
                      <a:pt x="16269" y="14145"/>
                    </a:cubicBezTo>
                    <a:cubicBezTo>
                      <a:pt x="16478" y="13984"/>
                      <a:pt x="16554" y="13684"/>
                      <a:pt x="16617" y="13409"/>
                    </a:cubicBezTo>
                    <a:lnTo>
                      <a:pt x="16705" y="14063"/>
                    </a:lnTo>
                    <a:lnTo>
                      <a:pt x="17968" y="13043"/>
                    </a:lnTo>
                    <a:lnTo>
                      <a:pt x="18022" y="12206"/>
                    </a:lnTo>
                    <a:cubicBezTo>
                      <a:pt x="18155" y="12360"/>
                      <a:pt x="18341" y="12458"/>
                      <a:pt x="18543" y="12477"/>
                    </a:cubicBezTo>
                    <a:cubicBezTo>
                      <a:pt x="18622" y="12215"/>
                      <a:pt x="18663" y="11944"/>
                      <a:pt x="18660" y="11672"/>
                    </a:cubicBezTo>
                    <a:cubicBezTo>
                      <a:pt x="18689" y="11646"/>
                      <a:pt x="18717" y="11635"/>
                      <a:pt x="18745" y="11635"/>
                    </a:cubicBezTo>
                    <a:cubicBezTo>
                      <a:pt x="18888" y="11635"/>
                      <a:pt x="19000" y="11945"/>
                      <a:pt x="18913" y="12133"/>
                    </a:cubicBezTo>
                    <a:cubicBezTo>
                      <a:pt x="18812" y="12360"/>
                      <a:pt x="18606" y="12581"/>
                      <a:pt x="18689" y="12818"/>
                    </a:cubicBezTo>
                    <a:cubicBezTo>
                      <a:pt x="18746" y="12987"/>
                      <a:pt x="18910" y="13039"/>
                      <a:pt x="19083" y="13039"/>
                    </a:cubicBezTo>
                    <a:cubicBezTo>
                      <a:pt x="19166" y="13039"/>
                      <a:pt x="19250" y="13027"/>
                      <a:pt x="19327" y="13011"/>
                    </a:cubicBezTo>
                    <a:lnTo>
                      <a:pt x="19327" y="13011"/>
                    </a:lnTo>
                    <a:cubicBezTo>
                      <a:pt x="19184" y="13441"/>
                      <a:pt x="19301" y="13965"/>
                      <a:pt x="19614" y="14268"/>
                    </a:cubicBezTo>
                    <a:cubicBezTo>
                      <a:pt x="19687" y="13931"/>
                      <a:pt x="19995" y="13692"/>
                      <a:pt x="20301" y="13692"/>
                    </a:cubicBezTo>
                    <a:cubicBezTo>
                      <a:pt x="20366" y="13692"/>
                      <a:pt x="20430" y="13702"/>
                      <a:pt x="20492" y="13725"/>
                    </a:cubicBezTo>
                    <a:cubicBezTo>
                      <a:pt x="20249" y="14290"/>
                      <a:pt x="20539" y="15058"/>
                      <a:pt x="21076" y="15253"/>
                    </a:cubicBezTo>
                    <a:cubicBezTo>
                      <a:pt x="21168" y="14909"/>
                      <a:pt x="21307" y="14578"/>
                      <a:pt x="21493" y="14271"/>
                    </a:cubicBezTo>
                    <a:lnTo>
                      <a:pt x="21493" y="14271"/>
                    </a:lnTo>
                    <a:cubicBezTo>
                      <a:pt x="21604" y="14574"/>
                      <a:pt x="21553" y="14916"/>
                      <a:pt x="21361" y="15174"/>
                    </a:cubicBezTo>
                    <a:cubicBezTo>
                      <a:pt x="21544" y="15184"/>
                      <a:pt x="21721" y="15260"/>
                      <a:pt x="21853" y="15389"/>
                    </a:cubicBezTo>
                    <a:cubicBezTo>
                      <a:pt x="21575" y="15674"/>
                      <a:pt x="21531" y="16198"/>
                      <a:pt x="21755" y="16539"/>
                    </a:cubicBezTo>
                    <a:cubicBezTo>
                      <a:pt x="22207" y="16302"/>
                      <a:pt x="22535" y="15800"/>
                      <a:pt x="22592" y="15250"/>
                    </a:cubicBezTo>
                    <a:lnTo>
                      <a:pt x="22750" y="15835"/>
                    </a:lnTo>
                    <a:lnTo>
                      <a:pt x="23976" y="16179"/>
                    </a:lnTo>
                    <a:cubicBezTo>
                      <a:pt x="23890" y="15803"/>
                      <a:pt x="23859" y="15418"/>
                      <a:pt x="23884" y="15036"/>
                    </a:cubicBezTo>
                    <a:lnTo>
                      <a:pt x="23884" y="15036"/>
                    </a:lnTo>
                    <a:lnTo>
                      <a:pt x="24261" y="15597"/>
                    </a:lnTo>
                    <a:lnTo>
                      <a:pt x="24261" y="15597"/>
                    </a:lnTo>
                    <a:cubicBezTo>
                      <a:pt x="24272" y="15545"/>
                      <a:pt x="24302" y="15495"/>
                      <a:pt x="24350" y="15495"/>
                    </a:cubicBezTo>
                    <a:cubicBezTo>
                      <a:pt x="24355" y="15495"/>
                      <a:pt x="24361" y="15495"/>
                      <a:pt x="24367" y="15497"/>
                    </a:cubicBezTo>
                    <a:cubicBezTo>
                      <a:pt x="24506" y="15525"/>
                      <a:pt x="24588" y="15702"/>
                      <a:pt x="24724" y="15737"/>
                    </a:cubicBezTo>
                    <a:cubicBezTo>
                      <a:pt x="24737" y="15740"/>
                      <a:pt x="24750" y="15742"/>
                      <a:pt x="24762" y="15742"/>
                    </a:cubicBezTo>
                    <a:cubicBezTo>
                      <a:pt x="24895" y="15742"/>
                      <a:pt x="25003" y="15554"/>
                      <a:pt x="24964" y="15415"/>
                    </a:cubicBezTo>
                    <a:lnTo>
                      <a:pt x="24964" y="15415"/>
                    </a:lnTo>
                    <a:cubicBezTo>
                      <a:pt x="25061" y="15563"/>
                      <a:pt x="25229" y="15652"/>
                      <a:pt x="25395" y="15652"/>
                    </a:cubicBezTo>
                    <a:cubicBezTo>
                      <a:pt x="25467" y="15652"/>
                      <a:pt x="25537" y="15636"/>
                      <a:pt x="25602" y="15601"/>
                    </a:cubicBezTo>
                    <a:cubicBezTo>
                      <a:pt x="25410" y="15092"/>
                      <a:pt x="25353" y="14540"/>
                      <a:pt x="25441" y="14003"/>
                    </a:cubicBezTo>
                    <a:lnTo>
                      <a:pt x="25441" y="14003"/>
                    </a:lnTo>
                    <a:cubicBezTo>
                      <a:pt x="25476" y="14204"/>
                      <a:pt x="25631" y="14293"/>
                      <a:pt x="25805" y="14293"/>
                    </a:cubicBezTo>
                    <a:cubicBezTo>
                      <a:pt x="26041" y="14293"/>
                      <a:pt x="26311" y="14128"/>
                      <a:pt x="26360" y="13857"/>
                    </a:cubicBezTo>
                    <a:cubicBezTo>
                      <a:pt x="26442" y="13384"/>
                      <a:pt x="26095" y="12948"/>
                      <a:pt x="25719" y="12705"/>
                    </a:cubicBezTo>
                    <a:cubicBezTo>
                      <a:pt x="26054" y="12651"/>
                      <a:pt x="26401" y="12591"/>
                      <a:pt x="26667" y="12357"/>
                    </a:cubicBezTo>
                    <a:cubicBezTo>
                      <a:pt x="26929" y="12124"/>
                      <a:pt x="27058" y="11659"/>
                      <a:pt x="26847" y="11372"/>
                    </a:cubicBezTo>
                    <a:cubicBezTo>
                      <a:pt x="26540" y="10955"/>
                      <a:pt x="25817" y="11192"/>
                      <a:pt x="25555" y="10743"/>
                    </a:cubicBezTo>
                    <a:cubicBezTo>
                      <a:pt x="25849" y="10645"/>
                      <a:pt x="26007" y="10219"/>
                      <a:pt x="25864" y="9919"/>
                    </a:cubicBezTo>
                    <a:cubicBezTo>
                      <a:pt x="25775" y="9731"/>
                      <a:pt x="25582" y="9625"/>
                      <a:pt x="25391" y="9625"/>
                    </a:cubicBezTo>
                    <a:cubicBezTo>
                      <a:pt x="25278" y="9625"/>
                      <a:pt x="25166" y="9662"/>
                      <a:pt x="25078" y="9742"/>
                    </a:cubicBezTo>
                    <a:cubicBezTo>
                      <a:pt x="24882" y="9918"/>
                      <a:pt x="24746" y="10277"/>
                      <a:pt x="24514" y="10277"/>
                    </a:cubicBezTo>
                    <a:cubicBezTo>
                      <a:pt x="24495" y="10277"/>
                      <a:pt x="24476" y="10275"/>
                      <a:pt x="24456" y="10270"/>
                    </a:cubicBezTo>
                    <a:lnTo>
                      <a:pt x="24396" y="9685"/>
                    </a:lnTo>
                    <a:cubicBezTo>
                      <a:pt x="24266" y="9538"/>
                      <a:pt x="24092" y="9497"/>
                      <a:pt x="23905" y="9497"/>
                    </a:cubicBezTo>
                    <a:cubicBezTo>
                      <a:pt x="23710" y="9497"/>
                      <a:pt x="23501" y="9541"/>
                      <a:pt x="23309" y="9556"/>
                    </a:cubicBezTo>
                    <a:cubicBezTo>
                      <a:pt x="23295" y="9557"/>
                      <a:pt x="23280" y="9557"/>
                      <a:pt x="23266" y="9557"/>
                    </a:cubicBezTo>
                    <a:cubicBezTo>
                      <a:pt x="22894" y="9557"/>
                      <a:pt x="22445" y="9217"/>
                      <a:pt x="22624" y="8867"/>
                    </a:cubicBezTo>
                    <a:lnTo>
                      <a:pt x="22624" y="8867"/>
                    </a:lnTo>
                    <a:cubicBezTo>
                      <a:pt x="22511" y="8922"/>
                      <a:pt x="22391" y="8949"/>
                      <a:pt x="22271" y="8949"/>
                    </a:cubicBezTo>
                    <a:cubicBezTo>
                      <a:pt x="22067" y="8949"/>
                      <a:pt x="21866" y="8872"/>
                      <a:pt x="21711" y="8725"/>
                    </a:cubicBezTo>
                    <a:cubicBezTo>
                      <a:pt x="21820" y="8462"/>
                      <a:pt x="22085" y="8302"/>
                      <a:pt x="22344" y="8302"/>
                    </a:cubicBezTo>
                    <a:cubicBezTo>
                      <a:pt x="22453" y="8302"/>
                      <a:pt x="22560" y="8330"/>
                      <a:pt x="22655" y="8390"/>
                    </a:cubicBezTo>
                    <a:cubicBezTo>
                      <a:pt x="22691" y="8159"/>
                      <a:pt x="22882" y="8070"/>
                      <a:pt x="23101" y="8070"/>
                    </a:cubicBezTo>
                    <a:cubicBezTo>
                      <a:pt x="23268" y="8070"/>
                      <a:pt x="23452" y="8122"/>
                      <a:pt x="23597" y="8201"/>
                    </a:cubicBezTo>
                    <a:cubicBezTo>
                      <a:pt x="23794" y="8310"/>
                      <a:pt x="24041" y="8421"/>
                      <a:pt x="24253" y="8421"/>
                    </a:cubicBezTo>
                    <a:cubicBezTo>
                      <a:pt x="24398" y="8421"/>
                      <a:pt x="24526" y="8369"/>
                      <a:pt x="24611" y="8229"/>
                    </a:cubicBezTo>
                    <a:cubicBezTo>
                      <a:pt x="24901" y="7756"/>
                      <a:pt x="24190" y="6950"/>
                      <a:pt x="24611" y="6619"/>
                    </a:cubicBezTo>
                    <a:cubicBezTo>
                      <a:pt x="24568" y="6588"/>
                      <a:pt x="24527" y="6576"/>
                      <a:pt x="24486" y="6576"/>
                    </a:cubicBezTo>
                    <a:cubicBezTo>
                      <a:pt x="24235" y="6576"/>
                      <a:pt x="24004" y="7066"/>
                      <a:pt x="23695" y="7102"/>
                    </a:cubicBezTo>
                    <a:cubicBezTo>
                      <a:pt x="23683" y="7103"/>
                      <a:pt x="23672" y="7104"/>
                      <a:pt x="23661" y="7104"/>
                    </a:cubicBezTo>
                    <a:cubicBezTo>
                      <a:pt x="23396" y="7104"/>
                      <a:pt x="23224" y="6714"/>
                      <a:pt x="23309" y="6420"/>
                    </a:cubicBezTo>
                    <a:cubicBezTo>
                      <a:pt x="23398" y="6116"/>
                      <a:pt x="23654" y="5917"/>
                      <a:pt x="23890" y="5737"/>
                    </a:cubicBezTo>
                    <a:lnTo>
                      <a:pt x="23136" y="5166"/>
                    </a:lnTo>
                    <a:cubicBezTo>
                      <a:pt x="23745" y="4818"/>
                      <a:pt x="24225" y="4202"/>
                      <a:pt x="24446" y="3485"/>
                    </a:cubicBezTo>
                    <a:cubicBezTo>
                      <a:pt x="24433" y="3274"/>
                      <a:pt x="24275" y="3189"/>
                      <a:pt x="24083" y="3189"/>
                    </a:cubicBezTo>
                    <a:cubicBezTo>
                      <a:pt x="23902" y="3189"/>
                      <a:pt x="23692" y="3265"/>
                      <a:pt x="23546" y="3381"/>
                    </a:cubicBezTo>
                    <a:cubicBezTo>
                      <a:pt x="23348" y="3538"/>
                      <a:pt x="23079" y="3702"/>
                      <a:pt x="22860" y="3702"/>
                    </a:cubicBezTo>
                    <a:cubicBezTo>
                      <a:pt x="22743" y="3702"/>
                      <a:pt x="22640" y="3656"/>
                      <a:pt x="22570" y="3536"/>
                    </a:cubicBezTo>
                    <a:cubicBezTo>
                      <a:pt x="22788" y="3331"/>
                      <a:pt x="22940" y="3065"/>
                      <a:pt x="23003" y="2775"/>
                    </a:cubicBezTo>
                    <a:cubicBezTo>
                      <a:pt x="22945" y="2694"/>
                      <a:pt x="22871" y="2664"/>
                      <a:pt x="22787" y="2664"/>
                    </a:cubicBezTo>
                    <a:cubicBezTo>
                      <a:pt x="22517" y="2664"/>
                      <a:pt x="22145" y="2983"/>
                      <a:pt x="21889" y="2983"/>
                    </a:cubicBezTo>
                    <a:cubicBezTo>
                      <a:pt x="21804" y="2983"/>
                      <a:pt x="21731" y="2948"/>
                      <a:pt x="21680" y="2854"/>
                    </a:cubicBezTo>
                    <a:cubicBezTo>
                      <a:pt x="21550" y="2614"/>
                      <a:pt x="21796" y="2352"/>
                      <a:pt x="21926" y="2108"/>
                    </a:cubicBezTo>
                    <a:cubicBezTo>
                      <a:pt x="22028" y="1915"/>
                      <a:pt x="21966" y="1581"/>
                      <a:pt x="21867" y="1581"/>
                    </a:cubicBezTo>
                    <a:cubicBezTo>
                      <a:pt x="21843" y="1581"/>
                      <a:pt x="21817" y="1601"/>
                      <a:pt x="21790" y="1647"/>
                    </a:cubicBezTo>
                    <a:cubicBezTo>
                      <a:pt x="21859" y="1468"/>
                      <a:pt x="21680" y="1339"/>
                      <a:pt x="21501" y="1339"/>
                    </a:cubicBezTo>
                    <a:cubicBezTo>
                      <a:pt x="21419" y="1339"/>
                      <a:pt x="21336" y="1366"/>
                      <a:pt x="21278" y="1429"/>
                    </a:cubicBezTo>
                    <a:cubicBezTo>
                      <a:pt x="21095" y="1628"/>
                      <a:pt x="21073" y="1944"/>
                      <a:pt x="20947" y="2194"/>
                    </a:cubicBezTo>
                    <a:cubicBezTo>
                      <a:pt x="20868" y="2348"/>
                      <a:pt x="20690" y="2462"/>
                      <a:pt x="20542" y="2462"/>
                    </a:cubicBezTo>
                    <a:cubicBezTo>
                      <a:pt x="20453" y="2462"/>
                      <a:pt x="20375" y="2422"/>
                      <a:pt x="20334" y="2326"/>
                    </a:cubicBezTo>
                    <a:lnTo>
                      <a:pt x="20855" y="1581"/>
                    </a:lnTo>
                    <a:cubicBezTo>
                      <a:pt x="20934" y="1467"/>
                      <a:pt x="21019" y="1335"/>
                      <a:pt x="20994" y="1193"/>
                    </a:cubicBezTo>
                    <a:cubicBezTo>
                      <a:pt x="20978" y="1103"/>
                      <a:pt x="20889" y="1041"/>
                      <a:pt x="20814" y="1041"/>
                    </a:cubicBezTo>
                    <a:cubicBezTo>
                      <a:pt x="20787" y="1041"/>
                      <a:pt x="20763" y="1048"/>
                      <a:pt x="20744" y="1065"/>
                    </a:cubicBezTo>
                    <a:lnTo>
                      <a:pt x="20744" y="1065"/>
                    </a:lnTo>
                    <a:cubicBezTo>
                      <a:pt x="20871" y="862"/>
                      <a:pt x="20930" y="621"/>
                      <a:pt x="20912" y="381"/>
                    </a:cubicBezTo>
                    <a:cubicBezTo>
                      <a:pt x="20908" y="381"/>
                      <a:pt x="20903" y="381"/>
                      <a:pt x="20899" y="381"/>
                    </a:cubicBezTo>
                    <a:cubicBezTo>
                      <a:pt x="20800" y="381"/>
                      <a:pt x="20706" y="408"/>
                      <a:pt x="20624" y="461"/>
                    </a:cubicBezTo>
                    <a:lnTo>
                      <a:pt x="20624" y="461"/>
                    </a:lnTo>
                    <a:cubicBezTo>
                      <a:pt x="20730" y="327"/>
                      <a:pt x="20613" y="28"/>
                      <a:pt x="20426" y="11"/>
                    </a:cubicBezTo>
                    <a:cubicBezTo>
                      <a:pt x="20416" y="10"/>
                      <a:pt x="20407" y="10"/>
                      <a:pt x="20398" y="10"/>
                    </a:cubicBezTo>
                    <a:cubicBezTo>
                      <a:pt x="20196" y="10"/>
                      <a:pt x="20029" y="206"/>
                      <a:pt x="19924" y="403"/>
                    </a:cubicBezTo>
                    <a:cubicBezTo>
                      <a:pt x="19794" y="643"/>
                      <a:pt x="19702" y="902"/>
                      <a:pt x="19652" y="1170"/>
                    </a:cubicBezTo>
                    <a:cubicBezTo>
                      <a:pt x="19627" y="1300"/>
                      <a:pt x="19611" y="1439"/>
                      <a:pt x="19535" y="1546"/>
                    </a:cubicBezTo>
                    <a:cubicBezTo>
                      <a:pt x="19489" y="1612"/>
                      <a:pt x="19409" y="1656"/>
                      <a:pt x="19335" y="1656"/>
                    </a:cubicBezTo>
                    <a:cubicBezTo>
                      <a:pt x="19292" y="1656"/>
                      <a:pt x="19251" y="1641"/>
                      <a:pt x="19219" y="1606"/>
                    </a:cubicBezTo>
                    <a:cubicBezTo>
                      <a:pt x="19443" y="1338"/>
                      <a:pt x="19459" y="883"/>
                      <a:pt x="19257" y="596"/>
                    </a:cubicBezTo>
                    <a:lnTo>
                      <a:pt x="19257" y="596"/>
                    </a:lnTo>
                    <a:lnTo>
                      <a:pt x="18581" y="1723"/>
                    </a:lnTo>
                    <a:cubicBezTo>
                      <a:pt x="18483" y="1376"/>
                      <a:pt x="18531" y="1006"/>
                      <a:pt x="18714" y="697"/>
                    </a:cubicBezTo>
                    <a:cubicBezTo>
                      <a:pt x="18663" y="663"/>
                      <a:pt x="18608" y="648"/>
                      <a:pt x="18552" y="648"/>
                    </a:cubicBezTo>
                    <a:cubicBezTo>
                      <a:pt x="18391" y="648"/>
                      <a:pt x="18222" y="770"/>
                      <a:pt x="18126" y="924"/>
                    </a:cubicBezTo>
                    <a:cubicBezTo>
                      <a:pt x="18000" y="1136"/>
                      <a:pt x="17950" y="1391"/>
                      <a:pt x="17839" y="1613"/>
                    </a:cubicBezTo>
                    <a:cubicBezTo>
                      <a:pt x="17780" y="1730"/>
                      <a:pt x="17666" y="1845"/>
                      <a:pt x="17557" y="1845"/>
                    </a:cubicBezTo>
                    <a:cubicBezTo>
                      <a:pt x="17524" y="1845"/>
                      <a:pt x="17493" y="1835"/>
                      <a:pt x="17463" y="1812"/>
                    </a:cubicBezTo>
                    <a:cubicBezTo>
                      <a:pt x="17229" y="1635"/>
                      <a:pt x="17665" y="1246"/>
                      <a:pt x="17580" y="943"/>
                    </a:cubicBezTo>
                    <a:lnTo>
                      <a:pt x="17270" y="889"/>
                    </a:lnTo>
                    <a:lnTo>
                      <a:pt x="17270" y="889"/>
                    </a:lnTo>
                    <a:cubicBezTo>
                      <a:pt x="17273" y="889"/>
                      <a:pt x="17275" y="889"/>
                      <a:pt x="17278" y="889"/>
                    </a:cubicBezTo>
                    <a:cubicBezTo>
                      <a:pt x="17505" y="889"/>
                      <a:pt x="17556" y="455"/>
                      <a:pt x="17353" y="333"/>
                    </a:cubicBezTo>
                    <a:cubicBezTo>
                      <a:pt x="17304" y="304"/>
                      <a:pt x="17251" y="291"/>
                      <a:pt x="17199" y="291"/>
                    </a:cubicBezTo>
                    <a:cubicBezTo>
                      <a:pt x="17030" y="291"/>
                      <a:pt x="16857" y="426"/>
                      <a:pt x="16778" y="602"/>
                    </a:cubicBezTo>
                    <a:cubicBezTo>
                      <a:pt x="16674" y="832"/>
                      <a:pt x="16686" y="1104"/>
                      <a:pt x="16702" y="1363"/>
                    </a:cubicBezTo>
                    <a:lnTo>
                      <a:pt x="16279" y="1224"/>
                    </a:lnTo>
                    <a:cubicBezTo>
                      <a:pt x="16244" y="1565"/>
                      <a:pt x="16127" y="1890"/>
                      <a:pt x="15938" y="2175"/>
                    </a:cubicBezTo>
                    <a:lnTo>
                      <a:pt x="15625" y="1410"/>
                    </a:lnTo>
                    <a:cubicBezTo>
                      <a:pt x="15413" y="1587"/>
                      <a:pt x="15375" y="1913"/>
                      <a:pt x="15287" y="2191"/>
                    </a:cubicBezTo>
                    <a:cubicBezTo>
                      <a:pt x="15211" y="2430"/>
                      <a:pt x="15029" y="2682"/>
                      <a:pt x="14818" y="2682"/>
                    </a:cubicBezTo>
                    <a:cubicBezTo>
                      <a:pt x="14785" y="2682"/>
                      <a:pt x="14750" y="2675"/>
                      <a:pt x="14715" y="2661"/>
                    </a:cubicBezTo>
                    <a:cubicBezTo>
                      <a:pt x="14460" y="2560"/>
                      <a:pt x="14453" y="2137"/>
                      <a:pt x="14617" y="1900"/>
                    </a:cubicBezTo>
                    <a:cubicBezTo>
                      <a:pt x="14782" y="1663"/>
                      <a:pt x="15041" y="1537"/>
                      <a:pt x="15249" y="1350"/>
                    </a:cubicBezTo>
                    <a:cubicBezTo>
                      <a:pt x="15458" y="1161"/>
                      <a:pt x="15615" y="823"/>
                      <a:pt x="15473" y="567"/>
                    </a:cubicBezTo>
                    <a:lnTo>
                      <a:pt x="15473" y="567"/>
                    </a:lnTo>
                    <a:cubicBezTo>
                      <a:pt x="15182" y="579"/>
                      <a:pt x="14897" y="723"/>
                      <a:pt x="14689" y="952"/>
                    </a:cubicBezTo>
                    <a:lnTo>
                      <a:pt x="14689" y="952"/>
                    </a:lnTo>
                    <a:cubicBezTo>
                      <a:pt x="14692" y="915"/>
                      <a:pt x="14687" y="876"/>
                      <a:pt x="14674" y="842"/>
                    </a:cubicBezTo>
                    <a:cubicBezTo>
                      <a:pt x="14627" y="716"/>
                      <a:pt x="14504" y="640"/>
                      <a:pt x="14384" y="611"/>
                    </a:cubicBezTo>
                    <a:cubicBezTo>
                      <a:pt x="14336" y="599"/>
                      <a:pt x="14287" y="594"/>
                      <a:pt x="14238" y="594"/>
                    </a:cubicBezTo>
                    <a:cubicBezTo>
                      <a:pt x="13987" y="594"/>
                      <a:pt x="13737" y="744"/>
                      <a:pt x="13610" y="984"/>
                    </a:cubicBezTo>
                    <a:cubicBezTo>
                      <a:pt x="13558" y="1083"/>
                      <a:pt x="13528" y="1194"/>
                      <a:pt x="13519" y="1308"/>
                    </a:cubicBezTo>
                    <a:lnTo>
                      <a:pt x="13519" y="1308"/>
                    </a:lnTo>
                    <a:cubicBezTo>
                      <a:pt x="13470" y="1224"/>
                      <a:pt x="13412" y="1145"/>
                      <a:pt x="13345" y="1072"/>
                    </a:cubicBezTo>
                    <a:cubicBezTo>
                      <a:pt x="13196" y="1376"/>
                      <a:pt x="13111" y="1704"/>
                      <a:pt x="13092" y="2039"/>
                    </a:cubicBezTo>
                    <a:cubicBezTo>
                      <a:pt x="13022" y="1849"/>
                      <a:pt x="13000" y="1644"/>
                      <a:pt x="13026" y="1442"/>
                    </a:cubicBezTo>
                    <a:lnTo>
                      <a:pt x="13026" y="1442"/>
                    </a:lnTo>
                    <a:cubicBezTo>
                      <a:pt x="12906" y="1496"/>
                      <a:pt x="12842" y="1641"/>
                      <a:pt x="12805" y="1774"/>
                    </a:cubicBezTo>
                    <a:cubicBezTo>
                      <a:pt x="12767" y="1909"/>
                      <a:pt x="12745" y="2058"/>
                      <a:pt x="12666" y="2168"/>
                    </a:cubicBezTo>
                    <a:cubicBezTo>
                      <a:pt x="12612" y="2245"/>
                      <a:pt x="12525" y="2300"/>
                      <a:pt x="12443" y="2300"/>
                    </a:cubicBezTo>
                    <a:cubicBezTo>
                      <a:pt x="12403" y="2300"/>
                      <a:pt x="12364" y="2287"/>
                      <a:pt x="12331" y="2257"/>
                    </a:cubicBezTo>
                    <a:cubicBezTo>
                      <a:pt x="12323" y="2250"/>
                      <a:pt x="12317" y="2244"/>
                      <a:pt x="12311" y="2239"/>
                    </a:cubicBezTo>
                    <a:lnTo>
                      <a:pt x="12311" y="2239"/>
                    </a:lnTo>
                    <a:cubicBezTo>
                      <a:pt x="12296" y="2240"/>
                      <a:pt x="12282" y="2241"/>
                      <a:pt x="12267" y="2241"/>
                    </a:cubicBezTo>
                    <a:cubicBezTo>
                      <a:pt x="12042" y="2241"/>
                      <a:pt x="11823" y="2019"/>
                      <a:pt x="11756" y="1764"/>
                    </a:cubicBezTo>
                    <a:cubicBezTo>
                      <a:pt x="11677" y="1464"/>
                      <a:pt x="11750" y="1145"/>
                      <a:pt x="11819" y="842"/>
                    </a:cubicBezTo>
                    <a:lnTo>
                      <a:pt x="11819" y="842"/>
                    </a:lnTo>
                    <a:cubicBezTo>
                      <a:pt x="11232" y="1164"/>
                      <a:pt x="10764" y="1739"/>
                      <a:pt x="10527" y="2418"/>
                    </a:cubicBezTo>
                    <a:cubicBezTo>
                      <a:pt x="10249" y="1767"/>
                      <a:pt x="10237" y="1031"/>
                      <a:pt x="10496" y="374"/>
                    </a:cubicBezTo>
                    <a:cubicBezTo>
                      <a:pt x="10416" y="356"/>
                      <a:pt x="10334" y="347"/>
                      <a:pt x="10254" y="347"/>
                    </a:cubicBezTo>
                    <a:cubicBezTo>
                      <a:pt x="10057" y="347"/>
                      <a:pt x="9864" y="400"/>
                      <a:pt x="9694" y="501"/>
                    </a:cubicBezTo>
                    <a:cubicBezTo>
                      <a:pt x="9822" y="270"/>
                      <a:pt x="9566" y="0"/>
                      <a:pt x="93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44"/>
              <p:cNvSpPr/>
              <p:nvPr/>
            </p:nvSpPr>
            <p:spPr>
              <a:xfrm>
                <a:off x="700164" y="467796"/>
                <a:ext cx="807409" cy="599609"/>
              </a:xfrm>
              <a:custGeom>
                <a:avLst/>
                <a:gdLst/>
                <a:ahLst/>
                <a:cxnLst/>
                <a:rect l="l" t="t" r="r" b="b"/>
                <a:pathLst>
                  <a:path w="22536" h="16736" extrusionOk="0">
                    <a:moveTo>
                      <a:pt x="19739" y="15586"/>
                    </a:moveTo>
                    <a:cubicBezTo>
                      <a:pt x="19726" y="15645"/>
                      <a:pt x="19737" y="15707"/>
                      <a:pt x="19769" y="15707"/>
                    </a:cubicBezTo>
                    <a:cubicBezTo>
                      <a:pt x="19780" y="15707"/>
                      <a:pt x="19792" y="15701"/>
                      <a:pt x="19807" y="15687"/>
                    </a:cubicBezTo>
                    <a:lnTo>
                      <a:pt x="19739" y="15586"/>
                    </a:lnTo>
                    <a:close/>
                    <a:moveTo>
                      <a:pt x="15876" y="1"/>
                    </a:moveTo>
                    <a:cubicBezTo>
                      <a:pt x="15673" y="1"/>
                      <a:pt x="15510" y="200"/>
                      <a:pt x="15401" y="397"/>
                    </a:cubicBezTo>
                    <a:cubicBezTo>
                      <a:pt x="15271" y="634"/>
                      <a:pt x="15180" y="893"/>
                      <a:pt x="15129" y="1161"/>
                    </a:cubicBezTo>
                    <a:cubicBezTo>
                      <a:pt x="15104" y="1291"/>
                      <a:pt x="15091" y="1430"/>
                      <a:pt x="15015" y="1537"/>
                    </a:cubicBezTo>
                    <a:cubicBezTo>
                      <a:pt x="14968" y="1603"/>
                      <a:pt x="14888" y="1647"/>
                      <a:pt x="14815" y="1647"/>
                    </a:cubicBezTo>
                    <a:cubicBezTo>
                      <a:pt x="14772" y="1647"/>
                      <a:pt x="14731" y="1632"/>
                      <a:pt x="14700" y="1597"/>
                    </a:cubicBezTo>
                    <a:cubicBezTo>
                      <a:pt x="14924" y="1329"/>
                      <a:pt x="14940" y="877"/>
                      <a:pt x="14734" y="590"/>
                    </a:cubicBezTo>
                    <a:lnTo>
                      <a:pt x="14734" y="590"/>
                    </a:lnTo>
                    <a:lnTo>
                      <a:pt x="14058" y="1714"/>
                    </a:lnTo>
                    <a:cubicBezTo>
                      <a:pt x="13960" y="1367"/>
                      <a:pt x="14008" y="997"/>
                      <a:pt x="14191" y="688"/>
                    </a:cubicBezTo>
                    <a:cubicBezTo>
                      <a:pt x="14140" y="654"/>
                      <a:pt x="14085" y="639"/>
                      <a:pt x="14030" y="639"/>
                    </a:cubicBezTo>
                    <a:cubicBezTo>
                      <a:pt x="13870" y="639"/>
                      <a:pt x="13703" y="761"/>
                      <a:pt x="13607" y="918"/>
                    </a:cubicBezTo>
                    <a:cubicBezTo>
                      <a:pt x="13477" y="1127"/>
                      <a:pt x="13427" y="1382"/>
                      <a:pt x="13316" y="1603"/>
                    </a:cubicBezTo>
                    <a:cubicBezTo>
                      <a:pt x="13257" y="1723"/>
                      <a:pt x="13142" y="1837"/>
                      <a:pt x="13033" y="1837"/>
                    </a:cubicBezTo>
                    <a:cubicBezTo>
                      <a:pt x="13001" y="1837"/>
                      <a:pt x="12970" y="1828"/>
                      <a:pt x="12940" y="1806"/>
                    </a:cubicBezTo>
                    <a:cubicBezTo>
                      <a:pt x="12707" y="1626"/>
                      <a:pt x="13142" y="1240"/>
                      <a:pt x="13060" y="937"/>
                    </a:cubicBezTo>
                    <a:lnTo>
                      <a:pt x="12748" y="880"/>
                    </a:lnTo>
                    <a:lnTo>
                      <a:pt x="12748" y="880"/>
                    </a:lnTo>
                    <a:cubicBezTo>
                      <a:pt x="12750" y="880"/>
                      <a:pt x="12753" y="880"/>
                      <a:pt x="12755" y="880"/>
                    </a:cubicBezTo>
                    <a:cubicBezTo>
                      <a:pt x="12982" y="880"/>
                      <a:pt x="13033" y="446"/>
                      <a:pt x="12830" y="324"/>
                    </a:cubicBezTo>
                    <a:cubicBezTo>
                      <a:pt x="12782" y="295"/>
                      <a:pt x="12730" y="282"/>
                      <a:pt x="12677" y="282"/>
                    </a:cubicBezTo>
                    <a:cubicBezTo>
                      <a:pt x="12509" y="282"/>
                      <a:pt x="12334" y="417"/>
                      <a:pt x="12255" y="593"/>
                    </a:cubicBezTo>
                    <a:cubicBezTo>
                      <a:pt x="12151" y="823"/>
                      <a:pt x="12163" y="1095"/>
                      <a:pt x="12182" y="1354"/>
                    </a:cubicBezTo>
                    <a:lnTo>
                      <a:pt x="11756" y="1215"/>
                    </a:lnTo>
                    <a:cubicBezTo>
                      <a:pt x="11721" y="1556"/>
                      <a:pt x="11604" y="1881"/>
                      <a:pt x="11415" y="2166"/>
                    </a:cubicBezTo>
                    <a:lnTo>
                      <a:pt x="11102" y="1401"/>
                    </a:lnTo>
                    <a:cubicBezTo>
                      <a:pt x="10891" y="1578"/>
                      <a:pt x="10853" y="1903"/>
                      <a:pt x="10764" y="2181"/>
                    </a:cubicBezTo>
                    <a:cubicBezTo>
                      <a:pt x="10691" y="2421"/>
                      <a:pt x="10507" y="2672"/>
                      <a:pt x="10296" y="2672"/>
                    </a:cubicBezTo>
                    <a:cubicBezTo>
                      <a:pt x="10262" y="2672"/>
                      <a:pt x="10227" y="2666"/>
                      <a:pt x="10193" y="2652"/>
                    </a:cubicBezTo>
                    <a:cubicBezTo>
                      <a:pt x="9937" y="2551"/>
                      <a:pt x="9934" y="2128"/>
                      <a:pt x="10095" y="1891"/>
                    </a:cubicBezTo>
                    <a:cubicBezTo>
                      <a:pt x="10259" y="1654"/>
                      <a:pt x="10521" y="1531"/>
                      <a:pt x="10726" y="1341"/>
                    </a:cubicBezTo>
                    <a:cubicBezTo>
                      <a:pt x="10935" y="1152"/>
                      <a:pt x="11093" y="814"/>
                      <a:pt x="10954" y="558"/>
                    </a:cubicBezTo>
                    <a:lnTo>
                      <a:pt x="10954" y="558"/>
                    </a:lnTo>
                    <a:cubicBezTo>
                      <a:pt x="10659" y="570"/>
                      <a:pt x="10374" y="715"/>
                      <a:pt x="10167" y="946"/>
                    </a:cubicBezTo>
                    <a:lnTo>
                      <a:pt x="10167" y="946"/>
                    </a:lnTo>
                    <a:cubicBezTo>
                      <a:pt x="10170" y="907"/>
                      <a:pt x="10165" y="868"/>
                      <a:pt x="10151" y="833"/>
                    </a:cubicBezTo>
                    <a:cubicBezTo>
                      <a:pt x="10104" y="706"/>
                      <a:pt x="9984" y="631"/>
                      <a:pt x="9861" y="602"/>
                    </a:cubicBezTo>
                    <a:cubicBezTo>
                      <a:pt x="9813" y="591"/>
                      <a:pt x="9765" y="585"/>
                      <a:pt x="9717" y="585"/>
                    </a:cubicBezTo>
                    <a:cubicBezTo>
                      <a:pt x="9467" y="585"/>
                      <a:pt x="9217" y="737"/>
                      <a:pt x="9087" y="978"/>
                    </a:cubicBezTo>
                    <a:cubicBezTo>
                      <a:pt x="9036" y="1076"/>
                      <a:pt x="9006" y="1186"/>
                      <a:pt x="8996" y="1298"/>
                    </a:cubicBezTo>
                    <a:lnTo>
                      <a:pt x="8996" y="1298"/>
                    </a:lnTo>
                    <a:cubicBezTo>
                      <a:pt x="8948" y="1214"/>
                      <a:pt x="8891" y="1135"/>
                      <a:pt x="8825" y="1063"/>
                    </a:cubicBezTo>
                    <a:cubicBezTo>
                      <a:pt x="8673" y="1367"/>
                      <a:pt x="8588" y="1695"/>
                      <a:pt x="8569" y="2033"/>
                    </a:cubicBezTo>
                    <a:cubicBezTo>
                      <a:pt x="8500" y="1840"/>
                      <a:pt x="8478" y="1635"/>
                      <a:pt x="8503" y="1433"/>
                    </a:cubicBezTo>
                    <a:lnTo>
                      <a:pt x="8503" y="1433"/>
                    </a:lnTo>
                    <a:cubicBezTo>
                      <a:pt x="8383" y="1487"/>
                      <a:pt x="8320" y="1629"/>
                      <a:pt x="8282" y="1768"/>
                    </a:cubicBezTo>
                    <a:cubicBezTo>
                      <a:pt x="8234" y="1945"/>
                      <a:pt x="8196" y="2207"/>
                      <a:pt x="8013" y="2289"/>
                    </a:cubicBezTo>
                    <a:cubicBezTo>
                      <a:pt x="7960" y="2314"/>
                      <a:pt x="7895" y="2323"/>
                      <a:pt x="7824" y="2323"/>
                    </a:cubicBezTo>
                    <a:cubicBezTo>
                      <a:pt x="7651" y="2323"/>
                      <a:pt x="7447" y="2267"/>
                      <a:pt x="7312" y="2245"/>
                    </a:cubicBezTo>
                    <a:lnTo>
                      <a:pt x="7312" y="2245"/>
                    </a:lnTo>
                    <a:cubicBezTo>
                      <a:pt x="7306" y="2529"/>
                      <a:pt x="7366" y="2810"/>
                      <a:pt x="7492" y="3063"/>
                    </a:cubicBezTo>
                    <a:cubicBezTo>
                      <a:pt x="7325" y="3113"/>
                      <a:pt x="7214" y="3318"/>
                      <a:pt x="7255" y="3502"/>
                    </a:cubicBezTo>
                    <a:cubicBezTo>
                      <a:pt x="7274" y="3590"/>
                      <a:pt x="7322" y="3678"/>
                      <a:pt x="7296" y="3764"/>
                    </a:cubicBezTo>
                    <a:cubicBezTo>
                      <a:pt x="7274" y="3836"/>
                      <a:pt x="7205" y="3874"/>
                      <a:pt x="7134" y="3874"/>
                    </a:cubicBezTo>
                    <a:cubicBezTo>
                      <a:pt x="7103" y="3874"/>
                      <a:pt x="7071" y="3867"/>
                      <a:pt x="7044" y="3852"/>
                    </a:cubicBezTo>
                    <a:cubicBezTo>
                      <a:pt x="6955" y="3805"/>
                      <a:pt x="6895" y="3710"/>
                      <a:pt x="6841" y="3618"/>
                    </a:cubicBezTo>
                    <a:lnTo>
                      <a:pt x="6841" y="3618"/>
                    </a:lnTo>
                    <a:cubicBezTo>
                      <a:pt x="6804" y="3776"/>
                      <a:pt x="6835" y="3947"/>
                      <a:pt x="6933" y="4080"/>
                    </a:cubicBezTo>
                    <a:cubicBezTo>
                      <a:pt x="6756" y="4133"/>
                      <a:pt x="6661" y="4392"/>
                      <a:pt x="6756" y="4563"/>
                    </a:cubicBezTo>
                    <a:cubicBezTo>
                      <a:pt x="6494" y="4402"/>
                      <a:pt x="6219" y="4266"/>
                      <a:pt x="5932" y="4159"/>
                    </a:cubicBezTo>
                    <a:lnTo>
                      <a:pt x="5932" y="4159"/>
                    </a:lnTo>
                    <a:cubicBezTo>
                      <a:pt x="5960" y="4452"/>
                      <a:pt x="6121" y="4727"/>
                      <a:pt x="6358" y="4869"/>
                    </a:cubicBezTo>
                    <a:cubicBezTo>
                      <a:pt x="6488" y="4945"/>
                      <a:pt x="6633" y="4986"/>
                      <a:pt x="6753" y="5078"/>
                    </a:cubicBezTo>
                    <a:cubicBezTo>
                      <a:pt x="6876" y="5169"/>
                      <a:pt x="6965" y="5346"/>
                      <a:pt x="6901" y="5491"/>
                    </a:cubicBezTo>
                    <a:cubicBezTo>
                      <a:pt x="6661" y="5577"/>
                      <a:pt x="6447" y="5722"/>
                      <a:pt x="6279" y="5915"/>
                    </a:cubicBezTo>
                    <a:cubicBezTo>
                      <a:pt x="6159" y="5709"/>
                      <a:pt x="5963" y="5555"/>
                      <a:pt x="5736" y="5482"/>
                    </a:cubicBezTo>
                    <a:lnTo>
                      <a:pt x="5736" y="5482"/>
                    </a:lnTo>
                    <a:lnTo>
                      <a:pt x="5783" y="5706"/>
                    </a:lnTo>
                    <a:cubicBezTo>
                      <a:pt x="5718" y="5659"/>
                      <a:pt x="5641" y="5634"/>
                      <a:pt x="5563" y="5634"/>
                    </a:cubicBezTo>
                    <a:cubicBezTo>
                      <a:pt x="5531" y="5634"/>
                      <a:pt x="5499" y="5638"/>
                      <a:pt x="5468" y="5646"/>
                    </a:cubicBezTo>
                    <a:cubicBezTo>
                      <a:pt x="5496" y="5782"/>
                      <a:pt x="5553" y="5911"/>
                      <a:pt x="5632" y="6028"/>
                    </a:cubicBezTo>
                    <a:cubicBezTo>
                      <a:pt x="5474" y="6069"/>
                      <a:pt x="5351" y="6202"/>
                      <a:pt x="5325" y="6363"/>
                    </a:cubicBezTo>
                    <a:cubicBezTo>
                      <a:pt x="5294" y="6530"/>
                      <a:pt x="5360" y="6698"/>
                      <a:pt x="5490" y="6805"/>
                    </a:cubicBezTo>
                    <a:cubicBezTo>
                      <a:pt x="5395" y="6856"/>
                      <a:pt x="5322" y="6938"/>
                      <a:pt x="5275" y="7036"/>
                    </a:cubicBezTo>
                    <a:cubicBezTo>
                      <a:pt x="5347" y="7141"/>
                      <a:pt x="5458" y="7167"/>
                      <a:pt x="5583" y="7167"/>
                    </a:cubicBezTo>
                    <a:cubicBezTo>
                      <a:pt x="5706" y="7167"/>
                      <a:pt x="5843" y="7141"/>
                      <a:pt x="5967" y="7141"/>
                    </a:cubicBezTo>
                    <a:cubicBezTo>
                      <a:pt x="6089" y="7141"/>
                      <a:pt x="6199" y="7166"/>
                      <a:pt x="6273" y="7266"/>
                    </a:cubicBezTo>
                    <a:cubicBezTo>
                      <a:pt x="6131" y="7371"/>
                      <a:pt x="6305" y="7636"/>
                      <a:pt x="6213" y="7794"/>
                    </a:cubicBezTo>
                    <a:cubicBezTo>
                      <a:pt x="6174" y="7851"/>
                      <a:pt x="6108" y="7889"/>
                      <a:pt x="6038" y="7889"/>
                    </a:cubicBezTo>
                    <a:cubicBezTo>
                      <a:pt x="6035" y="7889"/>
                      <a:pt x="6033" y="7889"/>
                      <a:pt x="6030" y="7889"/>
                    </a:cubicBezTo>
                    <a:cubicBezTo>
                      <a:pt x="6018" y="7889"/>
                      <a:pt x="6007" y="7890"/>
                      <a:pt x="5995" y="7890"/>
                    </a:cubicBezTo>
                    <a:cubicBezTo>
                      <a:pt x="5810" y="7890"/>
                      <a:pt x="5612" y="7797"/>
                      <a:pt x="5441" y="7797"/>
                    </a:cubicBezTo>
                    <a:cubicBezTo>
                      <a:pt x="5360" y="7797"/>
                      <a:pt x="5286" y="7818"/>
                      <a:pt x="5221" y="7879"/>
                    </a:cubicBezTo>
                    <a:cubicBezTo>
                      <a:pt x="5417" y="8309"/>
                      <a:pt x="5698" y="8691"/>
                      <a:pt x="6049" y="9007"/>
                    </a:cubicBezTo>
                    <a:cubicBezTo>
                      <a:pt x="5941" y="9174"/>
                      <a:pt x="5736" y="9221"/>
                      <a:pt x="5566" y="9313"/>
                    </a:cubicBezTo>
                    <a:cubicBezTo>
                      <a:pt x="5398" y="9401"/>
                      <a:pt x="5237" y="9616"/>
                      <a:pt x="5329" y="9796"/>
                    </a:cubicBezTo>
                    <a:cubicBezTo>
                      <a:pt x="4997" y="9743"/>
                      <a:pt x="4662" y="9695"/>
                      <a:pt x="4331" y="9657"/>
                    </a:cubicBezTo>
                    <a:cubicBezTo>
                      <a:pt x="4292" y="9653"/>
                      <a:pt x="4252" y="9649"/>
                      <a:pt x="4212" y="9649"/>
                    </a:cubicBezTo>
                    <a:cubicBezTo>
                      <a:pt x="4139" y="9649"/>
                      <a:pt x="4067" y="9662"/>
                      <a:pt x="4005" y="9705"/>
                    </a:cubicBezTo>
                    <a:cubicBezTo>
                      <a:pt x="3914" y="9770"/>
                      <a:pt x="3879" y="9942"/>
                      <a:pt x="3972" y="10006"/>
                    </a:cubicBezTo>
                    <a:lnTo>
                      <a:pt x="3972" y="10006"/>
                    </a:lnTo>
                    <a:cubicBezTo>
                      <a:pt x="3953" y="9994"/>
                      <a:pt x="3938" y="9989"/>
                      <a:pt x="3926" y="9989"/>
                    </a:cubicBezTo>
                    <a:cubicBezTo>
                      <a:pt x="3829" y="9989"/>
                      <a:pt x="3900" y="10324"/>
                      <a:pt x="3936" y="10374"/>
                    </a:cubicBezTo>
                    <a:cubicBezTo>
                      <a:pt x="4006" y="10479"/>
                      <a:pt x="4075" y="10498"/>
                      <a:pt x="4149" y="10498"/>
                    </a:cubicBezTo>
                    <a:cubicBezTo>
                      <a:pt x="4191" y="10498"/>
                      <a:pt x="4234" y="10492"/>
                      <a:pt x="4281" y="10492"/>
                    </a:cubicBezTo>
                    <a:cubicBezTo>
                      <a:pt x="4318" y="10492"/>
                      <a:pt x="4358" y="10496"/>
                      <a:pt x="4400" y="10510"/>
                    </a:cubicBezTo>
                    <a:cubicBezTo>
                      <a:pt x="4473" y="10535"/>
                      <a:pt x="4523" y="10611"/>
                      <a:pt x="4583" y="10662"/>
                    </a:cubicBezTo>
                    <a:cubicBezTo>
                      <a:pt x="4649" y="10714"/>
                      <a:pt x="4722" y="10735"/>
                      <a:pt x="4798" y="10735"/>
                    </a:cubicBezTo>
                    <a:cubicBezTo>
                      <a:pt x="4971" y="10735"/>
                      <a:pt x="5161" y="10628"/>
                      <a:pt x="5325" y="10538"/>
                    </a:cubicBezTo>
                    <a:cubicBezTo>
                      <a:pt x="5438" y="10475"/>
                      <a:pt x="5579" y="10431"/>
                      <a:pt x="5706" y="10431"/>
                    </a:cubicBezTo>
                    <a:cubicBezTo>
                      <a:pt x="5846" y="10431"/>
                      <a:pt x="5970" y="10485"/>
                      <a:pt x="6023" y="10624"/>
                    </a:cubicBezTo>
                    <a:cubicBezTo>
                      <a:pt x="6040" y="10664"/>
                      <a:pt x="6079" y="10714"/>
                      <a:pt x="6106" y="10714"/>
                    </a:cubicBezTo>
                    <a:cubicBezTo>
                      <a:pt x="6115" y="10714"/>
                      <a:pt x="6122" y="10709"/>
                      <a:pt x="6128" y="10696"/>
                    </a:cubicBezTo>
                    <a:lnTo>
                      <a:pt x="6128" y="10696"/>
                    </a:lnTo>
                    <a:cubicBezTo>
                      <a:pt x="6235" y="10797"/>
                      <a:pt x="6137" y="10990"/>
                      <a:pt x="6023" y="11082"/>
                    </a:cubicBezTo>
                    <a:cubicBezTo>
                      <a:pt x="5907" y="11170"/>
                      <a:pt x="5758" y="11265"/>
                      <a:pt x="5764" y="11420"/>
                    </a:cubicBezTo>
                    <a:cubicBezTo>
                      <a:pt x="5768" y="11483"/>
                      <a:pt x="5796" y="11543"/>
                      <a:pt x="5796" y="11606"/>
                    </a:cubicBezTo>
                    <a:cubicBezTo>
                      <a:pt x="5793" y="11742"/>
                      <a:pt x="5651" y="11824"/>
                      <a:pt x="5528" y="11836"/>
                    </a:cubicBezTo>
                    <a:cubicBezTo>
                      <a:pt x="5404" y="11852"/>
                      <a:pt x="5272" y="11833"/>
                      <a:pt x="5164" y="11897"/>
                    </a:cubicBezTo>
                    <a:cubicBezTo>
                      <a:pt x="5054" y="11957"/>
                      <a:pt x="5003" y="12162"/>
                      <a:pt x="5114" y="12222"/>
                    </a:cubicBezTo>
                    <a:cubicBezTo>
                      <a:pt x="5057" y="12313"/>
                      <a:pt x="4966" y="12347"/>
                      <a:pt x="4864" y="12347"/>
                    </a:cubicBezTo>
                    <a:cubicBezTo>
                      <a:pt x="4755" y="12347"/>
                      <a:pt x="4635" y="12309"/>
                      <a:pt x="4536" y="12263"/>
                    </a:cubicBezTo>
                    <a:cubicBezTo>
                      <a:pt x="4427" y="12215"/>
                      <a:pt x="4298" y="12169"/>
                      <a:pt x="4181" y="12169"/>
                    </a:cubicBezTo>
                    <a:cubicBezTo>
                      <a:pt x="4091" y="12169"/>
                      <a:pt x="4008" y="12196"/>
                      <a:pt x="3948" y="12272"/>
                    </a:cubicBezTo>
                    <a:cubicBezTo>
                      <a:pt x="3841" y="12408"/>
                      <a:pt x="3879" y="12610"/>
                      <a:pt x="3901" y="12790"/>
                    </a:cubicBezTo>
                    <a:cubicBezTo>
                      <a:pt x="3920" y="12967"/>
                      <a:pt x="3882" y="13198"/>
                      <a:pt x="3724" y="13239"/>
                    </a:cubicBezTo>
                    <a:cubicBezTo>
                      <a:pt x="3708" y="13243"/>
                      <a:pt x="3692" y="13245"/>
                      <a:pt x="3677" y="13245"/>
                    </a:cubicBezTo>
                    <a:cubicBezTo>
                      <a:pt x="3431" y="13245"/>
                      <a:pt x="3308" y="12727"/>
                      <a:pt x="3056" y="12727"/>
                    </a:cubicBezTo>
                    <a:cubicBezTo>
                      <a:pt x="3045" y="12727"/>
                      <a:pt x="3032" y="12728"/>
                      <a:pt x="3020" y="12730"/>
                    </a:cubicBezTo>
                    <a:lnTo>
                      <a:pt x="3039" y="13112"/>
                    </a:lnTo>
                    <a:cubicBezTo>
                      <a:pt x="2995" y="13185"/>
                      <a:pt x="2920" y="13209"/>
                      <a:pt x="2839" y="13209"/>
                    </a:cubicBezTo>
                    <a:cubicBezTo>
                      <a:pt x="2774" y="13209"/>
                      <a:pt x="2705" y="13194"/>
                      <a:pt x="2644" y="13176"/>
                    </a:cubicBezTo>
                    <a:cubicBezTo>
                      <a:pt x="2347" y="13077"/>
                      <a:pt x="2008" y="12940"/>
                      <a:pt x="1683" y="12940"/>
                    </a:cubicBezTo>
                    <a:cubicBezTo>
                      <a:pt x="1552" y="12940"/>
                      <a:pt x="1424" y="12962"/>
                      <a:pt x="1302" y="13018"/>
                    </a:cubicBezTo>
                    <a:cubicBezTo>
                      <a:pt x="1327" y="13131"/>
                      <a:pt x="1324" y="13255"/>
                      <a:pt x="1299" y="13368"/>
                    </a:cubicBezTo>
                    <a:cubicBezTo>
                      <a:pt x="1128" y="13406"/>
                      <a:pt x="920" y="13498"/>
                      <a:pt x="926" y="13684"/>
                    </a:cubicBezTo>
                    <a:cubicBezTo>
                      <a:pt x="932" y="13788"/>
                      <a:pt x="1005" y="13905"/>
                      <a:pt x="945" y="13984"/>
                    </a:cubicBezTo>
                    <a:cubicBezTo>
                      <a:pt x="913" y="14013"/>
                      <a:pt x="872" y="14032"/>
                      <a:pt x="828" y="14038"/>
                    </a:cubicBezTo>
                    <a:cubicBezTo>
                      <a:pt x="607" y="14092"/>
                      <a:pt x="411" y="14215"/>
                      <a:pt x="269" y="14388"/>
                    </a:cubicBezTo>
                    <a:lnTo>
                      <a:pt x="402" y="14575"/>
                    </a:lnTo>
                    <a:cubicBezTo>
                      <a:pt x="228" y="14679"/>
                      <a:pt x="86" y="14834"/>
                      <a:pt x="0" y="15020"/>
                    </a:cubicBezTo>
                    <a:cubicBezTo>
                      <a:pt x="5" y="15020"/>
                      <a:pt x="10" y="15020"/>
                      <a:pt x="15" y="15020"/>
                    </a:cubicBezTo>
                    <a:cubicBezTo>
                      <a:pt x="170" y="15020"/>
                      <a:pt x="311" y="14923"/>
                      <a:pt x="455" y="14853"/>
                    </a:cubicBezTo>
                    <a:cubicBezTo>
                      <a:pt x="542" y="14809"/>
                      <a:pt x="641" y="14775"/>
                      <a:pt x="735" y="14775"/>
                    </a:cubicBezTo>
                    <a:cubicBezTo>
                      <a:pt x="799" y="14775"/>
                      <a:pt x="861" y="14791"/>
                      <a:pt x="916" y="14831"/>
                    </a:cubicBezTo>
                    <a:cubicBezTo>
                      <a:pt x="841" y="14887"/>
                      <a:pt x="758" y="14954"/>
                      <a:pt x="733" y="15052"/>
                    </a:cubicBezTo>
                    <a:cubicBezTo>
                      <a:pt x="710" y="15140"/>
                      <a:pt x="770" y="15255"/>
                      <a:pt x="850" y="15255"/>
                    </a:cubicBezTo>
                    <a:cubicBezTo>
                      <a:pt x="858" y="15255"/>
                      <a:pt x="867" y="15253"/>
                      <a:pt x="875" y="15251"/>
                    </a:cubicBezTo>
                    <a:lnTo>
                      <a:pt x="875" y="15251"/>
                    </a:lnTo>
                    <a:cubicBezTo>
                      <a:pt x="803" y="15314"/>
                      <a:pt x="762" y="15409"/>
                      <a:pt x="765" y="15503"/>
                    </a:cubicBezTo>
                    <a:lnTo>
                      <a:pt x="1027" y="15298"/>
                    </a:lnTo>
                    <a:cubicBezTo>
                      <a:pt x="1055" y="15270"/>
                      <a:pt x="1087" y="15257"/>
                      <a:pt x="1122" y="15254"/>
                    </a:cubicBezTo>
                    <a:cubicBezTo>
                      <a:pt x="1150" y="15257"/>
                      <a:pt x="1179" y="15270"/>
                      <a:pt x="1201" y="15289"/>
                    </a:cubicBezTo>
                    <a:cubicBezTo>
                      <a:pt x="1374" y="15414"/>
                      <a:pt x="1527" y="15505"/>
                      <a:pt x="1675" y="15505"/>
                    </a:cubicBezTo>
                    <a:cubicBezTo>
                      <a:pt x="1807" y="15505"/>
                      <a:pt x="1935" y="15432"/>
                      <a:pt x="2069" y="15244"/>
                    </a:cubicBezTo>
                    <a:cubicBezTo>
                      <a:pt x="2098" y="15191"/>
                      <a:pt x="2142" y="15146"/>
                      <a:pt x="2192" y="15115"/>
                    </a:cubicBezTo>
                    <a:cubicBezTo>
                      <a:pt x="2246" y="15086"/>
                      <a:pt x="2306" y="15090"/>
                      <a:pt x="2366" y="15080"/>
                    </a:cubicBezTo>
                    <a:cubicBezTo>
                      <a:pt x="2751" y="15030"/>
                      <a:pt x="2947" y="14559"/>
                      <a:pt x="3074" y="14155"/>
                    </a:cubicBezTo>
                    <a:cubicBezTo>
                      <a:pt x="3074" y="14154"/>
                      <a:pt x="3074" y="14154"/>
                      <a:pt x="3074" y="14154"/>
                    </a:cubicBezTo>
                    <a:cubicBezTo>
                      <a:pt x="3086" y="14154"/>
                      <a:pt x="3314" y="14531"/>
                      <a:pt x="3333" y="14550"/>
                    </a:cubicBezTo>
                    <a:cubicBezTo>
                      <a:pt x="3349" y="14567"/>
                      <a:pt x="3368" y="14574"/>
                      <a:pt x="3389" y="14574"/>
                    </a:cubicBezTo>
                    <a:cubicBezTo>
                      <a:pt x="3476" y="14574"/>
                      <a:pt x="3591" y="14450"/>
                      <a:pt x="3664" y="14382"/>
                    </a:cubicBezTo>
                    <a:lnTo>
                      <a:pt x="3664" y="14382"/>
                    </a:lnTo>
                    <a:cubicBezTo>
                      <a:pt x="3532" y="14525"/>
                      <a:pt x="3635" y="14827"/>
                      <a:pt x="3819" y="14903"/>
                    </a:cubicBezTo>
                    <a:cubicBezTo>
                      <a:pt x="3872" y="14924"/>
                      <a:pt x="3926" y="14933"/>
                      <a:pt x="3980" y="14933"/>
                    </a:cubicBezTo>
                    <a:cubicBezTo>
                      <a:pt x="4133" y="14933"/>
                      <a:pt x="4288" y="14863"/>
                      <a:pt x="4435" y="14796"/>
                    </a:cubicBezTo>
                    <a:lnTo>
                      <a:pt x="4435" y="14796"/>
                    </a:lnTo>
                    <a:cubicBezTo>
                      <a:pt x="4198" y="14932"/>
                      <a:pt x="3939" y="15093"/>
                      <a:pt x="3860" y="15377"/>
                    </a:cubicBezTo>
                    <a:cubicBezTo>
                      <a:pt x="3791" y="15617"/>
                      <a:pt x="3972" y="15921"/>
                      <a:pt x="4171" y="15921"/>
                    </a:cubicBezTo>
                    <a:cubicBezTo>
                      <a:pt x="4207" y="15921"/>
                      <a:pt x="4244" y="15911"/>
                      <a:pt x="4280" y="15889"/>
                    </a:cubicBezTo>
                    <a:lnTo>
                      <a:pt x="4280" y="15889"/>
                    </a:lnTo>
                    <a:cubicBezTo>
                      <a:pt x="4216" y="16187"/>
                      <a:pt x="4508" y="16421"/>
                      <a:pt x="4787" y="16421"/>
                    </a:cubicBezTo>
                    <a:cubicBezTo>
                      <a:pt x="4854" y="16421"/>
                      <a:pt x="4921" y="16408"/>
                      <a:pt x="4981" y="16378"/>
                    </a:cubicBezTo>
                    <a:cubicBezTo>
                      <a:pt x="5294" y="16223"/>
                      <a:pt x="5458" y="15844"/>
                      <a:pt x="5597" y="15494"/>
                    </a:cubicBezTo>
                    <a:cubicBezTo>
                      <a:pt x="5812" y="15908"/>
                      <a:pt x="6077" y="16321"/>
                      <a:pt x="6295" y="16735"/>
                    </a:cubicBezTo>
                    <a:cubicBezTo>
                      <a:pt x="6516" y="15936"/>
                      <a:pt x="6270" y="15001"/>
                      <a:pt x="5695" y="14464"/>
                    </a:cubicBezTo>
                    <a:cubicBezTo>
                      <a:pt x="5755" y="14422"/>
                      <a:pt x="5825" y="14402"/>
                      <a:pt x="5895" y="14402"/>
                    </a:cubicBezTo>
                    <a:cubicBezTo>
                      <a:pt x="6028" y="14402"/>
                      <a:pt x="6163" y="14474"/>
                      <a:pt x="6235" y="14600"/>
                    </a:cubicBezTo>
                    <a:lnTo>
                      <a:pt x="6342" y="13931"/>
                    </a:lnTo>
                    <a:lnTo>
                      <a:pt x="6342" y="13931"/>
                    </a:lnTo>
                    <a:cubicBezTo>
                      <a:pt x="6307" y="14152"/>
                      <a:pt x="6509" y="14216"/>
                      <a:pt x="6718" y="14216"/>
                    </a:cubicBezTo>
                    <a:cubicBezTo>
                      <a:pt x="6881" y="14216"/>
                      <a:pt x="7049" y="14177"/>
                      <a:pt x="7110" y="14142"/>
                    </a:cubicBezTo>
                    <a:cubicBezTo>
                      <a:pt x="7173" y="14505"/>
                      <a:pt x="7198" y="14853"/>
                      <a:pt x="7382" y="15181"/>
                    </a:cubicBezTo>
                    <a:cubicBezTo>
                      <a:pt x="7334" y="15093"/>
                      <a:pt x="7539" y="14496"/>
                      <a:pt x="7603" y="14376"/>
                    </a:cubicBezTo>
                    <a:cubicBezTo>
                      <a:pt x="7603" y="14587"/>
                      <a:pt x="7615" y="14802"/>
                      <a:pt x="7644" y="15011"/>
                    </a:cubicBezTo>
                    <a:cubicBezTo>
                      <a:pt x="7656" y="15104"/>
                      <a:pt x="7696" y="15219"/>
                      <a:pt x="7779" y="15219"/>
                    </a:cubicBezTo>
                    <a:cubicBezTo>
                      <a:pt x="7780" y="15219"/>
                      <a:pt x="7782" y="15219"/>
                      <a:pt x="7783" y="15219"/>
                    </a:cubicBezTo>
                    <a:cubicBezTo>
                      <a:pt x="7915" y="15213"/>
                      <a:pt x="7890" y="14954"/>
                      <a:pt x="8007" y="14884"/>
                    </a:cubicBezTo>
                    <a:cubicBezTo>
                      <a:pt x="8054" y="14941"/>
                      <a:pt x="8054" y="15023"/>
                      <a:pt x="8070" y="15099"/>
                    </a:cubicBezTo>
                    <a:cubicBezTo>
                      <a:pt x="8086" y="15159"/>
                      <a:pt x="8133" y="15223"/>
                      <a:pt x="8183" y="15223"/>
                    </a:cubicBezTo>
                    <a:cubicBezTo>
                      <a:pt x="8194" y="15223"/>
                      <a:pt x="8205" y="15220"/>
                      <a:pt x="8215" y="15213"/>
                    </a:cubicBezTo>
                    <a:cubicBezTo>
                      <a:pt x="8241" y="15197"/>
                      <a:pt x="8260" y="15172"/>
                      <a:pt x="8266" y="15143"/>
                    </a:cubicBezTo>
                    <a:cubicBezTo>
                      <a:pt x="8389" y="14824"/>
                      <a:pt x="8212" y="14474"/>
                      <a:pt x="8042" y="14183"/>
                    </a:cubicBezTo>
                    <a:cubicBezTo>
                      <a:pt x="7868" y="13889"/>
                      <a:pt x="7697" y="13533"/>
                      <a:pt x="7830" y="13220"/>
                    </a:cubicBezTo>
                    <a:cubicBezTo>
                      <a:pt x="7849" y="13177"/>
                      <a:pt x="7885" y="13133"/>
                      <a:pt x="7923" y="13133"/>
                    </a:cubicBezTo>
                    <a:cubicBezTo>
                      <a:pt x="7930" y="13133"/>
                      <a:pt x="7937" y="13134"/>
                      <a:pt x="7944" y="13138"/>
                    </a:cubicBezTo>
                    <a:cubicBezTo>
                      <a:pt x="7975" y="13154"/>
                      <a:pt x="7988" y="13191"/>
                      <a:pt x="7994" y="13226"/>
                    </a:cubicBezTo>
                    <a:lnTo>
                      <a:pt x="8089" y="13643"/>
                    </a:lnTo>
                    <a:cubicBezTo>
                      <a:pt x="8108" y="13719"/>
                      <a:pt x="8127" y="13801"/>
                      <a:pt x="8181" y="13855"/>
                    </a:cubicBezTo>
                    <a:cubicBezTo>
                      <a:pt x="8207" y="13881"/>
                      <a:pt x="8244" y="13896"/>
                      <a:pt x="8280" y="13896"/>
                    </a:cubicBezTo>
                    <a:cubicBezTo>
                      <a:pt x="8317" y="13896"/>
                      <a:pt x="8353" y="13880"/>
                      <a:pt x="8373" y="13845"/>
                    </a:cubicBezTo>
                    <a:cubicBezTo>
                      <a:pt x="8389" y="13810"/>
                      <a:pt x="8392" y="13773"/>
                      <a:pt x="8389" y="13735"/>
                    </a:cubicBezTo>
                    <a:cubicBezTo>
                      <a:pt x="8364" y="13441"/>
                      <a:pt x="8187" y="13131"/>
                      <a:pt x="8310" y="12866"/>
                    </a:cubicBezTo>
                    <a:cubicBezTo>
                      <a:pt x="8326" y="12830"/>
                      <a:pt x="8369" y="12802"/>
                      <a:pt x="8400" y="12802"/>
                    </a:cubicBezTo>
                    <a:cubicBezTo>
                      <a:pt x="8418" y="12802"/>
                      <a:pt x="8433" y="12811"/>
                      <a:pt x="8436" y="12835"/>
                    </a:cubicBezTo>
                    <a:cubicBezTo>
                      <a:pt x="8471" y="12705"/>
                      <a:pt x="8389" y="12576"/>
                      <a:pt x="8345" y="12449"/>
                    </a:cubicBezTo>
                    <a:cubicBezTo>
                      <a:pt x="8304" y="12321"/>
                      <a:pt x="8341" y="12130"/>
                      <a:pt x="8462" y="12130"/>
                    </a:cubicBezTo>
                    <a:cubicBezTo>
                      <a:pt x="8463" y="12130"/>
                      <a:pt x="8464" y="12130"/>
                      <a:pt x="8465" y="12130"/>
                    </a:cubicBezTo>
                    <a:cubicBezTo>
                      <a:pt x="8613" y="12478"/>
                      <a:pt x="8433" y="12920"/>
                      <a:pt x="8591" y="13264"/>
                    </a:cubicBezTo>
                    <a:cubicBezTo>
                      <a:pt x="8604" y="13299"/>
                      <a:pt x="8629" y="13334"/>
                      <a:pt x="8658" y="13356"/>
                    </a:cubicBezTo>
                    <a:cubicBezTo>
                      <a:pt x="8680" y="13372"/>
                      <a:pt x="8704" y="13379"/>
                      <a:pt x="8729" y="13379"/>
                    </a:cubicBezTo>
                    <a:cubicBezTo>
                      <a:pt x="8805" y="13379"/>
                      <a:pt x="8884" y="13310"/>
                      <a:pt x="8920" y="13229"/>
                    </a:cubicBezTo>
                    <a:cubicBezTo>
                      <a:pt x="8999" y="13062"/>
                      <a:pt x="8970" y="12860"/>
                      <a:pt x="8935" y="12677"/>
                    </a:cubicBezTo>
                    <a:cubicBezTo>
                      <a:pt x="8901" y="12490"/>
                      <a:pt x="8860" y="12298"/>
                      <a:pt x="8917" y="12118"/>
                    </a:cubicBezTo>
                    <a:cubicBezTo>
                      <a:pt x="8961" y="11979"/>
                      <a:pt x="9090" y="11864"/>
                      <a:pt x="9217" y="11864"/>
                    </a:cubicBezTo>
                    <a:cubicBezTo>
                      <a:pt x="9252" y="11864"/>
                      <a:pt x="9288" y="11873"/>
                      <a:pt x="9321" y="11893"/>
                    </a:cubicBezTo>
                    <a:cubicBezTo>
                      <a:pt x="9350" y="11773"/>
                      <a:pt x="9426" y="11635"/>
                      <a:pt x="9534" y="11635"/>
                    </a:cubicBezTo>
                    <a:cubicBezTo>
                      <a:pt x="9542" y="11635"/>
                      <a:pt x="9550" y="11636"/>
                      <a:pt x="9558" y="11638"/>
                    </a:cubicBezTo>
                    <a:cubicBezTo>
                      <a:pt x="9690" y="11663"/>
                      <a:pt x="9709" y="11868"/>
                      <a:pt x="9662" y="12007"/>
                    </a:cubicBezTo>
                    <a:cubicBezTo>
                      <a:pt x="9611" y="12146"/>
                      <a:pt x="9526" y="12285"/>
                      <a:pt x="9564" y="12427"/>
                    </a:cubicBezTo>
                    <a:cubicBezTo>
                      <a:pt x="9580" y="12481"/>
                      <a:pt x="9608" y="12525"/>
                      <a:pt x="9624" y="12579"/>
                    </a:cubicBezTo>
                    <a:cubicBezTo>
                      <a:pt x="9656" y="12699"/>
                      <a:pt x="9589" y="12825"/>
                      <a:pt x="9504" y="12907"/>
                    </a:cubicBezTo>
                    <a:cubicBezTo>
                      <a:pt x="9422" y="12989"/>
                      <a:pt x="9318" y="13043"/>
                      <a:pt x="9229" y="13119"/>
                    </a:cubicBezTo>
                    <a:cubicBezTo>
                      <a:pt x="9141" y="13198"/>
                      <a:pt x="9068" y="13315"/>
                      <a:pt x="9084" y="13438"/>
                    </a:cubicBezTo>
                    <a:cubicBezTo>
                      <a:pt x="9096" y="13529"/>
                      <a:pt x="9180" y="13603"/>
                      <a:pt x="9258" y="13603"/>
                    </a:cubicBezTo>
                    <a:cubicBezTo>
                      <a:pt x="9285" y="13603"/>
                      <a:pt x="9311" y="13594"/>
                      <a:pt x="9333" y="13574"/>
                    </a:cubicBezTo>
                    <a:cubicBezTo>
                      <a:pt x="9378" y="13533"/>
                      <a:pt x="9393" y="13466"/>
                      <a:pt x="9428" y="13416"/>
                    </a:cubicBezTo>
                    <a:cubicBezTo>
                      <a:pt x="9449" y="13386"/>
                      <a:pt x="9486" y="13366"/>
                      <a:pt x="9518" y="13366"/>
                    </a:cubicBezTo>
                    <a:cubicBezTo>
                      <a:pt x="9541" y="13366"/>
                      <a:pt x="9561" y="13376"/>
                      <a:pt x="9570" y="13400"/>
                    </a:cubicBezTo>
                    <a:cubicBezTo>
                      <a:pt x="9570" y="13536"/>
                      <a:pt x="9498" y="13653"/>
                      <a:pt x="9441" y="13773"/>
                    </a:cubicBezTo>
                    <a:cubicBezTo>
                      <a:pt x="9381" y="13889"/>
                      <a:pt x="9333" y="14032"/>
                      <a:pt x="9381" y="14155"/>
                    </a:cubicBezTo>
                    <a:cubicBezTo>
                      <a:pt x="9410" y="14230"/>
                      <a:pt x="9489" y="14279"/>
                      <a:pt x="9560" y="14279"/>
                    </a:cubicBezTo>
                    <a:cubicBezTo>
                      <a:pt x="9606" y="14279"/>
                      <a:pt x="9648" y="14259"/>
                      <a:pt x="9671" y="14212"/>
                    </a:cubicBezTo>
                    <a:lnTo>
                      <a:pt x="9671" y="14212"/>
                    </a:lnTo>
                    <a:cubicBezTo>
                      <a:pt x="9668" y="14401"/>
                      <a:pt x="9709" y="14587"/>
                      <a:pt x="9785" y="14761"/>
                    </a:cubicBezTo>
                    <a:cubicBezTo>
                      <a:pt x="9817" y="14835"/>
                      <a:pt x="9886" y="14913"/>
                      <a:pt x="9953" y="14913"/>
                    </a:cubicBezTo>
                    <a:cubicBezTo>
                      <a:pt x="9971" y="14913"/>
                      <a:pt x="9989" y="14907"/>
                      <a:pt x="10006" y="14894"/>
                    </a:cubicBezTo>
                    <a:cubicBezTo>
                      <a:pt x="10044" y="14865"/>
                      <a:pt x="10054" y="14812"/>
                      <a:pt x="10063" y="14761"/>
                    </a:cubicBezTo>
                    <a:lnTo>
                      <a:pt x="10161" y="14133"/>
                    </a:lnTo>
                    <a:cubicBezTo>
                      <a:pt x="10219" y="14217"/>
                      <a:pt x="10304" y="14311"/>
                      <a:pt x="10393" y="14311"/>
                    </a:cubicBezTo>
                    <a:cubicBezTo>
                      <a:pt x="10411" y="14311"/>
                      <a:pt x="10428" y="14308"/>
                      <a:pt x="10445" y="14300"/>
                    </a:cubicBezTo>
                    <a:cubicBezTo>
                      <a:pt x="10796" y="14145"/>
                      <a:pt x="10360" y="13286"/>
                      <a:pt x="10290" y="13087"/>
                    </a:cubicBezTo>
                    <a:cubicBezTo>
                      <a:pt x="10126" y="12613"/>
                      <a:pt x="10458" y="12029"/>
                      <a:pt x="10609" y="11587"/>
                    </a:cubicBezTo>
                    <a:lnTo>
                      <a:pt x="10609" y="11587"/>
                    </a:lnTo>
                    <a:cubicBezTo>
                      <a:pt x="10770" y="11698"/>
                      <a:pt x="10739" y="12013"/>
                      <a:pt x="10562" y="12083"/>
                    </a:cubicBezTo>
                    <a:lnTo>
                      <a:pt x="11045" y="12351"/>
                    </a:lnTo>
                    <a:lnTo>
                      <a:pt x="11345" y="11887"/>
                    </a:lnTo>
                    <a:lnTo>
                      <a:pt x="11345" y="11887"/>
                    </a:lnTo>
                    <a:cubicBezTo>
                      <a:pt x="11453" y="12272"/>
                      <a:pt x="11238" y="12730"/>
                      <a:pt x="10891" y="12853"/>
                    </a:cubicBezTo>
                    <a:cubicBezTo>
                      <a:pt x="10903" y="13074"/>
                      <a:pt x="11103" y="13243"/>
                      <a:pt x="11297" y="13243"/>
                    </a:cubicBezTo>
                    <a:cubicBezTo>
                      <a:pt x="11353" y="13243"/>
                      <a:pt x="11409" y="13229"/>
                      <a:pt x="11459" y="13198"/>
                    </a:cubicBezTo>
                    <a:lnTo>
                      <a:pt x="11459" y="13198"/>
                    </a:lnTo>
                    <a:cubicBezTo>
                      <a:pt x="11579" y="13466"/>
                      <a:pt x="11418" y="13842"/>
                      <a:pt x="11153" y="13908"/>
                    </a:cubicBezTo>
                    <a:cubicBezTo>
                      <a:pt x="11161" y="14100"/>
                      <a:pt x="11337" y="14211"/>
                      <a:pt x="11515" y="14211"/>
                    </a:cubicBezTo>
                    <a:cubicBezTo>
                      <a:pt x="11597" y="14211"/>
                      <a:pt x="11680" y="14187"/>
                      <a:pt x="11746" y="14136"/>
                    </a:cubicBezTo>
                    <a:cubicBezTo>
                      <a:pt x="11955" y="13972"/>
                      <a:pt x="12031" y="13675"/>
                      <a:pt x="12094" y="13400"/>
                    </a:cubicBezTo>
                    <a:lnTo>
                      <a:pt x="12182" y="14054"/>
                    </a:lnTo>
                    <a:lnTo>
                      <a:pt x="13446" y="13030"/>
                    </a:lnTo>
                    <a:lnTo>
                      <a:pt x="13499" y="12193"/>
                    </a:lnTo>
                    <a:cubicBezTo>
                      <a:pt x="13632" y="12351"/>
                      <a:pt x="13821" y="12449"/>
                      <a:pt x="14024" y="12468"/>
                    </a:cubicBezTo>
                    <a:cubicBezTo>
                      <a:pt x="14099" y="12206"/>
                      <a:pt x="14140" y="11934"/>
                      <a:pt x="14137" y="11663"/>
                    </a:cubicBezTo>
                    <a:cubicBezTo>
                      <a:pt x="14166" y="11637"/>
                      <a:pt x="14194" y="11625"/>
                      <a:pt x="14222" y="11625"/>
                    </a:cubicBezTo>
                    <a:cubicBezTo>
                      <a:pt x="14365" y="11625"/>
                      <a:pt x="14478" y="11936"/>
                      <a:pt x="14393" y="12124"/>
                    </a:cubicBezTo>
                    <a:cubicBezTo>
                      <a:pt x="14289" y="12348"/>
                      <a:pt x="14084" y="12572"/>
                      <a:pt x="14166" y="12809"/>
                    </a:cubicBezTo>
                    <a:cubicBezTo>
                      <a:pt x="14225" y="12977"/>
                      <a:pt x="14387" y="13029"/>
                      <a:pt x="14559" y="13029"/>
                    </a:cubicBezTo>
                    <a:cubicBezTo>
                      <a:pt x="14643" y="13029"/>
                      <a:pt x="14729" y="13016"/>
                      <a:pt x="14807" y="12999"/>
                    </a:cubicBezTo>
                    <a:lnTo>
                      <a:pt x="14807" y="12999"/>
                    </a:lnTo>
                    <a:cubicBezTo>
                      <a:pt x="14662" y="13431"/>
                      <a:pt x="14778" y="13953"/>
                      <a:pt x="15091" y="14256"/>
                    </a:cubicBezTo>
                    <a:cubicBezTo>
                      <a:pt x="15167" y="13922"/>
                      <a:pt x="15473" y="13683"/>
                      <a:pt x="15780" y="13683"/>
                    </a:cubicBezTo>
                    <a:cubicBezTo>
                      <a:pt x="15845" y="13683"/>
                      <a:pt x="15910" y="13693"/>
                      <a:pt x="15972" y="13716"/>
                    </a:cubicBezTo>
                    <a:cubicBezTo>
                      <a:pt x="15726" y="14281"/>
                      <a:pt x="16020" y="15049"/>
                      <a:pt x="16553" y="15244"/>
                    </a:cubicBezTo>
                    <a:cubicBezTo>
                      <a:pt x="16645" y="14900"/>
                      <a:pt x="16787" y="14568"/>
                      <a:pt x="16970" y="14262"/>
                    </a:cubicBezTo>
                    <a:lnTo>
                      <a:pt x="16970" y="14262"/>
                    </a:lnTo>
                    <a:cubicBezTo>
                      <a:pt x="17081" y="14565"/>
                      <a:pt x="17030" y="14906"/>
                      <a:pt x="16838" y="15165"/>
                    </a:cubicBezTo>
                    <a:cubicBezTo>
                      <a:pt x="17024" y="15172"/>
                      <a:pt x="17198" y="15251"/>
                      <a:pt x="17330" y="15380"/>
                    </a:cubicBezTo>
                    <a:cubicBezTo>
                      <a:pt x="17052" y="15664"/>
                      <a:pt x="17008" y="16189"/>
                      <a:pt x="17233" y="16527"/>
                    </a:cubicBezTo>
                    <a:cubicBezTo>
                      <a:pt x="17684" y="16293"/>
                      <a:pt x="18013" y="15791"/>
                      <a:pt x="18073" y="15241"/>
                    </a:cubicBezTo>
                    <a:lnTo>
                      <a:pt x="18231" y="15825"/>
                    </a:lnTo>
                    <a:lnTo>
                      <a:pt x="19453" y="16170"/>
                    </a:lnTo>
                    <a:cubicBezTo>
                      <a:pt x="19368" y="15794"/>
                      <a:pt x="19336" y="15409"/>
                      <a:pt x="19364" y="15026"/>
                    </a:cubicBezTo>
                    <a:lnTo>
                      <a:pt x="19364" y="15026"/>
                    </a:lnTo>
                    <a:lnTo>
                      <a:pt x="19739" y="15586"/>
                    </a:lnTo>
                    <a:lnTo>
                      <a:pt x="19739" y="15586"/>
                    </a:lnTo>
                    <a:cubicBezTo>
                      <a:pt x="19751" y="15533"/>
                      <a:pt x="19781" y="15483"/>
                      <a:pt x="19831" y="15483"/>
                    </a:cubicBezTo>
                    <a:cubicBezTo>
                      <a:pt x="19836" y="15483"/>
                      <a:pt x="19842" y="15483"/>
                      <a:pt x="19848" y="15484"/>
                    </a:cubicBezTo>
                    <a:cubicBezTo>
                      <a:pt x="19983" y="15516"/>
                      <a:pt x="20066" y="15690"/>
                      <a:pt x="20201" y="15728"/>
                    </a:cubicBezTo>
                    <a:cubicBezTo>
                      <a:pt x="20214" y="15731"/>
                      <a:pt x="20227" y="15733"/>
                      <a:pt x="20240" y="15733"/>
                    </a:cubicBezTo>
                    <a:cubicBezTo>
                      <a:pt x="20376" y="15733"/>
                      <a:pt x="20483" y="15541"/>
                      <a:pt x="20442" y="15401"/>
                    </a:cubicBezTo>
                    <a:lnTo>
                      <a:pt x="20442" y="15401"/>
                    </a:lnTo>
                    <a:cubicBezTo>
                      <a:pt x="20539" y="15552"/>
                      <a:pt x="20709" y="15642"/>
                      <a:pt x="20876" y="15642"/>
                    </a:cubicBezTo>
                    <a:cubicBezTo>
                      <a:pt x="20946" y="15642"/>
                      <a:pt x="21016" y="15626"/>
                      <a:pt x="21079" y="15592"/>
                    </a:cubicBezTo>
                    <a:cubicBezTo>
                      <a:pt x="20887" y="15083"/>
                      <a:pt x="20830" y="14531"/>
                      <a:pt x="20918" y="13994"/>
                    </a:cubicBezTo>
                    <a:lnTo>
                      <a:pt x="20918" y="13994"/>
                    </a:lnTo>
                    <a:cubicBezTo>
                      <a:pt x="20953" y="14194"/>
                      <a:pt x="21108" y="14283"/>
                      <a:pt x="21281" y="14283"/>
                    </a:cubicBezTo>
                    <a:cubicBezTo>
                      <a:pt x="21518" y="14283"/>
                      <a:pt x="21788" y="14118"/>
                      <a:pt x="21837" y="13845"/>
                    </a:cubicBezTo>
                    <a:cubicBezTo>
                      <a:pt x="21923" y="13371"/>
                      <a:pt x="21572" y="12936"/>
                      <a:pt x="21196" y="12692"/>
                    </a:cubicBezTo>
                    <a:cubicBezTo>
                      <a:pt x="21531" y="12642"/>
                      <a:pt x="21882" y="12582"/>
                      <a:pt x="22144" y="12348"/>
                    </a:cubicBezTo>
                    <a:cubicBezTo>
                      <a:pt x="22406" y="12114"/>
                      <a:pt x="22535" y="11650"/>
                      <a:pt x="22324" y="11360"/>
                    </a:cubicBezTo>
                    <a:cubicBezTo>
                      <a:pt x="22017" y="10946"/>
                      <a:pt x="21297" y="11183"/>
                      <a:pt x="21032" y="10731"/>
                    </a:cubicBezTo>
                    <a:cubicBezTo>
                      <a:pt x="21326" y="10633"/>
                      <a:pt x="21484" y="10210"/>
                      <a:pt x="21342" y="9910"/>
                    </a:cubicBezTo>
                    <a:cubicBezTo>
                      <a:pt x="21252" y="9721"/>
                      <a:pt x="21059" y="9615"/>
                      <a:pt x="20869" y="9615"/>
                    </a:cubicBezTo>
                    <a:cubicBezTo>
                      <a:pt x="20757" y="9615"/>
                      <a:pt x="20646" y="9651"/>
                      <a:pt x="20558" y="9730"/>
                    </a:cubicBezTo>
                    <a:cubicBezTo>
                      <a:pt x="20359" y="9909"/>
                      <a:pt x="20225" y="10267"/>
                      <a:pt x="19992" y="10267"/>
                    </a:cubicBezTo>
                    <a:cubicBezTo>
                      <a:pt x="19974" y="10267"/>
                      <a:pt x="19955" y="10265"/>
                      <a:pt x="19936" y="10260"/>
                    </a:cubicBezTo>
                    <a:lnTo>
                      <a:pt x="19873" y="9676"/>
                    </a:lnTo>
                    <a:cubicBezTo>
                      <a:pt x="19743" y="9529"/>
                      <a:pt x="19569" y="9488"/>
                      <a:pt x="19382" y="9488"/>
                    </a:cubicBezTo>
                    <a:cubicBezTo>
                      <a:pt x="19187" y="9488"/>
                      <a:pt x="18978" y="9532"/>
                      <a:pt x="18786" y="9547"/>
                    </a:cubicBezTo>
                    <a:cubicBezTo>
                      <a:pt x="18772" y="9548"/>
                      <a:pt x="18758" y="9548"/>
                      <a:pt x="18743" y="9548"/>
                    </a:cubicBezTo>
                    <a:cubicBezTo>
                      <a:pt x="18371" y="9548"/>
                      <a:pt x="17922" y="9208"/>
                      <a:pt x="18101" y="8858"/>
                    </a:cubicBezTo>
                    <a:lnTo>
                      <a:pt x="18101" y="8858"/>
                    </a:lnTo>
                    <a:cubicBezTo>
                      <a:pt x="17989" y="8913"/>
                      <a:pt x="17868" y="8940"/>
                      <a:pt x="17748" y="8940"/>
                    </a:cubicBezTo>
                    <a:cubicBezTo>
                      <a:pt x="17545" y="8940"/>
                      <a:pt x="17344" y="8863"/>
                      <a:pt x="17191" y="8716"/>
                    </a:cubicBezTo>
                    <a:cubicBezTo>
                      <a:pt x="17298" y="8452"/>
                      <a:pt x="17561" y="8292"/>
                      <a:pt x="17820" y="8292"/>
                    </a:cubicBezTo>
                    <a:cubicBezTo>
                      <a:pt x="17929" y="8292"/>
                      <a:pt x="18037" y="8320"/>
                      <a:pt x="18133" y="8381"/>
                    </a:cubicBezTo>
                    <a:cubicBezTo>
                      <a:pt x="18169" y="8150"/>
                      <a:pt x="18359" y="8061"/>
                      <a:pt x="18579" y="8061"/>
                    </a:cubicBezTo>
                    <a:cubicBezTo>
                      <a:pt x="18746" y="8061"/>
                      <a:pt x="18929" y="8113"/>
                      <a:pt x="19074" y="8192"/>
                    </a:cubicBezTo>
                    <a:cubicBezTo>
                      <a:pt x="19271" y="8301"/>
                      <a:pt x="19518" y="8412"/>
                      <a:pt x="19730" y="8412"/>
                    </a:cubicBezTo>
                    <a:cubicBezTo>
                      <a:pt x="19875" y="8412"/>
                      <a:pt x="20003" y="8360"/>
                      <a:pt x="20088" y="8220"/>
                    </a:cubicBezTo>
                    <a:cubicBezTo>
                      <a:pt x="20378" y="7746"/>
                      <a:pt x="19668" y="6941"/>
                      <a:pt x="20088" y="6609"/>
                    </a:cubicBezTo>
                    <a:cubicBezTo>
                      <a:pt x="20046" y="6579"/>
                      <a:pt x="20005" y="6566"/>
                      <a:pt x="19964" y="6566"/>
                    </a:cubicBezTo>
                    <a:cubicBezTo>
                      <a:pt x="19714" y="6566"/>
                      <a:pt x="19482" y="7057"/>
                      <a:pt x="19175" y="7093"/>
                    </a:cubicBezTo>
                    <a:cubicBezTo>
                      <a:pt x="19163" y="7094"/>
                      <a:pt x="19150" y="7095"/>
                      <a:pt x="19138" y="7095"/>
                    </a:cubicBezTo>
                    <a:cubicBezTo>
                      <a:pt x="18872" y="7095"/>
                      <a:pt x="18702" y="6704"/>
                      <a:pt x="18786" y="6410"/>
                    </a:cubicBezTo>
                    <a:cubicBezTo>
                      <a:pt x="18875" y="6107"/>
                      <a:pt x="19131" y="5908"/>
                      <a:pt x="19368" y="5728"/>
                    </a:cubicBezTo>
                    <a:lnTo>
                      <a:pt x="18613" y="5157"/>
                    </a:lnTo>
                    <a:cubicBezTo>
                      <a:pt x="19222" y="4812"/>
                      <a:pt x="19702" y="4196"/>
                      <a:pt x="19923" y="3476"/>
                    </a:cubicBezTo>
                    <a:cubicBezTo>
                      <a:pt x="19910" y="3265"/>
                      <a:pt x="19752" y="3180"/>
                      <a:pt x="19560" y="3180"/>
                    </a:cubicBezTo>
                    <a:cubicBezTo>
                      <a:pt x="19379" y="3180"/>
                      <a:pt x="19169" y="3256"/>
                      <a:pt x="19023" y="3372"/>
                    </a:cubicBezTo>
                    <a:cubicBezTo>
                      <a:pt x="18828" y="3529"/>
                      <a:pt x="18558" y="3693"/>
                      <a:pt x="18338" y="3693"/>
                    </a:cubicBezTo>
                    <a:cubicBezTo>
                      <a:pt x="18221" y="3693"/>
                      <a:pt x="18118" y="3647"/>
                      <a:pt x="18047" y="3527"/>
                    </a:cubicBezTo>
                    <a:cubicBezTo>
                      <a:pt x="18265" y="3322"/>
                      <a:pt x="18417" y="3056"/>
                      <a:pt x="18483" y="2766"/>
                    </a:cubicBezTo>
                    <a:cubicBezTo>
                      <a:pt x="18426" y="2686"/>
                      <a:pt x="18352" y="2656"/>
                      <a:pt x="18268" y="2656"/>
                    </a:cubicBezTo>
                    <a:cubicBezTo>
                      <a:pt x="17997" y="2656"/>
                      <a:pt x="17625" y="2974"/>
                      <a:pt x="17369" y="2974"/>
                    </a:cubicBezTo>
                    <a:cubicBezTo>
                      <a:pt x="17283" y="2974"/>
                      <a:pt x="17211" y="2939"/>
                      <a:pt x="17160" y="2845"/>
                    </a:cubicBezTo>
                    <a:cubicBezTo>
                      <a:pt x="17027" y="2605"/>
                      <a:pt x="17274" y="2343"/>
                      <a:pt x="17403" y="2099"/>
                    </a:cubicBezTo>
                    <a:cubicBezTo>
                      <a:pt x="17507" y="1906"/>
                      <a:pt x="17444" y="1572"/>
                      <a:pt x="17344" y="1572"/>
                    </a:cubicBezTo>
                    <a:cubicBezTo>
                      <a:pt x="17320" y="1572"/>
                      <a:pt x="17294" y="1592"/>
                      <a:pt x="17267" y="1638"/>
                    </a:cubicBezTo>
                    <a:cubicBezTo>
                      <a:pt x="17337" y="1461"/>
                      <a:pt x="17158" y="1330"/>
                      <a:pt x="16978" y="1330"/>
                    </a:cubicBezTo>
                    <a:cubicBezTo>
                      <a:pt x="16896" y="1330"/>
                      <a:pt x="16814" y="1358"/>
                      <a:pt x="16756" y="1420"/>
                    </a:cubicBezTo>
                    <a:cubicBezTo>
                      <a:pt x="16572" y="1619"/>
                      <a:pt x="16550" y="1935"/>
                      <a:pt x="16424" y="2185"/>
                    </a:cubicBezTo>
                    <a:cubicBezTo>
                      <a:pt x="16345" y="2341"/>
                      <a:pt x="16168" y="2453"/>
                      <a:pt x="16020" y="2453"/>
                    </a:cubicBezTo>
                    <a:cubicBezTo>
                      <a:pt x="15931" y="2453"/>
                      <a:pt x="15853" y="2413"/>
                      <a:pt x="15811" y="2317"/>
                    </a:cubicBezTo>
                    <a:lnTo>
                      <a:pt x="16332" y="1572"/>
                    </a:lnTo>
                    <a:cubicBezTo>
                      <a:pt x="16411" y="1458"/>
                      <a:pt x="16497" y="1326"/>
                      <a:pt x="16471" y="1183"/>
                    </a:cubicBezTo>
                    <a:cubicBezTo>
                      <a:pt x="16455" y="1095"/>
                      <a:pt x="16367" y="1032"/>
                      <a:pt x="16291" y="1032"/>
                    </a:cubicBezTo>
                    <a:cubicBezTo>
                      <a:pt x="16265" y="1032"/>
                      <a:pt x="16240" y="1040"/>
                      <a:pt x="16221" y="1057"/>
                    </a:cubicBezTo>
                    <a:lnTo>
                      <a:pt x="16221" y="1057"/>
                    </a:lnTo>
                    <a:cubicBezTo>
                      <a:pt x="16351" y="854"/>
                      <a:pt x="16410" y="616"/>
                      <a:pt x="16389" y="375"/>
                    </a:cubicBezTo>
                    <a:cubicBezTo>
                      <a:pt x="16382" y="374"/>
                      <a:pt x="16374" y="374"/>
                      <a:pt x="16367" y="374"/>
                    </a:cubicBezTo>
                    <a:cubicBezTo>
                      <a:pt x="16274" y="374"/>
                      <a:pt x="16183" y="402"/>
                      <a:pt x="16105" y="451"/>
                    </a:cubicBezTo>
                    <a:lnTo>
                      <a:pt x="16105" y="451"/>
                    </a:lnTo>
                    <a:cubicBezTo>
                      <a:pt x="16210" y="319"/>
                      <a:pt x="16092" y="19"/>
                      <a:pt x="15903" y="2"/>
                    </a:cubicBezTo>
                    <a:cubicBezTo>
                      <a:pt x="15894" y="1"/>
                      <a:pt x="15885" y="1"/>
                      <a:pt x="158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44"/>
              <p:cNvSpPr/>
              <p:nvPr/>
            </p:nvSpPr>
            <p:spPr>
              <a:xfrm>
                <a:off x="1160834" y="514301"/>
                <a:ext cx="347634" cy="544506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15198" extrusionOk="0">
                    <a:moveTo>
                      <a:pt x="6907" y="14257"/>
                    </a:moveTo>
                    <a:cubicBezTo>
                      <a:pt x="6895" y="14316"/>
                      <a:pt x="6906" y="14377"/>
                      <a:pt x="6938" y="14377"/>
                    </a:cubicBezTo>
                    <a:cubicBezTo>
                      <a:pt x="6948" y="14377"/>
                      <a:pt x="6960" y="14371"/>
                      <a:pt x="6974" y="14357"/>
                    </a:cubicBezTo>
                    <a:lnTo>
                      <a:pt x="6907" y="14257"/>
                    </a:lnTo>
                    <a:close/>
                    <a:moveTo>
                      <a:pt x="4149" y="0"/>
                    </a:moveTo>
                    <a:cubicBezTo>
                      <a:pt x="4066" y="0"/>
                      <a:pt x="3984" y="28"/>
                      <a:pt x="3926" y="91"/>
                    </a:cubicBezTo>
                    <a:cubicBezTo>
                      <a:pt x="3740" y="290"/>
                      <a:pt x="3718" y="605"/>
                      <a:pt x="3591" y="855"/>
                    </a:cubicBezTo>
                    <a:cubicBezTo>
                      <a:pt x="3508" y="1022"/>
                      <a:pt x="3358" y="1146"/>
                      <a:pt x="3198" y="1146"/>
                    </a:cubicBezTo>
                    <a:cubicBezTo>
                      <a:pt x="3128" y="1146"/>
                      <a:pt x="3057" y="1122"/>
                      <a:pt x="2988" y="1067"/>
                    </a:cubicBezTo>
                    <a:cubicBezTo>
                      <a:pt x="2849" y="956"/>
                      <a:pt x="2735" y="789"/>
                      <a:pt x="2568" y="748"/>
                    </a:cubicBezTo>
                    <a:lnTo>
                      <a:pt x="2568" y="748"/>
                    </a:lnTo>
                    <a:cubicBezTo>
                      <a:pt x="2464" y="1079"/>
                      <a:pt x="2514" y="1439"/>
                      <a:pt x="2707" y="1730"/>
                    </a:cubicBezTo>
                    <a:cubicBezTo>
                      <a:pt x="2783" y="1837"/>
                      <a:pt x="2877" y="1929"/>
                      <a:pt x="2941" y="2049"/>
                    </a:cubicBezTo>
                    <a:cubicBezTo>
                      <a:pt x="3004" y="2166"/>
                      <a:pt x="3029" y="2324"/>
                      <a:pt x="2956" y="2434"/>
                    </a:cubicBezTo>
                    <a:cubicBezTo>
                      <a:pt x="2609" y="2330"/>
                      <a:pt x="2287" y="2156"/>
                      <a:pt x="2009" y="1926"/>
                    </a:cubicBezTo>
                    <a:lnTo>
                      <a:pt x="2009" y="1926"/>
                    </a:lnTo>
                    <a:cubicBezTo>
                      <a:pt x="1958" y="2295"/>
                      <a:pt x="2186" y="2684"/>
                      <a:pt x="2511" y="2788"/>
                    </a:cubicBezTo>
                    <a:cubicBezTo>
                      <a:pt x="2631" y="2829"/>
                      <a:pt x="2767" y="2835"/>
                      <a:pt x="2858" y="2927"/>
                    </a:cubicBezTo>
                    <a:cubicBezTo>
                      <a:pt x="2972" y="3034"/>
                      <a:pt x="2985" y="3224"/>
                      <a:pt x="2953" y="3382"/>
                    </a:cubicBezTo>
                    <a:cubicBezTo>
                      <a:pt x="2887" y="3735"/>
                      <a:pt x="2637" y="4042"/>
                      <a:pt x="2322" y="4152"/>
                    </a:cubicBezTo>
                    <a:cubicBezTo>
                      <a:pt x="2126" y="3991"/>
                      <a:pt x="1914" y="3852"/>
                      <a:pt x="1687" y="3732"/>
                    </a:cubicBezTo>
                    <a:lnTo>
                      <a:pt x="1687" y="3732"/>
                    </a:lnTo>
                    <a:cubicBezTo>
                      <a:pt x="1630" y="3909"/>
                      <a:pt x="1703" y="4127"/>
                      <a:pt x="1854" y="4219"/>
                    </a:cubicBezTo>
                    <a:cubicBezTo>
                      <a:pt x="1781" y="4402"/>
                      <a:pt x="1766" y="4604"/>
                      <a:pt x="1807" y="4793"/>
                    </a:cubicBezTo>
                    <a:cubicBezTo>
                      <a:pt x="1425" y="4784"/>
                      <a:pt x="1061" y="4623"/>
                      <a:pt x="796" y="4345"/>
                    </a:cubicBezTo>
                    <a:lnTo>
                      <a:pt x="796" y="4345"/>
                    </a:lnTo>
                    <a:cubicBezTo>
                      <a:pt x="749" y="4654"/>
                      <a:pt x="704" y="5005"/>
                      <a:pt x="878" y="5255"/>
                    </a:cubicBezTo>
                    <a:cubicBezTo>
                      <a:pt x="963" y="5375"/>
                      <a:pt x="1096" y="5473"/>
                      <a:pt x="1112" y="5624"/>
                    </a:cubicBezTo>
                    <a:cubicBezTo>
                      <a:pt x="1137" y="5848"/>
                      <a:pt x="891" y="5984"/>
                      <a:pt x="695" y="6050"/>
                    </a:cubicBezTo>
                    <a:cubicBezTo>
                      <a:pt x="835" y="6185"/>
                      <a:pt x="1026" y="6229"/>
                      <a:pt x="1216" y="6229"/>
                    </a:cubicBezTo>
                    <a:cubicBezTo>
                      <a:pt x="1266" y="6229"/>
                      <a:pt x="1316" y="6226"/>
                      <a:pt x="1365" y="6221"/>
                    </a:cubicBezTo>
                    <a:cubicBezTo>
                      <a:pt x="1569" y="6197"/>
                      <a:pt x="1770" y="6144"/>
                      <a:pt x="1974" y="6144"/>
                    </a:cubicBezTo>
                    <a:cubicBezTo>
                      <a:pt x="2006" y="6144"/>
                      <a:pt x="2039" y="6145"/>
                      <a:pt x="2072" y="6148"/>
                    </a:cubicBezTo>
                    <a:cubicBezTo>
                      <a:pt x="2334" y="6171"/>
                      <a:pt x="2634" y="6420"/>
                      <a:pt x="2540" y="6688"/>
                    </a:cubicBezTo>
                    <a:cubicBezTo>
                      <a:pt x="2502" y="6805"/>
                      <a:pt x="2401" y="6878"/>
                      <a:pt x="2303" y="6941"/>
                    </a:cubicBezTo>
                    <a:cubicBezTo>
                      <a:pt x="2050" y="7102"/>
                      <a:pt x="1775" y="7229"/>
                      <a:pt x="1488" y="7314"/>
                    </a:cubicBezTo>
                    <a:cubicBezTo>
                      <a:pt x="1191" y="7399"/>
                      <a:pt x="840" y="7475"/>
                      <a:pt x="704" y="7775"/>
                    </a:cubicBezTo>
                    <a:cubicBezTo>
                      <a:pt x="736" y="7857"/>
                      <a:pt x="796" y="7927"/>
                      <a:pt x="872" y="7974"/>
                    </a:cubicBezTo>
                    <a:cubicBezTo>
                      <a:pt x="749" y="8173"/>
                      <a:pt x="610" y="8359"/>
                      <a:pt x="455" y="8539"/>
                    </a:cubicBezTo>
                    <a:cubicBezTo>
                      <a:pt x="557" y="8644"/>
                      <a:pt x="699" y="8701"/>
                      <a:pt x="843" y="8701"/>
                    </a:cubicBezTo>
                    <a:cubicBezTo>
                      <a:pt x="850" y="8701"/>
                      <a:pt x="858" y="8701"/>
                      <a:pt x="866" y="8700"/>
                    </a:cubicBezTo>
                    <a:lnTo>
                      <a:pt x="866" y="8700"/>
                    </a:lnTo>
                    <a:cubicBezTo>
                      <a:pt x="487" y="8893"/>
                      <a:pt x="183" y="9209"/>
                      <a:pt x="0" y="9594"/>
                    </a:cubicBezTo>
                    <a:lnTo>
                      <a:pt x="850" y="9086"/>
                    </a:lnTo>
                    <a:cubicBezTo>
                      <a:pt x="944" y="9027"/>
                      <a:pt x="1066" y="8976"/>
                      <a:pt x="1172" y="8976"/>
                    </a:cubicBezTo>
                    <a:cubicBezTo>
                      <a:pt x="1254" y="8976"/>
                      <a:pt x="1326" y="9007"/>
                      <a:pt x="1368" y="9089"/>
                    </a:cubicBezTo>
                    <a:cubicBezTo>
                      <a:pt x="1412" y="9168"/>
                      <a:pt x="1396" y="9272"/>
                      <a:pt x="1428" y="9357"/>
                    </a:cubicBezTo>
                    <a:cubicBezTo>
                      <a:pt x="1529" y="9632"/>
                      <a:pt x="1962" y="9556"/>
                      <a:pt x="2088" y="9815"/>
                    </a:cubicBezTo>
                    <a:cubicBezTo>
                      <a:pt x="2161" y="9967"/>
                      <a:pt x="2091" y="10150"/>
                      <a:pt x="2022" y="10302"/>
                    </a:cubicBezTo>
                    <a:lnTo>
                      <a:pt x="1633" y="11151"/>
                    </a:lnTo>
                    <a:cubicBezTo>
                      <a:pt x="1788" y="11139"/>
                      <a:pt x="1939" y="11098"/>
                      <a:pt x="2078" y="11031"/>
                    </a:cubicBezTo>
                    <a:lnTo>
                      <a:pt x="2078" y="11031"/>
                    </a:lnTo>
                    <a:cubicBezTo>
                      <a:pt x="2069" y="11202"/>
                      <a:pt x="2195" y="11344"/>
                      <a:pt x="2214" y="11514"/>
                    </a:cubicBezTo>
                    <a:cubicBezTo>
                      <a:pt x="2230" y="11663"/>
                      <a:pt x="2161" y="11805"/>
                      <a:pt x="2123" y="11950"/>
                    </a:cubicBezTo>
                    <a:cubicBezTo>
                      <a:pt x="2088" y="12099"/>
                      <a:pt x="2116" y="12291"/>
                      <a:pt x="2246" y="12339"/>
                    </a:cubicBezTo>
                    <a:cubicBezTo>
                      <a:pt x="2435" y="12301"/>
                      <a:pt x="2584" y="12140"/>
                      <a:pt x="2767" y="12067"/>
                    </a:cubicBezTo>
                    <a:cubicBezTo>
                      <a:pt x="2808" y="12051"/>
                      <a:pt x="2854" y="12044"/>
                      <a:pt x="2900" y="12044"/>
                    </a:cubicBezTo>
                    <a:cubicBezTo>
                      <a:pt x="3057" y="12044"/>
                      <a:pt x="3216" y="12134"/>
                      <a:pt x="3209" y="12298"/>
                    </a:cubicBezTo>
                    <a:cubicBezTo>
                      <a:pt x="3196" y="12683"/>
                      <a:pt x="2979" y="12825"/>
                      <a:pt x="3124" y="13245"/>
                    </a:cubicBezTo>
                    <a:cubicBezTo>
                      <a:pt x="3150" y="13324"/>
                      <a:pt x="3608" y="13928"/>
                      <a:pt x="3705" y="13928"/>
                    </a:cubicBezTo>
                    <a:cubicBezTo>
                      <a:pt x="3713" y="13928"/>
                      <a:pt x="3718" y="13924"/>
                      <a:pt x="3721" y="13915"/>
                    </a:cubicBezTo>
                    <a:cubicBezTo>
                      <a:pt x="3812" y="13567"/>
                      <a:pt x="3954" y="13239"/>
                      <a:pt x="4138" y="12933"/>
                    </a:cubicBezTo>
                    <a:lnTo>
                      <a:pt x="4138" y="12933"/>
                    </a:lnTo>
                    <a:cubicBezTo>
                      <a:pt x="4248" y="13236"/>
                      <a:pt x="4198" y="13577"/>
                      <a:pt x="4005" y="13836"/>
                    </a:cubicBezTo>
                    <a:cubicBezTo>
                      <a:pt x="4191" y="13842"/>
                      <a:pt x="4368" y="13921"/>
                      <a:pt x="4498" y="14051"/>
                    </a:cubicBezTo>
                    <a:cubicBezTo>
                      <a:pt x="4220" y="14335"/>
                      <a:pt x="4176" y="14859"/>
                      <a:pt x="4400" y="15197"/>
                    </a:cubicBezTo>
                    <a:cubicBezTo>
                      <a:pt x="4851" y="14963"/>
                      <a:pt x="5180" y="14461"/>
                      <a:pt x="5240" y="13912"/>
                    </a:cubicBezTo>
                    <a:lnTo>
                      <a:pt x="5398" y="14496"/>
                    </a:lnTo>
                    <a:lnTo>
                      <a:pt x="6620" y="14840"/>
                    </a:lnTo>
                    <a:cubicBezTo>
                      <a:pt x="6535" y="14464"/>
                      <a:pt x="6503" y="14079"/>
                      <a:pt x="6532" y="13697"/>
                    </a:cubicBezTo>
                    <a:lnTo>
                      <a:pt x="6532" y="13697"/>
                    </a:lnTo>
                    <a:lnTo>
                      <a:pt x="6907" y="14257"/>
                    </a:lnTo>
                    <a:lnTo>
                      <a:pt x="6907" y="14257"/>
                    </a:lnTo>
                    <a:cubicBezTo>
                      <a:pt x="6918" y="14204"/>
                      <a:pt x="6948" y="14153"/>
                      <a:pt x="6998" y="14153"/>
                    </a:cubicBezTo>
                    <a:cubicBezTo>
                      <a:pt x="7004" y="14153"/>
                      <a:pt x="7009" y="14154"/>
                      <a:pt x="7015" y="14155"/>
                    </a:cubicBezTo>
                    <a:cubicBezTo>
                      <a:pt x="7154" y="14186"/>
                      <a:pt x="7233" y="14363"/>
                      <a:pt x="7369" y="14398"/>
                    </a:cubicBezTo>
                    <a:cubicBezTo>
                      <a:pt x="7382" y="14401"/>
                      <a:pt x="7394" y="14403"/>
                      <a:pt x="7407" y="14403"/>
                    </a:cubicBezTo>
                    <a:cubicBezTo>
                      <a:pt x="7543" y="14403"/>
                      <a:pt x="7651" y="14214"/>
                      <a:pt x="7611" y="14074"/>
                    </a:cubicBezTo>
                    <a:lnTo>
                      <a:pt x="7611" y="14074"/>
                    </a:lnTo>
                    <a:cubicBezTo>
                      <a:pt x="7709" y="14224"/>
                      <a:pt x="7877" y="14312"/>
                      <a:pt x="8044" y="14312"/>
                    </a:cubicBezTo>
                    <a:cubicBezTo>
                      <a:pt x="8115" y="14312"/>
                      <a:pt x="8185" y="14296"/>
                      <a:pt x="8250" y="14262"/>
                    </a:cubicBezTo>
                    <a:cubicBezTo>
                      <a:pt x="8054" y="13754"/>
                      <a:pt x="7997" y="13201"/>
                      <a:pt x="8086" y="12664"/>
                    </a:cubicBezTo>
                    <a:lnTo>
                      <a:pt x="8086" y="12664"/>
                    </a:lnTo>
                    <a:cubicBezTo>
                      <a:pt x="8120" y="12865"/>
                      <a:pt x="8275" y="12954"/>
                      <a:pt x="8449" y="12954"/>
                    </a:cubicBezTo>
                    <a:cubicBezTo>
                      <a:pt x="8685" y="12954"/>
                      <a:pt x="8956" y="12789"/>
                      <a:pt x="9005" y="12516"/>
                    </a:cubicBezTo>
                    <a:cubicBezTo>
                      <a:pt x="9090" y="12042"/>
                      <a:pt x="8739" y="11606"/>
                      <a:pt x="8364" y="11363"/>
                    </a:cubicBezTo>
                    <a:cubicBezTo>
                      <a:pt x="8698" y="11312"/>
                      <a:pt x="9049" y="11252"/>
                      <a:pt x="9311" y="11019"/>
                    </a:cubicBezTo>
                    <a:cubicBezTo>
                      <a:pt x="9576" y="10785"/>
                      <a:pt x="9703" y="10321"/>
                      <a:pt x="9491" y="10033"/>
                    </a:cubicBezTo>
                    <a:cubicBezTo>
                      <a:pt x="9185" y="9616"/>
                      <a:pt x="8465" y="9853"/>
                      <a:pt x="8199" y="9401"/>
                    </a:cubicBezTo>
                    <a:cubicBezTo>
                      <a:pt x="8493" y="9304"/>
                      <a:pt x="8654" y="8880"/>
                      <a:pt x="8512" y="8580"/>
                    </a:cubicBezTo>
                    <a:cubicBezTo>
                      <a:pt x="8421" y="8391"/>
                      <a:pt x="8226" y="8285"/>
                      <a:pt x="8036" y="8285"/>
                    </a:cubicBezTo>
                    <a:cubicBezTo>
                      <a:pt x="7924" y="8285"/>
                      <a:pt x="7813" y="8322"/>
                      <a:pt x="7726" y="8400"/>
                    </a:cubicBezTo>
                    <a:cubicBezTo>
                      <a:pt x="7526" y="8579"/>
                      <a:pt x="7392" y="8938"/>
                      <a:pt x="7159" y="8938"/>
                    </a:cubicBezTo>
                    <a:cubicBezTo>
                      <a:pt x="7141" y="8938"/>
                      <a:pt x="7123" y="8935"/>
                      <a:pt x="7103" y="8931"/>
                    </a:cubicBezTo>
                    <a:lnTo>
                      <a:pt x="7043" y="8347"/>
                    </a:lnTo>
                    <a:cubicBezTo>
                      <a:pt x="6912" y="8199"/>
                      <a:pt x="6738" y="8159"/>
                      <a:pt x="6551" y="8159"/>
                    </a:cubicBezTo>
                    <a:cubicBezTo>
                      <a:pt x="6356" y="8159"/>
                      <a:pt x="6147" y="8203"/>
                      <a:pt x="5954" y="8217"/>
                    </a:cubicBezTo>
                    <a:cubicBezTo>
                      <a:pt x="5939" y="8218"/>
                      <a:pt x="5925" y="8219"/>
                      <a:pt x="5911" y="8219"/>
                    </a:cubicBezTo>
                    <a:cubicBezTo>
                      <a:pt x="5541" y="8219"/>
                      <a:pt x="5089" y="7878"/>
                      <a:pt x="5271" y="7525"/>
                    </a:cubicBezTo>
                    <a:lnTo>
                      <a:pt x="5271" y="7525"/>
                    </a:lnTo>
                    <a:cubicBezTo>
                      <a:pt x="5158" y="7581"/>
                      <a:pt x="5035" y="7608"/>
                      <a:pt x="4914" y="7608"/>
                    </a:cubicBezTo>
                    <a:cubicBezTo>
                      <a:pt x="4711" y="7608"/>
                      <a:pt x="4511" y="7533"/>
                      <a:pt x="4359" y="7386"/>
                    </a:cubicBezTo>
                    <a:cubicBezTo>
                      <a:pt x="4465" y="7122"/>
                      <a:pt x="4728" y="6962"/>
                      <a:pt x="4987" y="6962"/>
                    </a:cubicBezTo>
                    <a:cubicBezTo>
                      <a:pt x="5096" y="6962"/>
                      <a:pt x="5204" y="6991"/>
                      <a:pt x="5300" y="7052"/>
                    </a:cubicBezTo>
                    <a:cubicBezTo>
                      <a:pt x="5336" y="6820"/>
                      <a:pt x="5526" y="6732"/>
                      <a:pt x="5746" y="6732"/>
                    </a:cubicBezTo>
                    <a:cubicBezTo>
                      <a:pt x="5913" y="6732"/>
                      <a:pt x="6096" y="6783"/>
                      <a:pt x="6241" y="6862"/>
                    </a:cubicBezTo>
                    <a:cubicBezTo>
                      <a:pt x="6440" y="6971"/>
                      <a:pt x="6688" y="7082"/>
                      <a:pt x="6900" y="7082"/>
                    </a:cubicBezTo>
                    <a:cubicBezTo>
                      <a:pt x="7045" y="7082"/>
                      <a:pt x="7174" y="7030"/>
                      <a:pt x="7258" y="6891"/>
                    </a:cubicBezTo>
                    <a:cubicBezTo>
                      <a:pt x="7546" y="6417"/>
                      <a:pt x="6835" y="5608"/>
                      <a:pt x="7258" y="5280"/>
                    </a:cubicBezTo>
                    <a:cubicBezTo>
                      <a:pt x="7215" y="5249"/>
                      <a:pt x="7174" y="5236"/>
                      <a:pt x="7132" y="5236"/>
                    </a:cubicBezTo>
                    <a:cubicBezTo>
                      <a:pt x="6881" y="5236"/>
                      <a:pt x="6649" y="5728"/>
                      <a:pt x="6342" y="5763"/>
                    </a:cubicBezTo>
                    <a:cubicBezTo>
                      <a:pt x="6331" y="5764"/>
                      <a:pt x="6320" y="5765"/>
                      <a:pt x="6309" y="5765"/>
                    </a:cubicBezTo>
                    <a:cubicBezTo>
                      <a:pt x="6043" y="5765"/>
                      <a:pt x="5869" y="5372"/>
                      <a:pt x="5954" y="5081"/>
                    </a:cubicBezTo>
                    <a:cubicBezTo>
                      <a:pt x="6042" y="4778"/>
                      <a:pt x="6301" y="4579"/>
                      <a:pt x="6538" y="4399"/>
                    </a:cubicBezTo>
                    <a:lnTo>
                      <a:pt x="5783" y="3827"/>
                    </a:lnTo>
                    <a:cubicBezTo>
                      <a:pt x="6390" y="3480"/>
                      <a:pt x="6870" y="2864"/>
                      <a:pt x="7094" y="2147"/>
                    </a:cubicBezTo>
                    <a:cubicBezTo>
                      <a:pt x="7081" y="1935"/>
                      <a:pt x="6922" y="1850"/>
                      <a:pt x="6730" y="1850"/>
                    </a:cubicBezTo>
                    <a:cubicBezTo>
                      <a:pt x="6549" y="1850"/>
                      <a:pt x="6338" y="1926"/>
                      <a:pt x="6191" y="2043"/>
                    </a:cubicBezTo>
                    <a:cubicBezTo>
                      <a:pt x="5994" y="2197"/>
                      <a:pt x="5726" y="2362"/>
                      <a:pt x="5505" y="2362"/>
                    </a:cubicBezTo>
                    <a:cubicBezTo>
                      <a:pt x="5389" y="2362"/>
                      <a:pt x="5286" y="2315"/>
                      <a:pt x="5215" y="2197"/>
                    </a:cubicBezTo>
                    <a:cubicBezTo>
                      <a:pt x="5433" y="1992"/>
                      <a:pt x="5584" y="1727"/>
                      <a:pt x="5650" y="1436"/>
                    </a:cubicBezTo>
                    <a:cubicBezTo>
                      <a:pt x="5593" y="1356"/>
                      <a:pt x="5518" y="1325"/>
                      <a:pt x="5434" y="1325"/>
                    </a:cubicBezTo>
                    <a:cubicBezTo>
                      <a:pt x="5164" y="1325"/>
                      <a:pt x="4791" y="1644"/>
                      <a:pt x="4535" y="1644"/>
                    </a:cubicBezTo>
                    <a:cubicBezTo>
                      <a:pt x="4450" y="1644"/>
                      <a:pt x="4378" y="1609"/>
                      <a:pt x="4327" y="1515"/>
                    </a:cubicBezTo>
                    <a:cubicBezTo>
                      <a:pt x="4194" y="1275"/>
                      <a:pt x="4444" y="1010"/>
                      <a:pt x="4570" y="770"/>
                    </a:cubicBezTo>
                    <a:cubicBezTo>
                      <a:pt x="4675" y="577"/>
                      <a:pt x="4613" y="243"/>
                      <a:pt x="4513" y="243"/>
                    </a:cubicBezTo>
                    <a:cubicBezTo>
                      <a:pt x="4488" y="243"/>
                      <a:pt x="4462" y="262"/>
                      <a:pt x="4435" y="309"/>
                    </a:cubicBezTo>
                    <a:cubicBezTo>
                      <a:pt x="4506" y="129"/>
                      <a:pt x="4327" y="0"/>
                      <a:pt x="41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44"/>
            <p:cNvGrpSpPr/>
            <p:nvPr/>
          </p:nvGrpSpPr>
          <p:grpSpPr>
            <a:xfrm>
              <a:off x="1140449" y="278090"/>
              <a:ext cx="1181054" cy="1462120"/>
              <a:chOff x="1140449" y="278090"/>
              <a:chExt cx="1181054" cy="1462120"/>
            </a:xfrm>
          </p:grpSpPr>
          <p:sp>
            <p:nvSpPr>
              <p:cNvPr id="808" name="Google Shape;808;p44"/>
              <p:cNvSpPr/>
              <p:nvPr/>
            </p:nvSpPr>
            <p:spPr>
              <a:xfrm>
                <a:off x="1754210" y="751192"/>
                <a:ext cx="567293" cy="210164"/>
              </a:xfrm>
              <a:custGeom>
                <a:avLst/>
                <a:gdLst/>
                <a:ahLst/>
                <a:cxnLst/>
                <a:rect l="l" t="t" r="r" b="b"/>
                <a:pathLst>
                  <a:path w="15834" h="5866" extrusionOk="0">
                    <a:moveTo>
                      <a:pt x="15834" y="1"/>
                    </a:moveTo>
                    <a:lnTo>
                      <a:pt x="15834" y="1"/>
                    </a:lnTo>
                    <a:cubicBezTo>
                      <a:pt x="15663" y="84"/>
                      <a:pt x="15407" y="109"/>
                      <a:pt x="15124" y="109"/>
                    </a:cubicBezTo>
                    <a:cubicBezTo>
                      <a:pt x="14707" y="109"/>
                      <a:pt x="14234" y="55"/>
                      <a:pt x="13895" y="55"/>
                    </a:cubicBezTo>
                    <a:cubicBezTo>
                      <a:pt x="13836" y="55"/>
                      <a:pt x="13780" y="57"/>
                      <a:pt x="13730" y="61"/>
                    </a:cubicBezTo>
                    <a:cubicBezTo>
                      <a:pt x="13029" y="114"/>
                      <a:pt x="12331" y="196"/>
                      <a:pt x="11639" y="317"/>
                    </a:cubicBezTo>
                    <a:cubicBezTo>
                      <a:pt x="10221" y="553"/>
                      <a:pt x="8831" y="923"/>
                      <a:pt x="7480" y="1416"/>
                    </a:cubicBezTo>
                    <a:cubicBezTo>
                      <a:pt x="5019" y="2309"/>
                      <a:pt x="1807" y="3696"/>
                      <a:pt x="1" y="5799"/>
                    </a:cubicBezTo>
                    <a:cubicBezTo>
                      <a:pt x="257" y="5845"/>
                      <a:pt x="527" y="5865"/>
                      <a:pt x="808" y="5865"/>
                    </a:cubicBezTo>
                    <a:cubicBezTo>
                      <a:pt x="2660" y="5865"/>
                      <a:pt x="4967" y="4972"/>
                      <a:pt x="6561" y="4388"/>
                    </a:cubicBezTo>
                    <a:cubicBezTo>
                      <a:pt x="8111" y="3819"/>
                      <a:pt x="9605" y="3080"/>
                      <a:pt x="11096" y="2344"/>
                    </a:cubicBezTo>
                    <a:lnTo>
                      <a:pt x="1583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4"/>
              <p:cNvSpPr/>
              <p:nvPr/>
            </p:nvSpPr>
            <p:spPr>
              <a:xfrm>
                <a:off x="1694808" y="278090"/>
                <a:ext cx="178708" cy="628629"/>
              </a:xfrm>
              <a:custGeom>
                <a:avLst/>
                <a:gdLst/>
                <a:ahLst/>
                <a:cxnLst/>
                <a:rect l="l" t="t" r="r" b="b"/>
                <a:pathLst>
                  <a:path w="4988" h="17546" extrusionOk="0">
                    <a:moveTo>
                      <a:pt x="3083" y="1"/>
                    </a:moveTo>
                    <a:cubicBezTo>
                      <a:pt x="3042" y="2044"/>
                      <a:pt x="3001" y="4106"/>
                      <a:pt x="2571" y="6096"/>
                    </a:cubicBezTo>
                    <a:cubicBezTo>
                      <a:pt x="2278" y="7457"/>
                      <a:pt x="1807" y="8768"/>
                      <a:pt x="1419" y="10101"/>
                    </a:cubicBezTo>
                    <a:cubicBezTo>
                      <a:pt x="765" y="12356"/>
                      <a:pt x="1" y="15164"/>
                      <a:pt x="165" y="17545"/>
                    </a:cubicBezTo>
                    <a:cubicBezTo>
                      <a:pt x="1937" y="16869"/>
                      <a:pt x="3127" y="13916"/>
                      <a:pt x="3765" y="12154"/>
                    </a:cubicBezTo>
                    <a:cubicBezTo>
                      <a:pt x="4485" y="10171"/>
                      <a:pt x="4988" y="8061"/>
                      <a:pt x="4959" y="5929"/>
                    </a:cubicBezTo>
                    <a:cubicBezTo>
                      <a:pt x="4931" y="3797"/>
                      <a:pt x="4343" y="1624"/>
                      <a:pt x="30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4"/>
              <p:cNvSpPr/>
              <p:nvPr/>
            </p:nvSpPr>
            <p:spPr>
              <a:xfrm>
                <a:off x="1659517" y="1052179"/>
                <a:ext cx="622145" cy="149759"/>
              </a:xfrm>
              <a:custGeom>
                <a:avLst/>
                <a:gdLst/>
                <a:ahLst/>
                <a:cxnLst/>
                <a:rect l="l" t="t" r="r" b="b"/>
                <a:pathLst>
                  <a:path w="17365" h="4180" extrusionOk="0">
                    <a:moveTo>
                      <a:pt x="17365" y="1"/>
                    </a:moveTo>
                    <a:cubicBezTo>
                      <a:pt x="14071" y="929"/>
                      <a:pt x="10644" y="860"/>
                      <a:pt x="7277" y="1141"/>
                    </a:cubicBezTo>
                    <a:cubicBezTo>
                      <a:pt x="5609" y="1280"/>
                      <a:pt x="3939" y="1501"/>
                      <a:pt x="2318" y="1978"/>
                    </a:cubicBezTo>
                    <a:cubicBezTo>
                      <a:pt x="1832" y="2123"/>
                      <a:pt x="667" y="2300"/>
                      <a:pt x="370" y="2824"/>
                    </a:cubicBezTo>
                    <a:cubicBezTo>
                      <a:pt x="0" y="3478"/>
                      <a:pt x="594" y="3898"/>
                      <a:pt x="1134" y="3993"/>
                    </a:cubicBezTo>
                    <a:cubicBezTo>
                      <a:pt x="1858" y="4122"/>
                      <a:pt x="2587" y="4179"/>
                      <a:pt x="3317" y="4179"/>
                    </a:cubicBezTo>
                    <a:cubicBezTo>
                      <a:pt x="5555" y="4179"/>
                      <a:pt x="7803" y="3638"/>
                      <a:pt x="9968" y="2957"/>
                    </a:cubicBezTo>
                    <a:cubicBezTo>
                      <a:pt x="12504" y="2158"/>
                      <a:pt x="14977" y="1169"/>
                      <a:pt x="173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44"/>
              <p:cNvSpPr/>
              <p:nvPr/>
            </p:nvSpPr>
            <p:spPr>
              <a:xfrm>
                <a:off x="1140449" y="529062"/>
                <a:ext cx="689859" cy="1211149"/>
              </a:xfrm>
              <a:custGeom>
                <a:avLst/>
                <a:gdLst/>
                <a:ahLst/>
                <a:cxnLst/>
                <a:rect l="l" t="t" r="r" b="b"/>
                <a:pathLst>
                  <a:path w="19255" h="33805" extrusionOk="0">
                    <a:moveTo>
                      <a:pt x="19254" y="1"/>
                    </a:moveTo>
                    <a:lnTo>
                      <a:pt x="19197" y="440"/>
                    </a:lnTo>
                    <a:cubicBezTo>
                      <a:pt x="19166" y="724"/>
                      <a:pt x="19093" y="1144"/>
                      <a:pt x="18998" y="1672"/>
                    </a:cubicBezTo>
                    <a:cubicBezTo>
                      <a:pt x="18894" y="2199"/>
                      <a:pt x="18758" y="2837"/>
                      <a:pt x="18550" y="3557"/>
                    </a:cubicBezTo>
                    <a:cubicBezTo>
                      <a:pt x="18351" y="4277"/>
                      <a:pt x="18085" y="5076"/>
                      <a:pt x="17760" y="5939"/>
                    </a:cubicBezTo>
                    <a:cubicBezTo>
                      <a:pt x="17122" y="7663"/>
                      <a:pt x="16181" y="9596"/>
                      <a:pt x="15101" y="11630"/>
                    </a:cubicBezTo>
                    <a:cubicBezTo>
                      <a:pt x="14558" y="12644"/>
                      <a:pt x="13983" y="13686"/>
                      <a:pt x="13383" y="14735"/>
                    </a:cubicBezTo>
                    <a:cubicBezTo>
                      <a:pt x="12783" y="15786"/>
                      <a:pt x="12151" y="16841"/>
                      <a:pt x="11510" y="17887"/>
                    </a:cubicBezTo>
                    <a:cubicBezTo>
                      <a:pt x="10237" y="19987"/>
                      <a:pt x="8891" y="22046"/>
                      <a:pt x="7574" y="23935"/>
                    </a:cubicBezTo>
                    <a:cubicBezTo>
                      <a:pt x="6914" y="24876"/>
                      <a:pt x="6267" y="25786"/>
                      <a:pt x="5648" y="26638"/>
                    </a:cubicBezTo>
                    <a:cubicBezTo>
                      <a:pt x="5026" y="27494"/>
                      <a:pt x="4422" y="28287"/>
                      <a:pt x="3860" y="29020"/>
                    </a:cubicBezTo>
                    <a:lnTo>
                      <a:pt x="2306" y="31000"/>
                    </a:lnTo>
                    <a:lnTo>
                      <a:pt x="1084" y="32507"/>
                    </a:lnTo>
                    <a:lnTo>
                      <a:pt x="1" y="33805"/>
                    </a:lnTo>
                    <a:lnTo>
                      <a:pt x="1144" y="32557"/>
                    </a:lnTo>
                    <a:lnTo>
                      <a:pt x="2423" y="31095"/>
                    </a:lnTo>
                    <a:cubicBezTo>
                      <a:pt x="2913" y="30526"/>
                      <a:pt x="3459" y="29879"/>
                      <a:pt x="4040" y="29159"/>
                    </a:cubicBezTo>
                    <a:cubicBezTo>
                      <a:pt x="4621" y="28442"/>
                      <a:pt x="5240" y="27655"/>
                      <a:pt x="5885" y="26815"/>
                    </a:cubicBezTo>
                    <a:cubicBezTo>
                      <a:pt x="6529" y="25975"/>
                      <a:pt x="7199" y="25084"/>
                      <a:pt x="7862" y="24137"/>
                    </a:cubicBezTo>
                    <a:cubicBezTo>
                      <a:pt x="9198" y="22251"/>
                      <a:pt x="10562" y="20198"/>
                      <a:pt x="11857" y="18098"/>
                    </a:cubicBezTo>
                    <a:cubicBezTo>
                      <a:pt x="12495" y="17043"/>
                      <a:pt x="13117" y="15982"/>
                      <a:pt x="13714" y="14924"/>
                    </a:cubicBezTo>
                    <a:cubicBezTo>
                      <a:pt x="14308" y="13866"/>
                      <a:pt x="14877" y="12817"/>
                      <a:pt x="15413" y="11794"/>
                    </a:cubicBezTo>
                    <a:cubicBezTo>
                      <a:pt x="16487" y="9747"/>
                      <a:pt x="17365" y="7764"/>
                      <a:pt x="17978" y="6017"/>
                    </a:cubicBezTo>
                    <a:cubicBezTo>
                      <a:pt x="18477" y="4609"/>
                      <a:pt x="18847" y="3159"/>
                      <a:pt x="19077" y="1687"/>
                    </a:cubicBezTo>
                    <a:cubicBezTo>
                      <a:pt x="19153" y="1154"/>
                      <a:pt x="19200" y="730"/>
                      <a:pt x="19219" y="443"/>
                    </a:cubicBezTo>
                    <a:lnTo>
                      <a:pt x="192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44"/>
              <p:cNvSpPr/>
              <p:nvPr/>
            </p:nvSpPr>
            <p:spPr>
              <a:xfrm>
                <a:off x="1600438" y="861397"/>
                <a:ext cx="395643" cy="242552"/>
              </a:xfrm>
              <a:custGeom>
                <a:avLst/>
                <a:gdLst/>
                <a:ahLst/>
                <a:cxnLst/>
                <a:rect l="l" t="t" r="r" b="b"/>
                <a:pathLst>
                  <a:path w="11043" h="6770" extrusionOk="0">
                    <a:moveTo>
                      <a:pt x="11042" y="1"/>
                    </a:moveTo>
                    <a:lnTo>
                      <a:pt x="10493" y="143"/>
                    </a:lnTo>
                    <a:cubicBezTo>
                      <a:pt x="10148" y="244"/>
                      <a:pt x="9649" y="377"/>
                      <a:pt x="9062" y="573"/>
                    </a:cubicBezTo>
                    <a:cubicBezTo>
                      <a:pt x="8474" y="768"/>
                      <a:pt x="7792" y="1005"/>
                      <a:pt x="7075" y="1305"/>
                    </a:cubicBezTo>
                    <a:cubicBezTo>
                      <a:pt x="6721" y="1463"/>
                      <a:pt x="6349" y="1615"/>
                      <a:pt x="5986" y="1801"/>
                    </a:cubicBezTo>
                    <a:cubicBezTo>
                      <a:pt x="5616" y="1975"/>
                      <a:pt x="5253" y="2174"/>
                      <a:pt x="4886" y="2370"/>
                    </a:cubicBezTo>
                    <a:cubicBezTo>
                      <a:pt x="4530" y="2581"/>
                      <a:pt x="4169" y="2790"/>
                      <a:pt x="3832" y="3020"/>
                    </a:cubicBezTo>
                    <a:cubicBezTo>
                      <a:pt x="3484" y="3235"/>
                      <a:pt x="3168" y="3488"/>
                      <a:pt x="2852" y="3715"/>
                    </a:cubicBezTo>
                    <a:cubicBezTo>
                      <a:pt x="2549" y="3961"/>
                      <a:pt x="2252" y="4195"/>
                      <a:pt x="1997" y="4445"/>
                    </a:cubicBezTo>
                    <a:cubicBezTo>
                      <a:pt x="1734" y="4685"/>
                      <a:pt x="1491" y="4918"/>
                      <a:pt x="1283" y="5149"/>
                    </a:cubicBezTo>
                    <a:cubicBezTo>
                      <a:pt x="1084" y="5351"/>
                      <a:pt x="894" y="5563"/>
                      <a:pt x="724" y="5787"/>
                    </a:cubicBezTo>
                    <a:cubicBezTo>
                      <a:pt x="563" y="5983"/>
                      <a:pt x="427" y="6153"/>
                      <a:pt x="326" y="6305"/>
                    </a:cubicBezTo>
                    <a:lnTo>
                      <a:pt x="0" y="6769"/>
                    </a:lnTo>
                    <a:lnTo>
                      <a:pt x="386" y="6352"/>
                    </a:lnTo>
                    <a:cubicBezTo>
                      <a:pt x="503" y="6217"/>
                      <a:pt x="657" y="6062"/>
                      <a:pt x="834" y="5888"/>
                    </a:cubicBezTo>
                    <a:cubicBezTo>
                      <a:pt x="1011" y="5711"/>
                      <a:pt x="1210" y="5515"/>
                      <a:pt x="1441" y="5313"/>
                    </a:cubicBezTo>
                    <a:cubicBezTo>
                      <a:pt x="1662" y="5102"/>
                      <a:pt x="1918" y="4887"/>
                      <a:pt x="2189" y="4669"/>
                    </a:cubicBezTo>
                    <a:cubicBezTo>
                      <a:pt x="2454" y="4438"/>
                      <a:pt x="2767" y="4239"/>
                      <a:pt x="3067" y="4003"/>
                    </a:cubicBezTo>
                    <a:cubicBezTo>
                      <a:pt x="3383" y="3788"/>
                      <a:pt x="3702" y="3557"/>
                      <a:pt x="4043" y="3349"/>
                    </a:cubicBezTo>
                    <a:cubicBezTo>
                      <a:pt x="4378" y="3128"/>
                      <a:pt x="4735" y="2929"/>
                      <a:pt x="5085" y="2723"/>
                    </a:cubicBezTo>
                    <a:cubicBezTo>
                      <a:pt x="5442" y="2528"/>
                      <a:pt x="5796" y="2325"/>
                      <a:pt x="6159" y="2152"/>
                    </a:cubicBezTo>
                    <a:cubicBezTo>
                      <a:pt x="6516" y="1969"/>
                      <a:pt x="6873" y="1798"/>
                      <a:pt x="7220" y="1634"/>
                    </a:cubicBezTo>
                    <a:lnTo>
                      <a:pt x="8228" y="1176"/>
                    </a:lnTo>
                    <a:cubicBezTo>
                      <a:pt x="8547" y="1034"/>
                      <a:pt x="8853" y="901"/>
                      <a:pt x="9141" y="787"/>
                    </a:cubicBezTo>
                    <a:lnTo>
                      <a:pt x="110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44"/>
              <p:cNvSpPr/>
              <p:nvPr/>
            </p:nvSpPr>
            <p:spPr>
              <a:xfrm>
                <a:off x="1524054" y="1128921"/>
                <a:ext cx="419397" cy="101177"/>
              </a:xfrm>
              <a:custGeom>
                <a:avLst/>
                <a:gdLst/>
                <a:ahLst/>
                <a:cxnLst/>
                <a:rect l="l" t="t" r="r" b="b"/>
                <a:pathLst>
                  <a:path w="11706" h="2824" extrusionOk="0">
                    <a:moveTo>
                      <a:pt x="11705" y="0"/>
                    </a:moveTo>
                    <a:lnTo>
                      <a:pt x="11181" y="16"/>
                    </a:lnTo>
                    <a:cubicBezTo>
                      <a:pt x="10850" y="32"/>
                      <a:pt x="10369" y="41"/>
                      <a:pt x="9798" y="82"/>
                    </a:cubicBezTo>
                    <a:cubicBezTo>
                      <a:pt x="9229" y="123"/>
                      <a:pt x="8560" y="164"/>
                      <a:pt x="7846" y="221"/>
                    </a:cubicBezTo>
                    <a:cubicBezTo>
                      <a:pt x="7132" y="278"/>
                      <a:pt x="6371" y="357"/>
                      <a:pt x="5610" y="471"/>
                    </a:cubicBezTo>
                    <a:cubicBezTo>
                      <a:pt x="5231" y="531"/>
                      <a:pt x="4852" y="600"/>
                      <a:pt x="4479" y="682"/>
                    </a:cubicBezTo>
                    <a:cubicBezTo>
                      <a:pt x="4110" y="761"/>
                      <a:pt x="3746" y="859"/>
                      <a:pt x="3402" y="967"/>
                    </a:cubicBezTo>
                    <a:cubicBezTo>
                      <a:pt x="3067" y="1068"/>
                      <a:pt x="2739" y="1188"/>
                      <a:pt x="2420" y="1327"/>
                    </a:cubicBezTo>
                    <a:cubicBezTo>
                      <a:pt x="2132" y="1447"/>
                      <a:pt x="1848" y="1583"/>
                      <a:pt x="1577" y="1731"/>
                    </a:cubicBezTo>
                    <a:cubicBezTo>
                      <a:pt x="1343" y="1851"/>
                      <a:pt x="1115" y="1987"/>
                      <a:pt x="898" y="2135"/>
                    </a:cubicBezTo>
                    <a:cubicBezTo>
                      <a:pt x="705" y="2268"/>
                      <a:pt x="541" y="2388"/>
                      <a:pt x="405" y="2489"/>
                    </a:cubicBezTo>
                    <a:lnTo>
                      <a:pt x="1" y="2824"/>
                    </a:lnTo>
                    <a:lnTo>
                      <a:pt x="449" y="2552"/>
                    </a:lnTo>
                    <a:cubicBezTo>
                      <a:pt x="847" y="2325"/>
                      <a:pt x="1254" y="2119"/>
                      <a:pt x="1674" y="1936"/>
                    </a:cubicBezTo>
                    <a:cubicBezTo>
                      <a:pt x="2710" y="1469"/>
                      <a:pt x="4176" y="1090"/>
                      <a:pt x="5673" y="872"/>
                    </a:cubicBezTo>
                    <a:cubicBezTo>
                      <a:pt x="6418" y="752"/>
                      <a:pt x="7173" y="663"/>
                      <a:pt x="7884" y="578"/>
                    </a:cubicBezTo>
                    <a:cubicBezTo>
                      <a:pt x="8594" y="493"/>
                      <a:pt x="9255" y="389"/>
                      <a:pt x="9820" y="310"/>
                    </a:cubicBezTo>
                    <a:cubicBezTo>
                      <a:pt x="10388" y="234"/>
                      <a:pt x="10859" y="146"/>
                      <a:pt x="11191" y="92"/>
                    </a:cubicBezTo>
                    <a:lnTo>
                      <a:pt x="1170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44"/>
              <p:cNvSpPr/>
              <p:nvPr/>
            </p:nvSpPr>
            <p:spPr>
              <a:xfrm>
                <a:off x="1470635" y="1303115"/>
                <a:ext cx="131989" cy="67535"/>
              </a:xfrm>
              <a:custGeom>
                <a:avLst/>
                <a:gdLst/>
                <a:ahLst/>
                <a:cxnLst/>
                <a:rect l="l" t="t" r="r" b="b"/>
                <a:pathLst>
                  <a:path w="3684" h="1885" extrusionOk="0">
                    <a:moveTo>
                      <a:pt x="758" y="0"/>
                    </a:moveTo>
                    <a:cubicBezTo>
                      <a:pt x="718" y="0"/>
                      <a:pt x="679" y="1"/>
                      <a:pt x="642" y="2"/>
                    </a:cubicBezTo>
                    <a:cubicBezTo>
                      <a:pt x="630" y="2"/>
                      <a:pt x="618" y="2"/>
                      <a:pt x="606" y="2"/>
                    </a:cubicBezTo>
                    <a:cubicBezTo>
                      <a:pt x="419" y="2"/>
                      <a:pt x="235" y="48"/>
                      <a:pt x="146" y="122"/>
                    </a:cubicBezTo>
                    <a:cubicBezTo>
                      <a:pt x="92" y="157"/>
                      <a:pt x="42" y="198"/>
                      <a:pt x="1" y="245"/>
                    </a:cubicBezTo>
                    <a:cubicBezTo>
                      <a:pt x="54" y="217"/>
                      <a:pt x="114" y="195"/>
                      <a:pt x="171" y="173"/>
                    </a:cubicBezTo>
                    <a:cubicBezTo>
                      <a:pt x="222" y="151"/>
                      <a:pt x="280" y="142"/>
                      <a:pt x="347" y="142"/>
                    </a:cubicBezTo>
                    <a:cubicBezTo>
                      <a:pt x="428" y="142"/>
                      <a:pt x="522" y="155"/>
                      <a:pt x="632" y="176"/>
                    </a:cubicBezTo>
                    <a:lnTo>
                      <a:pt x="951" y="233"/>
                    </a:lnTo>
                    <a:cubicBezTo>
                      <a:pt x="1059" y="258"/>
                      <a:pt x="1166" y="289"/>
                      <a:pt x="1286" y="324"/>
                    </a:cubicBezTo>
                    <a:cubicBezTo>
                      <a:pt x="1526" y="403"/>
                      <a:pt x="1760" y="501"/>
                      <a:pt x="1984" y="624"/>
                    </a:cubicBezTo>
                    <a:cubicBezTo>
                      <a:pt x="2445" y="864"/>
                      <a:pt x="2865" y="1186"/>
                      <a:pt x="3172" y="1442"/>
                    </a:cubicBezTo>
                    <a:cubicBezTo>
                      <a:pt x="3323" y="1575"/>
                      <a:pt x="3456" y="1682"/>
                      <a:pt x="3544" y="1761"/>
                    </a:cubicBezTo>
                    <a:cubicBezTo>
                      <a:pt x="3630" y="1840"/>
                      <a:pt x="3683" y="1884"/>
                      <a:pt x="3683" y="1884"/>
                    </a:cubicBezTo>
                    <a:cubicBezTo>
                      <a:pt x="3573" y="1685"/>
                      <a:pt x="3443" y="1496"/>
                      <a:pt x="3298" y="1319"/>
                    </a:cubicBezTo>
                    <a:cubicBezTo>
                      <a:pt x="2973" y="924"/>
                      <a:pt x="2575" y="596"/>
                      <a:pt x="2126" y="353"/>
                    </a:cubicBezTo>
                    <a:cubicBezTo>
                      <a:pt x="1883" y="223"/>
                      <a:pt x="1624" y="128"/>
                      <a:pt x="1356" y="65"/>
                    </a:cubicBezTo>
                    <a:cubicBezTo>
                      <a:pt x="1229" y="37"/>
                      <a:pt x="1103" y="18"/>
                      <a:pt x="974" y="8"/>
                    </a:cubicBezTo>
                    <a:cubicBezTo>
                      <a:pt x="901" y="2"/>
                      <a:pt x="828" y="0"/>
                      <a:pt x="7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44"/>
              <p:cNvSpPr/>
              <p:nvPr/>
            </p:nvSpPr>
            <p:spPr>
              <a:xfrm>
                <a:off x="1478123" y="1267287"/>
                <a:ext cx="226681" cy="44534"/>
              </a:xfrm>
              <a:custGeom>
                <a:avLst/>
                <a:gdLst/>
                <a:ahLst/>
                <a:cxnLst/>
                <a:rect l="l" t="t" r="r" b="b"/>
                <a:pathLst>
                  <a:path w="6327" h="1243" extrusionOk="0">
                    <a:moveTo>
                      <a:pt x="3095" y="0"/>
                    </a:moveTo>
                    <a:cubicBezTo>
                      <a:pt x="2915" y="0"/>
                      <a:pt x="2736" y="7"/>
                      <a:pt x="2559" y="23"/>
                    </a:cubicBezTo>
                    <a:cubicBezTo>
                      <a:pt x="2344" y="36"/>
                      <a:pt x="2138" y="80"/>
                      <a:pt x="1939" y="115"/>
                    </a:cubicBezTo>
                    <a:cubicBezTo>
                      <a:pt x="1750" y="156"/>
                      <a:pt x="1564" y="209"/>
                      <a:pt x="1384" y="276"/>
                    </a:cubicBezTo>
                    <a:cubicBezTo>
                      <a:pt x="1219" y="329"/>
                      <a:pt x="1058" y="396"/>
                      <a:pt x="900" y="468"/>
                    </a:cubicBezTo>
                    <a:cubicBezTo>
                      <a:pt x="768" y="528"/>
                      <a:pt x="638" y="595"/>
                      <a:pt x="515" y="674"/>
                    </a:cubicBezTo>
                    <a:cubicBezTo>
                      <a:pt x="417" y="727"/>
                      <a:pt x="322" y="790"/>
                      <a:pt x="234" y="857"/>
                    </a:cubicBezTo>
                    <a:lnTo>
                      <a:pt x="0" y="1027"/>
                    </a:lnTo>
                    <a:lnTo>
                      <a:pt x="262" y="904"/>
                    </a:lnTo>
                    <a:cubicBezTo>
                      <a:pt x="490" y="797"/>
                      <a:pt x="727" y="702"/>
                      <a:pt x="967" y="626"/>
                    </a:cubicBezTo>
                    <a:cubicBezTo>
                      <a:pt x="1121" y="569"/>
                      <a:pt x="1283" y="522"/>
                      <a:pt x="1447" y="487"/>
                    </a:cubicBezTo>
                    <a:cubicBezTo>
                      <a:pt x="1617" y="437"/>
                      <a:pt x="1804" y="415"/>
                      <a:pt x="1990" y="377"/>
                    </a:cubicBezTo>
                    <a:cubicBezTo>
                      <a:pt x="2183" y="351"/>
                      <a:pt x="2378" y="323"/>
                      <a:pt x="2581" y="317"/>
                    </a:cubicBezTo>
                    <a:cubicBezTo>
                      <a:pt x="2688" y="305"/>
                      <a:pt x="2797" y="302"/>
                      <a:pt x="2907" y="302"/>
                    </a:cubicBezTo>
                    <a:cubicBezTo>
                      <a:pt x="3001" y="302"/>
                      <a:pt x="3095" y="304"/>
                      <a:pt x="3190" y="304"/>
                    </a:cubicBezTo>
                    <a:cubicBezTo>
                      <a:pt x="3591" y="323"/>
                      <a:pt x="3989" y="374"/>
                      <a:pt x="4381" y="459"/>
                    </a:cubicBezTo>
                    <a:cubicBezTo>
                      <a:pt x="4567" y="516"/>
                      <a:pt x="4754" y="547"/>
                      <a:pt x="4918" y="607"/>
                    </a:cubicBezTo>
                    <a:cubicBezTo>
                      <a:pt x="5079" y="655"/>
                      <a:pt x="5234" y="715"/>
                      <a:pt x="5388" y="781"/>
                    </a:cubicBezTo>
                    <a:cubicBezTo>
                      <a:pt x="5622" y="873"/>
                      <a:pt x="5850" y="983"/>
                      <a:pt x="6071" y="1103"/>
                    </a:cubicBezTo>
                    <a:lnTo>
                      <a:pt x="6326" y="1242"/>
                    </a:lnTo>
                    <a:lnTo>
                      <a:pt x="6326" y="1242"/>
                    </a:lnTo>
                    <a:lnTo>
                      <a:pt x="6102" y="1056"/>
                    </a:lnTo>
                    <a:cubicBezTo>
                      <a:pt x="6017" y="983"/>
                      <a:pt x="5928" y="917"/>
                      <a:pt x="5834" y="857"/>
                    </a:cubicBezTo>
                    <a:cubicBezTo>
                      <a:pt x="5717" y="768"/>
                      <a:pt x="5591" y="693"/>
                      <a:pt x="5461" y="626"/>
                    </a:cubicBezTo>
                    <a:cubicBezTo>
                      <a:pt x="5309" y="541"/>
                      <a:pt x="5155" y="465"/>
                      <a:pt x="4997" y="399"/>
                    </a:cubicBezTo>
                    <a:cubicBezTo>
                      <a:pt x="4829" y="320"/>
                      <a:pt x="4640" y="266"/>
                      <a:pt x="4450" y="203"/>
                    </a:cubicBezTo>
                    <a:cubicBezTo>
                      <a:pt x="4255" y="156"/>
                      <a:pt x="4052" y="92"/>
                      <a:pt x="3841" y="70"/>
                    </a:cubicBezTo>
                    <a:cubicBezTo>
                      <a:pt x="3629" y="36"/>
                      <a:pt x="3414" y="14"/>
                      <a:pt x="3200" y="1"/>
                    </a:cubicBezTo>
                    <a:cubicBezTo>
                      <a:pt x="3165" y="0"/>
                      <a:pt x="3130" y="0"/>
                      <a:pt x="30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44"/>
              <p:cNvSpPr/>
              <p:nvPr/>
            </p:nvSpPr>
            <p:spPr>
              <a:xfrm>
                <a:off x="1556872" y="1330236"/>
                <a:ext cx="223528" cy="186518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5206" extrusionOk="0">
                    <a:moveTo>
                      <a:pt x="2433" y="0"/>
                    </a:moveTo>
                    <a:cubicBezTo>
                      <a:pt x="1641" y="0"/>
                      <a:pt x="947" y="347"/>
                      <a:pt x="597" y="1007"/>
                    </a:cubicBezTo>
                    <a:cubicBezTo>
                      <a:pt x="0" y="2144"/>
                      <a:pt x="642" y="3780"/>
                      <a:pt x="2034" y="4658"/>
                    </a:cubicBezTo>
                    <a:cubicBezTo>
                      <a:pt x="2617" y="5027"/>
                      <a:pt x="3237" y="5205"/>
                      <a:pt x="3806" y="5205"/>
                    </a:cubicBezTo>
                    <a:cubicBezTo>
                      <a:pt x="4599" y="5205"/>
                      <a:pt x="5291" y="4859"/>
                      <a:pt x="5638" y="4197"/>
                    </a:cubicBezTo>
                    <a:cubicBezTo>
                      <a:pt x="6238" y="3064"/>
                      <a:pt x="5594" y="1427"/>
                      <a:pt x="4201" y="546"/>
                    </a:cubicBezTo>
                    <a:cubicBezTo>
                      <a:pt x="3621" y="178"/>
                      <a:pt x="3002" y="0"/>
                      <a:pt x="2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44"/>
              <p:cNvSpPr/>
              <p:nvPr/>
            </p:nvSpPr>
            <p:spPr>
              <a:xfrm>
                <a:off x="1623762" y="1173276"/>
                <a:ext cx="243412" cy="178349"/>
              </a:xfrm>
              <a:custGeom>
                <a:avLst/>
                <a:gdLst/>
                <a:ahLst/>
                <a:cxnLst/>
                <a:rect l="l" t="t" r="r" b="b"/>
                <a:pathLst>
                  <a:path w="6794" h="4978" extrusionOk="0">
                    <a:moveTo>
                      <a:pt x="3727" y="0"/>
                    </a:moveTo>
                    <a:cubicBezTo>
                      <a:pt x="3521" y="0"/>
                      <a:pt x="3310" y="16"/>
                      <a:pt x="3095" y="48"/>
                    </a:cubicBezTo>
                    <a:cubicBezTo>
                      <a:pt x="1311" y="316"/>
                      <a:pt x="0" y="1624"/>
                      <a:pt x="167" y="2969"/>
                    </a:cubicBezTo>
                    <a:cubicBezTo>
                      <a:pt x="315" y="4156"/>
                      <a:pt x="1555" y="4978"/>
                      <a:pt x="3066" y="4978"/>
                    </a:cubicBezTo>
                    <a:cubicBezTo>
                      <a:pt x="3272" y="4978"/>
                      <a:pt x="3484" y="4962"/>
                      <a:pt x="3698" y="4930"/>
                    </a:cubicBezTo>
                    <a:cubicBezTo>
                      <a:pt x="5480" y="4665"/>
                      <a:pt x="6794" y="3358"/>
                      <a:pt x="6626" y="2009"/>
                    </a:cubicBezTo>
                    <a:cubicBezTo>
                      <a:pt x="6479" y="823"/>
                      <a:pt x="5237" y="0"/>
                      <a:pt x="37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8" name="Google Shape;818;p44"/>
          <p:cNvGrpSpPr/>
          <p:nvPr/>
        </p:nvGrpSpPr>
        <p:grpSpPr>
          <a:xfrm>
            <a:off x="7096198" y="3665508"/>
            <a:ext cx="1749278" cy="1091457"/>
            <a:chOff x="4786325" y="2564650"/>
            <a:chExt cx="1223100" cy="763150"/>
          </a:xfrm>
        </p:grpSpPr>
        <p:sp>
          <p:nvSpPr>
            <p:cNvPr id="819" name="Google Shape;819;p44"/>
            <p:cNvSpPr/>
            <p:nvPr/>
          </p:nvSpPr>
          <p:spPr>
            <a:xfrm>
              <a:off x="4786325" y="2573225"/>
              <a:ext cx="1223100" cy="631725"/>
            </a:xfrm>
            <a:custGeom>
              <a:avLst/>
              <a:gdLst/>
              <a:ahLst/>
              <a:cxnLst/>
              <a:rect l="l" t="t" r="r" b="b"/>
              <a:pathLst>
                <a:path w="48924" h="25269" extrusionOk="0">
                  <a:moveTo>
                    <a:pt x="18537" y="1"/>
                  </a:moveTo>
                  <a:cubicBezTo>
                    <a:pt x="18529" y="1"/>
                    <a:pt x="18522" y="1"/>
                    <a:pt x="18515" y="1"/>
                  </a:cubicBezTo>
                  <a:cubicBezTo>
                    <a:pt x="17889" y="7"/>
                    <a:pt x="17261" y="342"/>
                    <a:pt x="16787" y="920"/>
                  </a:cubicBezTo>
                  <a:cubicBezTo>
                    <a:pt x="16443" y="1340"/>
                    <a:pt x="16181" y="1874"/>
                    <a:pt x="15896" y="2373"/>
                  </a:cubicBezTo>
                  <a:cubicBezTo>
                    <a:pt x="15460" y="3134"/>
                    <a:pt x="14958" y="3819"/>
                    <a:pt x="14453" y="4495"/>
                  </a:cubicBezTo>
                  <a:cubicBezTo>
                    <a:pt x="13120" y="6270"/>
                    <a:pt x="11752" y="7988"/>
                    <a:pt x="10344" y="9650"/>
                  </a:cubicBezTo>
                  <a:cubicBezTo>
                    <a:pt x="9778" y="10316"/>
                    <a:pt x="7296" y="13884"/>
                    <a:pt x="6471" y="13884"/>
                  </a:cubicBezTo>
                  <a:cubicBezTo>
                    <a:pt x="6436" y="13884"/>
                    <a:pt x="6403" y="13877"/>
                    <a:pt x="6374" y="13863"/>
                  </a:cubicBezTo>
                  <a:cubicBezTo>
                    <a:pt x="6108" y="13733"/>
                    <a:pt x="5954" y="13364"/>
                    <a:pt x="5793" y="13048"/>
                  </a:cubicBezTo>
                  <a:cubicBezTo>
                    <a:pt x="5643" y="12758"/>
                    <a:pt x="5429" y="12471"/>
                    <a:pt x="5180" y="12471"/>
                  </a:cubicBezTo>
                  <a:cubicBezTo>
                    <a:pt x="5155" y="12471"/>
                    <a:pt x="5130" y="12474"/>
                    <a:pt x="5104" y="12480"/>
                  </a:cubicBezTo>
                  <a:cubicBezTo>
                    <a:pt x="4855" y="12540"/>
                    <a:pt x="4694" y="12878"/>
                    <a:pt x="4555" y="13178"/>
                  </a:cubicBezTo>
                  <a:cubicBezTo>
                    <a:pt x="3418" y="15647"/>
                    <a:pt x="1390" y="17201"/>
                    <a:pt x="0" y="19387"/>
                  </a:cubicBezTo>
                  <a:cubicBezTo>
                    <a:pt x="1375" y="20309"/>
                    <a:pt x="3762" y="20339"/>
                    <a:pt x="5749" y="20339"/>
                  </a:cubicBezTo>
                  <a:cubicBezTo>
                    <a:pt x="5887" y="20339"/>
                    <a:pt x="6024" y="20339"/>
                    <a:pt x="6158" y="20339"/>
                  </a:cubicBezTo>
                  <a:cubicBezTo>
                    <a:pt x="6624" y="20339"/>
                    <a:pt x="7060" y="20341"/>
                    <a:pt x="7448" y="20356"/>
                  </a:cubicBezTo>
                  <a:cubicBezTo>
                    <a:pt x="9118" y="20423"/>
                    <a:pt x="10786" y="20489"/>
                    <a:pt x="12457" y="20559"/>
                  </a:cubicBezTo>
                  <a:cubicBezTo>
                    <a:pt x="12511" y="20561"/>
                    <a:pt x="12567" y="20562"/>
                    <a:pt x="12624" y="20562"/>
                  </a:cubicBezTo>
                  <a:cubicBezTo>
                    <a:pt x="13149" y="20562"/>
                    <a:pt x="13758" y="20477"/>
                    <a:pt x="14343" y="20477"/>
                  </a:cubicBezTo>
                  <a:cubicBezTo>
                    <a:pt x="15054" y="20477"/>
                    <a:pt x="15731" y="20602"/>
                    <a:pt x="16184" y="21159"/>
                  </a:cubicBezTo>
                  <a:lnTo>
                    <a:pt x="12173" y="22807"/>
                  </a:lnTo>
                  <a:cubicBezTo>
                    <a:pt x="11955" y="22896"/>
                    <a:pt x="11708" y="23022"/>
                    <a:pt x="11661" y="23262"/>
                  </a:cubicBezTo>
                  <a:cubicBezTo>
                    <a:pt x="11601" y="23565"/>
                    <a:pt x="11898" y="23802"/>
                    <a:pt x="12166" y="23938"/>
                  </a:cubicBezTo>
                  <a:cubicBezTo>
                    <a:pt x="13527" y="24627"/>
                    <a:pt x="15062" y="24832"/>
                    <a:pt x="16572" y="24977"/>
                  </a:cubicBezTo>
                  <a:cubicBezTo>
                    <a:pt x="18627" y="25172"/>
                    <a:pt x="20688" y="25269"/>
                    <a:pt x="22748" y="25269"/>
                  </a:cubicBezTo>
                  <a:cubicBezTo>
                    <a:pt x="26339" y="25269"/>
                    <a:pt x="29928" y="24973"/>
                    <a:pt x="33479" y="24383"/>
                  </a:cubicBezTo>
                  <a:cubicBezTo>
                    <a:pt x="33640" y="24358"/>
                    <a:pt x="33829" y="24304"/>
                    <a:pt x="33880" y="24143"/>
                  </a:cubicBezTo>
                  <a:cubicBezTo>
                    <a:pt x="33943" y="23951"/>
                    <a:pt x="33760" y="23774"/>
                    <a:pt x="33599" y="23660"/>
                  </a:cubicBezTo>
                  <a:cubicBezTo>
                    <a:pt x="33233" y="23404"/>
                    <a:pt x="31467" y="22504"/>
                    <a:pt x="31461" y="22018"/>
                  </a:cubicBezTo>
                  <a:cubicBezTo>
                    <a:pt x="31454" y="21526"/>
                    <a:pt x="31878" y="21410"/>
                    <a:pt x="32345" y="21410"/>
                  </a:cubicBezTo>
                  <a:cubicBezTo>
                    <a:pt x="32727" y="21410"/>
                    <a:pt x="33138" y="21487"/>
                    <a:pt x="33368" y="21500"/>
                  </a:cubicBezTo>
                  <a:cubicBezTo>
                    <a:pt x="33833" y="21526"/>
                    <a:pt x="34299" y="21539"/>
                    <a:pt x="34764" y="21539"/>
                  </a:cubicBezTo>
                  <a:cubicBezTo>
                    <a:pt x="36314" y="21539"/>
                    <a:pt x="37862" y="21393"/>
                    <a:pt x="39388" y="21102"/>
                  </a:cubicBezTo>
                  <a:cubicBezTo>
                    <a:pt x="39233" y="20890"/>
                    <a:pt x="39038" y="20710"/>
                    <a:pt x="38810" y="20578"/>
                  </a:cubicBezTo>
                  <a:cubicBezTo>
                    <a:pt x="38905" y="20180"/>
                    <a:pt x="39388" y="20069"/>
                    <a:pt x="39777" y="20038"/>
                  </a:cubicBezTo>
                  <a:cubicBezTo>
                    <a:pt x="41873" y="19858"/>
                    <a:pt x="44029" y="19485"/>
                    <a:pt x="46141" y="19485"/>
                  </a:cubicBezTo>
                  <a:cubicBezTo>
                    <a:pt x="46292" y="19485"/>
                    <a:pt x="46442" y="19487"/>
                    <a:pt x="46592" y="19491"/>
                  </a:cubicBezTo>
                  <a:cubicBezTo>
                    <a:pt x="46902" y="19464"/>
                    <a:pt x="48001" y="19202"/>
                    <a:pt x="48588" y="19202"/>
                  </a:cubicBezTo>
                  <a:cubicBezTo>
                    <a:pt x="48744" y="19202"/>
                    <a:pt x="48864" y="19220"/>
                    <a:pt x="48923" y="19267"/>
                  </a:cubicBezTo>
                  <a:cubicBezTo>
                    <a:pt x="48102" y="18616"/>
                    <a:pt x="47066" y="18793"/>
                    <a:pt x="46160" y="18417"/>
                  </a:cubicBezTo>
                  <a:cubicBezTo>
                    <a:pt x="46134" y="18405"/>
                    <a:pt x="46106" y="18392"/>
                    <a:pt x="46081" y="18379"/>
                  </a:cubicBezTo>
                  <a:cubicBezTo>
                    <a:pt x="44195" y="17530"/>
                    <a:pt x="43308" y="14602"/>
                    <a:pt x="41943" y="12603"/>
                  </a:cubicBezTo>
                  <a:cubicBezTo>
                    <a:pt x="41836" y="12445"/>
                    <a:pt x="41710" y="12284"/>
                    <a:pt x="41552" y="12277"/>
                  </a:cubicBezTo>
                  <a:cubicBezTo>
                    <a:pt x="41550" y="12277"/>
                    <a:pt x="41549" y="12277"/>
                    <a:pt x="41548" y="12277"/>
                  </a:cubicBezTo>
                  <a:cubicBezTo>
                    <a:pt x="41348" y="12277"/>
                    <a:pt x="41194" y="12522"/>
                    <a:pt x="41075" y="12745"/>
                  </a:cubicBezTo>
                  <a:lnTo>
                    <a:pt x="40336" y="14116"/>
                  </a:lnTo>
                  <a:cubicBezTo>
                    <a:pt x="39398" y="12454"/>
                    <a:pt x="38043" y="11074"/>
                    <a:pt x="36937" y="9612"/>
                  </a:cubicBezTo>
                  <a:cubicBezTo>
                    <a:pt x="36524" y="9065"/>
                    <a:pt x="36107" y="8506"/>
                    <a:pt x="35835" y="7808"/>
                  </a:cubicBezTo>
                  <a:cubicBezTo>
                    <a:pt x="35636" y="7284"/>
                    <a:pt x="35522" y="6697"/>
                    <a:pt x="35314" y="6179"/>
                  </a:cubicBezTo>
                  <a:cubicBezTo>
                    <a:pt x="35014" y="5468"/>
                    <a:pt x="34587" y="5231"/>
                    <a:pt x="34205" y="4697"/>
                  </a:cubicBezTo>
                  <a:cubicBezTo>
                    <a:pt x="33687" y="3971"/>
                    <a:pt x="33321" y="2970"/>
                    <a:pt x="32914" y="2114"/>
                  </a:cubicBezTo>
                  <a:cubicBezTo>
                    <a:pt x="32847" y="1978"/>
                    <a:pt x="32778" y="1833"/>
                    <a:pt x="32667" y="1766"/>
                  </a:cubicBezTo>
                  <a:cubicBezTo>
                    <a:pt x="32613" y="1732"/>
                    <a:pt x="32553" y="1720"/>
                    <a:pt x="32491" y="1720"/>
                  </a:cubicBezTo>
                  <a:cubicBezTo>
                    <a:pt x="32430" y="1720"/>
                    <a:pt x="32366" y="1732"/>
                    <a:pt x="32304" y="1744"/>
                  </a:cubicBezTo>
                  <a:cubicBezTo>
                    <a:pt x="31811" y="1845"/>
                    <a:pt x="31274" y="1981"/>
                    <a:pt x="30955" y="2515"/>
                  </a:cubicBezTo>
                  <a:cubicBezTo>
                    <a:pt x="30794" y="2787"/>
                    <a:pt x="30709" y="3131"/>
                    <a:pt x="30598" y="3447"/>
                  </a:cubicBezTo>
                  <a:cubicBezTo>
                    <a:pt x="30324" y="4211"/>
                    <a:pt x="29856" y="4843"/>
                    <a:pt x="29294" y="5200"/>
                  </a:cubicBezTo>
                  <a:cubicBezTo>
                    <a:pt x="28846" y="5484"/>
                    <a:pt x="28337" y="5598"/>
                    <a:pt x="27933" y="5989"/>
                  </a:cubicBezTo>
                  <a:cubicBezTo>
                    <a:pt x="27538" y="6368"/>
                    <a:pt x="27282" y="6962"/>
                    <a:pt x="26941" y="7423"/>
                  </a:cubicBezTo>
                  <a:cubicBezTo>
                    <a:pt x="26838" y="7560"/>
                    <a:pt x="26717" y="7692"/>
                    <a:pt x="26580" y="7692"/>
                  </a:cubicBezTo>
                  <a:cubicBezTo>
                    <a:pt x="26578" y="7692"/>
                    <a:pt x="26576" y="7692"/>
                    <a:pt x="26575" y="7692"/>
                  </a:cubicBezTo>
                  <a:cubicBezTo>
                    <a:pt x="26470" y="7688"/>
                    <a:pt x="26376" y="7613"/>
                    <a:pt x="26287" y="7537"/>
                  </a:cubicBezTo>
                  <a:cubicBezTo>
                    <a:pt x="25198" y="6615"/>
                    <a:pt x="23536" y="6277"/>
                    <a:pt x="22819" y="4713"/>
                  </a:cubicBezTo>
                  <a:cubicBezTo>
                    <a:pt x="22608" y="4249"/>
                    <a:pt x="22478" y="3680"/>
                    <a:pt x="22150" y="3368"/>
                  </a:cubicBezTo>
                  <a:cubicBezTo>
                    <a:pt x="21878" y="3109"/>
                    <a:pt x="21531" y="3077"/>
                    <a:pt x="21209" y="2976"/>
                  </a:cubicBezTo>
                  <a:cubicBezTo>
                    <a:pt x="20375" y="2714"/>
                    <a:pt x="19648" y="1890"/>
                    <a:pt x="19307" y="809"/>
                  </a:cubicBezTo>
                  <a:cubicBezTo>
                    <a:pt x="19235" y="585"/>
                    <a:pt x="19175" y="342"/>
                    <a:pt x="19036" y="190"/>
                  </a:cubicBezTo>
                  <a:cubicBezTo>
                    <a:pt x="18902" y="39"/>
                    <a:pt x="18716" y="1"/>
                    <a:pt x="18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4"/>
            <p:cNvSpPr/>
            <p:nvPr/>
          </p:nvSpPr>
          <p:spPr>
            <a:xfrm>
              <a:off x="4835350" y="2564650"/>
              <a:ext cx="1047250" cy="440750"/>
            </a:xfrm>
            <a:custGeom>
              <a:avLst/>
              <a:gdLst/>
              <a:ahLst/>
              <a:cxnLst/>
              <a:rect l="l" t="t" r="r" b="b"/>
              <a:pathLst>
                <a:path w="41890" h="17630" extrusionOk="0">
                  <a:moveTo>
                    <a:pt x="16077" y="0"/>
                  </a:moveTo>
                  <a:cubicBezTo>
                    <a:pt x="14865" y="0"/>
                    <a:pt x="14232" y="1392"/>
                    <a:pt x="13717" y="2375"/>
                  </a:cubicBezTo>
                  <a:cubicBezTo>
                    <a:pt x="13597" y="2593"/>
                    <a:pt x="13471" y="2804"/>
                    <a:pt x="13338" y="3006"/>
                  </a:cubicBezTo>
                  <a:cubicBezTo>
                    <a:pt x="13060" y="3427"/>
                    <a:pt x="12760" y="3815"/>
                    <a:pt x="12457" y="4203"/>
                  </a:cubicBezTo>
                  <a:lnTo>
                    <a:pt x="5373" y="13268"/>
                  </a:lnTo>
                  <a:cubicBezTo>
                    <a:pt x="5139" y="13567"/>
                    <a:pt x="4852" y="13886"/>
                    <a:pt x="4551" y="13886"/>
                  </a:cubicBezTo>
                  <a:cubicBezTo>
                    <a:pt x="4499" y="13886"/>
                    <a:pt x="4447" y="13876"/>
                    <a:pt x="4394" y="13855"/>
                  </a:cubicBezTo>
                  <a:cubicBezTo>
                    <a:pt x="4097" y="13739"/>
                    <a:pt x="3942" y="13299"/>
                    <a:pt x="3787" y="12930"/>
                  </a:cubicBezTo>
                  <a:cubicBezTo>
                    <a:pt x="3647" y="12593"/>
                    <a:pt x="3422" y="12242"/>
                    <a:pt x="3153" y="12242"/>
                  </a:cubicBezTo>
                  <a:cubicBezTo>
                    <a:pt x="3125" y="12242"/>
                    <a:pt x="3096" y="12246"/>
                    <a:pt x="3067" y="12254"/>
                  </a:cubicBezTo>
                  <a:cubicBezTo>
                    <a:pt x="2834" y="12317"/>
                    <a:pt x="2685" y="12624"/>
                    <a:pt x="2559" y="12902"/>
                  </a:cubicBezTo>
                  <a:cubicBezTo>
                    <a:pt x="1817" y="14534"/>
                    <a:pt x="961" y="16117"/>
                    <a:pt x="1" y="17630"/>
                  </a:cubicBezTo>
                  <a:lnTo>
                    <a:pt x="2379" y="15757"/>
                  </a:lnTo>
                  <a:lnTo>
                    <a:pt x="2192" y="16733"/>
                  </a:lnTo>
                  <a:cubicBezTo>
                    <a:pt x="2167" y="16853"/>
                    <a:pt x="2145" y="16982"/>
                    <a:pt x="2186" y="17090"/>
                  </a:cubicBezTo>
                  <a:cubicBezTo>
                    <a:pt x="2230" y="17203"/>
                    <a:pt x="2328" y="17247"/>
                    <a:pt x="2420" y="17282"/>
                  </a:cubicBezTo>
                  <a:cubicBezTo>
                    <a:pt x="2651" y="17376"/>
                    <a:pt x="2915" y="17456"/>
                    <a:pt x="3162" y="17456"/>
                  </a:cubicBezTo>
                  <a:cubicBezTo>
                    <a:pt x="3448" y="17456"/>
                    <a:pt x="3711" y="17349"/>
                    <a:pt x="3879" y="17033"/>
                  </a:cubicBezTo>
                  <a:cubicBezTo>
                    <a:pt x="4005" y="16793"/>
                    <a:pt x="4053" y="16461"/>
                    <a:pt x="4230" y="16294"/>
                  </a:cubicBezTo>
                  <a:cubicBezTo>
                    <a:pt x="4303" y="16223"/>
                    <a:pt x="4385" y="16193"/>
                    <a:pt x="4470" y="16193"/>
                  </a:cubicBezTo>
                  <a:cubicBezTo>
                    <a:pt x="4641" y="16193"/>
                    <a:pt x="4821" y="16314"/>
                    <a:pt x="4956" y="16470"/>
                  </a:cubicBezTo>
                  <a:cubicBezTo>
                    <a:pt x="5158" y="16701"/>
                    <a:pt x="5322" y="17011"/>
                    <a:pt x="5566" y="17153"/>
                  </a:cubicBezTo>
                  <a:cubicBezTo>
                    <a:pt x="5669" y="17215"/>
                    <a:pt x="5776" y="17241"/>
                    <a:pt x="5884" y="17241"/>
                  </a:cubicBezTo>
                  <a:cubicBezTo>
                    <a:pt x="6224" y="17241"/>
                    <a:pt x="6580" y="16980"/>
                    <a:pt x="6889" y="16726"/>
                  </a:cubicBezTo>
                  <a:cubicBezTo>
                    <a:pt x="7941" y="15851"/>
                    <a:pt x="8759" y="15059"/>
                    <a:pt x="9624" y="13868"/>
                  </a:cubicBezTo>
                  <a:cubicBezTo>
                    <a:pt x="10521" y="12636"/>
                    <a:pt x="11529" y="11562"/>
                    <a:pt x="12615" y="10678"/>
                  </a:cubicBezTo>
                  <a:cubicBezTo>
                    <a:pt x="12717" y="10596"/>
                    <a:pt x="12831" y="10514"/>
                    <a:pt x="12943" y="10514"/>
                  </a:cubicBezTo>
                  <a:cubicBezTo>
                    <a:pt x="12977" y="10514"/>
                    <a:pt x="13011" y="10521"/>
                    <a:pt x="13045" y="10539"/>
                  </a:cubicBezTo>
                  <a:cubicBezTo>
                    <a:pt x="13143" y="10593"/>
                    <a:pt x="13206" y="10719"/>
                    <a:pt x="13266" y="10842"/>
                  </a:cubicBezTo>
                  <a:cubicBezTo>
                    <a:pt x="14002" y="12327"/>
                    <a:pt x="15082" y="13473"/>
                    <a:pt x="16314" y="14067"/>
                  </a:cubicBezTo>
                  <a:cubicBezTo>
                    <a:pt x="16541" y="13132"/>
                    <a:pt x="16683" y="12178"/>
                    <a:pt x="16746" y="11218"/>
                  </a:cubicBezTo>
                  <a:cubicBezTo>
                    <a:pt x="18606" y="12320"/>
                    <a:pt x="20498" y="13328"/>
                    <a:pt x="22415" y="14241"/>
                  </a:cubicBezTo>
                  <a:cubicBezTo>
                    <a:pt x="22666" y="14361"/>
                    <a:pt x="22965" y="14448"/>
                    <a:pt x="23243" y="14448"/>
                  </a:cubicBezTo>
                  <a:cubicBezTo>
                    <a:pt x="23638" y="14448"/>
                    <a:pt x="23990" y="14273"/>
                    <a:pt x="24105" y="13773"/>
                  </a:cubicBezTo>
                  <a:cubicBezTo>
                    <a:pt x="24307" y="12895"/>
                    <a:pt x="23505" y="11723"/>
                    <a:pt x="24048" y="11183"/>
                  </a:cubicBezTo>
                  <a:cubicBezTo>
                    <a:pt x="24145" y="11087"/>
                    <a:pt x="24258" y="11051"/>
                    <a:pt x="24375" y="11051"/>
                  </a:cubicBezTo>
                  <a:cubicBezTo>
                    <a:pt x="24503" y="11051"/>
                    <a:pt x="24636" y="11093"/>
                    <a:pt x="24759" y="11142"/>
                  </a:cubicBezTo>
                  <a:cubicBezTo>
                    <a:pt x="25798" y="11559"/>
                    <a:pt x="26742" y="12387"/>
                    <a:pt x="27459" y="13498"/>
                  </a:cubicBezTo>
                  <a:cubicBezTo>
                    <a:pt x="27793" y="14021"/>
                    <a:pt x="28181" y="14662"/>
                    <a:pt x="28662" y="14662"/>
                  </a:cubicBezTo>
                  <a:cubicBezTo>
                    <a:pt x="28709" y="14662"/>
                    <a:pt x="28758" y="14655"/>
                    <a:pt x="28808" y="14642"/>
                  </a:cubicBezTo>
                  <a:cubicBezTo>
                    <a:pt x="29010" y="14588"/>
                    <a:pt x="29187" y="14418"/>
                    <a:pt x="29383" y="14323"/>
                  </a:cubicBezTo>
                  <a:cubicBezTo>
                    <a:pt x="29515" y="14260"/>
                    <a:pt x="29650" y="14234"/>
                    <a:pt x="29787" y="14234"/>
                  </a:cubicBezTo>
                  <a:cubicBezTo>
                    <a:pt x="30108" y="14234"/>
                    <a:pt x="30436" y="14378"/>
                    <a:pt x="30744" y="14522"/>
                  </a:cubicBezTo>
                  <a:lnTo>
                    <a:pt x="35630" y="16777"/>
                  </a:lnTo>
                  <a:cubicBezTo>
                    <a:pt x="35977" y="16939"/>
                    <a:pt x="36348" y="17099"/>
                    <a:pt x="36710" y="17099"/>
                  </a:cubicBezTo>
                  <a:cubicBezTo>
                    <a:pt x="36878" y="17099"/>
                    <a:pt x="37045" y="17064"/>
                    <a:pt x="37206" y="16979"/>
                  </a:cubicBezTo>
                  <a:cubicBezTo>
                    <a:pt x="37730" y="16701"/>
                    <a:pt x="38068" y="15940"/>
                    <a:pt x="38599" y="15678"/>
                  </a:cubicBezTo>
                  <a:cubicBezTo>
                    <a:pt x="38750" y="15602"/>
                    <a:pt x="38905" y="15572"/>
                    <a:pt x="39063" y="15572"/>
                  </a:cubicBezTo>
                  <a:cubicBezTo>
                    <a:pt x="39374" y="15572"/>
                    <a:pt x="39693" y="15690"/>
                    <a:pt x="39995" y="15807"/>
                  </a:cubicBezTo>
                  <a:lnTo>
                    <a:pt x="41890" y="16549"/>
                  </a:lnTo>
                  <a:cubicBezTo>
                    <a:pt x="41438" y="15024"/>
                    <a:pt x="40766" y="13628"/>
                    <a:pt x="39922" y="12469"/>
                  </a:cubicBezTo>
                  <a:cubicBezTo>
                    <a:pt x="39828" y="12343"/>
                    <a:pt x="39723" y="12210"/>
                    <a:pt x="39591" y="12191"/>
                  </a:cubicBezTo>
                  <a:cubicBezTo>
                    <a:pt x="39578" y="12189"/>
                    <a:pt x="39566" y="12188"/>
                    <a:pt x="39554" y="12188"/>
                  </a:cubicBezTo>
                  <a:cubicBezTo>
                    <a:pt x="39161" y="12188"/>
                    <a:pt x="39106" y="13129"/>
                    <a:pt x="38747" y="13432"/>
                  </a:cubicBezTo>
                  <a:cubicBezTo>
                    <a:pt x="38667" y="13501"/>
                    <a:pt x="38581" y="13530"/>
                    <a:pt x="38494" y="13530"/>
                  </a:cubicBezTo>
                  <a:cubicBezTo>
                    <a:pt x="38240" y="13530"/>
                    <a:pt x="37972" y="13282"/>
                    <a:pt x="37765" y="13037"/>
                  </a:cubicBezTo>
                  <a:cubicBezTo>
                    <a:pt x="36142" y="11111"/>
                    <a:pt x="34638" y="9137"/>
                    <a:pt x="33536" y="6594"/>
                  </a:cubicBezTo>
                  <a:cubicBezTo>
                    <a:pt x="33097" y="5580"/>
                    <a:pt x="32563" y="4658"/>
                    <a:pt x="32033" y="3736"/>
                  </a:cubicBezTo>
                  <a:cubicBezTo>
                    <a:pt x="31600" y="2989"/>
                    <a:pt x="30824" y="1626"/>
                    <a:pt x="29999" y="1626"/>
                  </a:cubicBezTo>
                  <a:cubicBezTo>
                    <a:pt x="29855" y="1626"/>
                    <a:pt x="29709" y="1668"/>
                    <a:pt x="29563" y="1762"/>
                  </a:cubicBezTo>
                  <a:cubicBezTo>
                    <a:pt x="29377" y="1882"/>
                    <a:pt x="29234" y="2094"/>
                    <a:pt x="29095" y="2299"/>
                  </a:cubicBezTo>
                  <a:cubicBezTo>
                    <a:pt x="27955" y="3970"/>
                    <a:pt x="26673" y="5543"/>
                    <a:pt x="25264" y="6995"/>
                  </a:cubicBezTo>
                  <a:cubicBezTo>
                    <a:pt x="25138" y="7125"/>
                    <a:pt x="24999" y="7261"/>
                    <a:pt x="24841" y="7261"/>
                  </a:cubicBezTo>
                  <a:cubicBezTo>
                    <a:pt x="24642" y="7261"/>
                    <a:pt x="24484" y="7046"/>
                    <a:pt x="24323" y="6879"/>
                  </a:cubicBezTo>
                  <a:cubicBezTo>
                    <a:pt x="23502" y="6020"/>
                    <a:pt x="22239" y="6291"/>
                    <a:pt x="21462" y="5359"/>
                  </a:cubicBezTo>
                  <a:cubicBezTo>
                    <a:pt x="21193" y="5037"/>
                    <a:pt x="21010" y="4598"/>
                    <a:pt x="20764" y="4245"/>
                  </a:cubicBezTo>
                  <a:cubicBezTo>
                    <a:pt x="20328" y="3619"/>
                    <a:pt x="19627" y="3376"/>
                    <a:pt x="19156" y="2836"/>
                  </a:cubicBezTo>
                  <a:cubicBezTo>
                    <a:pt x="18635" y="2233"/>
                    <a:pt x="18300" y="1471"/>
                    <a:pt x="17732" y="881"/>
                  </a:cubicBezTo>
                  <a:cubicBezTo>
                    <a:pt x="17365" y="499"/>
                    <a:pt x="16939" y="142"/>
                    <a:pt x="16430" y="38"/>
                  </a:cubicBezTo>
                  <a:cubicBezTo>
                    <a:pt x="16307" y="12"/>
                    <a:pt x="16190" y="0"/>
                    <a:pt x="16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4"/>
            <p:cNvSpPr/>
            <p:nvPr/>
          </p:nvSpPr>
          <p:spPr>
            <a:xfrm>
              <a:off x="4835825" y="2566600"/>
              <a:ext cx="1047250" cy="437450"/>
            </a:xfrm>
            <a:custGeom>
              <a:avLst/>
              <a:gdLst/>
              <a:ahLst/>
              <a:cxnLst/>
              <a:rect l="l" t="t" r="r" b="b"/>
              <a:pathLst>
                <a:path w="41890" h="17498" extrusionOk="0">
                  <a:moveTo>
                    <a:pt x="41889" y="16417"/>
                  </a:moveTo>
                  <a:lnTo>
                    <a:pt x="41889" y="16417"/>
                  </a:lnTo>
                  <a:cubicBezTo>
                    <a:pt x="41889" y="16418"/>
                    <a:pt x="41890" y="16418"/>
                    <a:pt x="41890" y="16418"/>
                  </a:cubicBezTo>
                  <a:lnTo>
                    <a:pt x="41889" y="16417"/>
                  </a:lnTo>
                  <a:close/>
                  <a:moveTo>
                    <a:pt x="16408" y="1"/>
                  </a:moveTo>
                  <a:cubicBezTo>
                    <a:pt x="16225" y="531"/>
                    <a:pt x="15941" y="1027"/>
                    <a:pt x="15574" y="1453"/>
                  </a:cubicBezTo>
                  <a:cubicBezTo>
                    <a:pt x="15360" y="1703"/>
                    <a:pt x="15110" y="1940"/>
                    <a:pt x="15019" y="2259"/>
                  </a:cubicBezTo>
                  <a:cubicBezTo>
                    <a:pt x="14933" y="2559"/>
                    <a:pt x="14996" y="2884"/>
                    <a:pt x="14917" y="3184"/>
                  </a:cubicBezTo>
                  <a:cubicBezTo>
                    <a:pt x="14839" y="3481"/>
                    <a:pt x="14630" y="3705"/>
                    <a:pt x="14428" y="3936"/>
                  </a:cubicBezTo>
                  <a:cubicBezTo>
                    <a:pt x="14346" y="4028"/>
                    <a:pt x="14264" y="4122"/>
                    <a:pt x="14191" y="4220"/>
                  </a:cubicBezTo>
                  <a:cubicBezTo>
                    <a:pt x="13938" y="4564"/>
                    <a:pt x="13834" y="5136"/>
                    <a:pt x="14182" y="5373"/>
                  </a:cubicBezTo>
                  <a:cubicBezTo>
                    <a:pt x="13676" y="6065"/>
                    <a:pt x="13168" y="6766"/>
                    <a:pt x="12833" y="7565"/>
                  </a:cubicBezTo>
                  <a:cubicBezTo>
                    <a:pt x="12669" y="7953"/>
                    <a:pt x="12546" y="8364"/>
                    <a:pt x="12324" y="8721"/>
                  </a:cubicBezTo>
                  <a:cubicBezTo>
                    <a:pt x="12037" y="9179"/>
                    <a:pt x="11652" y="9318"/>
                    <a:pt x="11279" y="9665"/>
                  </a:cubicBezTo>
                  <a:cubicBezTo>
                    <a:pt x="10906" y="10013"/>
                    <a:pt x="10632" y="10483"/>
                    <a:pt x="10341" y="10906"/>
                  </a:cubicBezTo>
                  <a:cubicBezTo>
                    <a:pt x="9930" y="11503"/>
                    <a:pt x="9406" y="12100"/>
                    <a:pt x="8714" y="12214"/>
                  </a:cubicBezTo>
                  <a:cubicBezTo>
                    <a:pt x="8563" y="12239"/>
                    <a:pt x="8405" y="12242"/>
                    <a:pt x="8263" y="12299"/>
                  </a:cubicBezTo>
                  <a:cubicBezTo>
                    <a:pt x="7871" y="12457"/>
                    <a:pt x="7738" y="12953"/>
                    <a:pt x="7546" y="13345"/>
                  </a:cubicBezTo>
                  <a:cubicBezTo>
                    <a:pt x="7167" y="14118"/>
                    <a:pt x="6428" y="14611"/>
                    <a:pt x="5723" y="15066"/>
                  </a:cubicBezTo>
                  <a:cubicBezTo>
                    <a:pt x="5657" y="15110"/>
                    <a:pt x="5584" y="15154"/>
                    <a:pt x="5506" y="15154"/>
                  </a:cubicBezTo>
                  <a:cubicBezTo>
                    <a:pt x="5281" y="15151"/>
                    <a:pt x="4738" y="14314"/>
                    <a:pt x="4586" y="14131"/>
                  </a:cubicBezTo>
                  <a:cubicBezTo>
                    <a:pt x="4185" y="13651"/>
                    <a:pt x="3857" y="13117"/>
                    <a:pt x="3604" y="12546"/>
                  </a:cubicBezTo>
                  <a:cubicBezTo>
                    <a:pt x="3525" y="12369"/>
                    <a:pt x="3421" y="12157"/>
                    <a:pt x="3235" y="12151"/>
                  </a:cubicBezTo>
                  <a:cubicBezTo>
                    <a:pt x="3231" y="12151"/>
                    <a:pt x="3228" y="12151"/>
                    <a:pt x="3224" y="12151"/>
                  </a:cubicBezTo>
                  <a:cubicBezTo>
                    <a:pt x="2998" y="12151"/>
                    <a:pt x="2885" y="12461"/>
                    <a:pt x="2919" y="12700"/>
                  </a:cubicBezTo>
                  <a:cubicBezTo>
                    <a:pt x="2954" y="12940"/>
                    <a:pt x="3064" y="13184"/>
                    <a:pt x="2998" y="13420"/>
                  </a:cubicBezTo>
                  <a:cubicBezTo>
                    <a:pt x="2919" y="13705"/>
                    <a:pt x="2606" y="13869"/>
                    <a:pt x="2534" y="14153"/>
                  </a:cubicBezTo>
                  <a:cubicBezTo>
                    <a:pt x="2483" y="14352"/>
                    <a:pt x="2559" y="14564"/>
                    <a:pt x="2534" y="14769"/>
                  </a:cubicBezTo>
                  <a:cubicBezTo>
                    <a:pt x="2511" y="14927"/>
                    <a:pt x="2426" y="15072"/>
                    <a:pt x="2341" y="15205"/>
                  </a:cubicBezTo>
                  <a:cubicBezTo>
                    <a:pt x="1831" y="15997"/>
                    <a:pt x="1132" y="16602"/>
                    <a:pt x="425" y="17164"/>
                  </a:cubicBezTo>
                  <a:lnTo>
                    <a:pt x="425" y="17164"/>
                  </a:lnTo>
                  <a:lnTo>
                    <a:pt x="2379" y="15628"/>
                  </a:lnTo>
                  <a:lnTo>
                    <a:pt x="2189" y="16601"/>
                  </a:lnTo>
                  <a:cubicBezTo>
                    <a:pt x="2167" y="16721"/>
                    <a:pt x="2145" y="16850"/>
                    <a:pt x="2186" y="16958"/>
                  </a:cubicBezTo>
                  <a:cubicBezTo>
                    <a:pt x="2230" y="17072"/>
                    <a:pt x="2328" y="17116"/>
                    <a:pt x="2417" y="17154"/>
                  </a:cubicBezTo>
                  <a:cubicBezTo>
                    <a:pt x="2649" y="17246"/>
                    <a:pt x="2913" y="17325"/>
                    <a:pt x="3160" y="17325"/>
                  </a:cubicBezTo>
                  <a:cubicBezTo>
                    <a:pt x="3446" y="17325"/>
                    <a:pt x="3711" y="17218"/>
                    <a:pt x="3879" y="16901"/>
                  </a:cubicBezTo>
                  <a:cubicBezTo>
                    <a:pt x="4005" y="16661"/>
                    <a:pt x="4053" y="16332"/>
                    <a:pt x="4230" y="16162"/>
                  </a:cubicBezTo>
                  <a:cubicBezTo>
                    <a:pt x="4303" y="16093"/>
                    <a:pt x="4384" y="16064"/>
                    <a:pt x="4469" y="16064"/>
                  </a:cubicBezTo>
                  <a:cubicBezTo>
                    <a:pt x="4640" y="16064"/>
                    <a:pt x="4821" y="16184"/>
                    <a:pt x="4956" y="16339"/>
                  </a:cubicBezTo>
                  <a:cubicBezTo>
                    <a:pt x="5158" y="16572"/>
                    <a:pt x="5322" y="16879"/>
                    <a:pt x="5566" y="17024"/>
                  </a:cubicBezTo>
                  <a:cubicBezTo>
                    <a:pt x="5669" y="17086"/>
                    <a:pt x="5775" y="17113"/>
                    <a:pt x="5884" y="17113"/>
                  </a:cubicBezTo>
                  <a:cubicBezTo>
                    <a:pt x="6224" y="17113"/>
                    <a:pt x="6579" y="16851"/>
                    <a:pt x="6886" y="16595"/>
                  </a:cubicBezTo>
                  <a:cubicBezTo>
                    <a:pt x="7941" y="15720"/>
                    <a:pt x="8759" y="14930"/>
                    <a:pt x="9624" y="13736"/>
                  </a:cubicBezTo>
                  <a:cubicBezTo>
                    <a:pt x="10521" y="12505"/>
                    <a:pt x="11529" y="11431"/>
                    <a:pt x="12615" y="10550"/>
                  </a:cubicBezTo>
                  <a:cubicBezTo>
                    <a:pt x="12717" y="10467"/>
                    <a:pt x="12833" y="10384"/>
                    <a:pt x="12946" y="10384"/>
                  </a:cubicBezTo>
                  <a:cubicBezTo>
                    <a:pt x="12979" y="10384"/>
                    <a:pt x="13012" y="10391"/>
                    <a:pt x="13045" y="10407"/>
                  </a:cubicBezTo>
                  <a:cubicBezTo>
                    <a:pt x="13142" y="10461"/>
                    <a:pt x="13206" y="10591"/>
                    <a:pt x="13266" y="10711"/>
                  </a:cubicBezTo>
                  <a:cubicBezTo>
                    <a:pt x="14002" y="12195"/>
                    <a:pt x="15082" y="13342"/>
                    <a:pt x="16313" y="13938"/>
                  </a:cubicBezTo>
                  <a:cubicBezTo>
                    <a:pt x="16538" y="13000"/>
                    <a:pt x="16683" y="12047"/>
                    <a:pt x="16743" y="11086"/>
                  </a:cubicBezTo>
                  <a:cubicBezTo>
                    <a:pt x="18606" y="12192"/>
                    <a:pt x="20495" y="13199"/>
                    <a:pt x="22415" y="14112"/>
                  </a:cubicBezTo>
                  <a:cubicBezTo>
                    <a:pt x="22666" y="14231"/>
                    <a:pt x="22966" y="14318"/>
                    <a:pt x="23244" y="14318"/>
                  </a:cubicBezTo>
                  <a:cubicBezTo>
                    <a:pt x="23638" y="14318"/>
                    <a:pt x="23990" y="14144"/>
                    <a:pt x="24105" y="13645"/>
                  </a:cubicBezTo>
                  <a:cubicBezTo>
                    <a:pt x="24307" y="12764"/>
                    <a:pt x="23505" y="11595"/>
                    <a:pt x="24048" y="11052"/>
                  </a:cubicBezTo>
                  <a:cubicBezTo>
                    <a:pt x="24144" y="10956"/>
                    <a:pt x="24256" y="10921"/>
                    <a:pt x="24374" y="10921"/>
                  </a:cubicBezTo>
                  <a:cubicBezTo>
                    <a:pt x="24502" y="10921"/>
                    <a:pt x="24636" y="10963"/>
                    <a:pt x="24759" y="11014"/>
                  </a:cubicBezTo>
                  <a:cubicBezTo>
                    <a:pt x="25798" y="11428"/>
                    <a:pt x="26742" y="12255"/>
                    <a:pt x="27459" y="13370"/>
                  </a:cubicBezTo>
                  <a:cubicBezTo>
                    <a:pt x="27793" y="13890"/>
                    <a:pt x="28181" y="14530"/>
                    <a:pt x="28661" y="14530"/>
                  </a:cubicBezTo>
                  <a:cubicBezTo>
                    <a:pt x="28709" y="14530"/>
                    <a:pt x="28758" y="14524"/>
                    <a:pt x="28808" y="14510"/>
                  </a:cubicBezTo>
                  <a:cubicBezTo>
                    <a:pt x="29010" y="14456"/>
                    <a:pt x="29187" y="14286"/>
                    <a:pt x="29383" y="14194"/>
                  </a:cubicBezTo>
                  <a:cubicBezTo>
                    <a:pt x="29516" y="14131"/>
                    <a:pt x="29652" y="14104"/>
                    <a:pt x="29790" y="14104"/>
                  </a:cubicBezTo>
                  <a:cubicBezTo>
                    <a:pt x="30110" y="14104"/>
                    <a:pt x="30437" y="14246"/>
                    <a:pt x="30744" y="14390"/>
                  </a:cubicBezTo>
                  <a:lnTo>
                    <a:pt x="35630" y="16648"/>
                  </a:lnTo>
                  <a:cubicBezTo>
                    <a:pt x="35977" y="16810"/>
                    <a:pt x="36348" y="16970"/>
                    <a:pt x="36710" y="16970"/>
                  </a:cubicBezTo>
                  <a:cubicBezTo>
                    <a:pt x="36878" y="16970"/>
                    <a:pt x="37045" y="16936"/>
                    <a:pt x="37206" y="16850"/>
                  </a:cubicBezTo>
                  <a:cubicBezTo>
                    <a:pt x="37730" y="16569"/>
                    <a:pt x="38068" y="15808"/>
                    <a:pt x="38599" y="15546"/>
                  </a:cubicBezTo>
                  <a:cubicBezTo>
                    <a:pt x="38750" y="15471"/>
                    <a:pt x="38905" y="15441"/>
                    <a:pt x="39063" y="15441"/>
                  </a:cubicBezTo>
                  <a:cubicBezTo>
                    <a:pt x="39374" y="15441"/>
                    <a:pt x="39693" y="15558"/>
                    <a:pt x="39995" y="15676"/>
                  </a:cubicBezTo>
                  <a:lnTo>
                    <a:pt x="41889" y="16417"/>
                  </a:lnTo>
                  <a:lnTo>
                    <a:pt x="41889" y="16417"/>
                  </a:lnTo>
                  <a:cubicBezTo>
                    <a:pt x="41763" y="16366"/>
                    <a:pt x="41520" y="15325"/>
                    <a:pt x="41451" y="15151"/>
                  </a:cubicBezTo>
                  <a:cubicBezTo>
                    <a:pt x="41290" y="14747"/>
                    <a:pt x="41113" y="14352"/>
                    <a:pt x="40914" y="13964"/>
                  </a:cubicBezTo>
                  <a:cubicBezTo>
                    <a:pt x="40563" y="13275"/>
                    <a:pt x="40146" y="12508"/>
                    <a:pt x="39597" y="11974"/>
                  </a:cubicBezTo>
                  <a:lnTo>
                    <a:pt x="39597" y="11974"/>
                  </a:lnTo>
                  <a:cubicBezTo>
                    <a:pt x="39625" y="12116"/>
                    <a:pt x="39644" y="12283"/>
                    <a:pt x="39546" y="12388"/>
                  </a:cubicBezTo>
                  <a:cubicBezTo>
                    <a:pt x="39518" y="12413"/>
                    <a:pt x="39493" y="12438"/>
                    <a:pt x="39467" y="12467"/>
                  </a:cubicBezTo>
                  <a:cubicBezTo>
                    <a:pt x="39420" y="12546"/>
                    <a:pt x="39458" y="12647"/>
                    <a:pt x="39477" y="12738"/>
                  </a:cubicBezTo>
                  <a:cubicBezTo>
                    <a:pt x="39534" y="13007"/>
                    <a:pt x="39382" y="13269"/>
                    <a:pt x="39240" y="13499"/>
                  </a:cubicBezTo>
                  <a:cubicBezTo>
                    <a:pt x="39190" y="13582"/>
                    <a:pt x="39123" y="13673"/>
                    <a:pt x="39032" y="13676"/>
                  </a:cubicBezTo>
                  <a:cubicBezTo>
                    <a:pt x="39029" y="13676"/>
                    <a:pt x="39027" y="13676"/>
                    <a:pt x="39025" y="13676"/>
                  </a:cubicBezTo>
                  <a:cubicBezTo>
                    <a:pt x="38965" y="13676"/>
                    <a:pt x="38909" y="13635"/>
                    <a:pt x="38848" y="13623"/>
                  </a:cubicBezTo>
                  <a:cubicBezTo>
                    <a:pt x="38830" y="13619"/>
                    <a:pt x="38812" y="13617"/>
                    <a:pt x="38793" y="13617"/>
                  </a:cubicBezTo>
                  <a:cubicBezTo>
                    <a:pt x="38666" y="13617"/>
                    <a:pt x="38535" y="13700"/>
                    <a:pt x="38409" y="13700"/>
                  </a:cubicBezTo>
                  <a:cubicBezTo>
                    <a:pt x="38380" y="13700"/>
                    <a:pt x="38352" y="13696"/>
                    <a:pt x="38324" y="13686"/>
                  </a:cubicBezTo>
                  <a:cubicBezTo>
                    <a:pt x="38119" y="13607"/>
                    <a:pt x="37923" y="13089"/>
                    <a:pt x="37765" y="12906"/>
                  </a:cubicBezTo>
                  <a:cubicBezTo>
                    <a:pt x="36139" y="10979"/>
                    <a:pt x="34638" y="9008"/>
                    <a:pt x="33536" y="6463"/>
                  </a:cubicBezTo>
                  <a:cubicBezTo>
                    <a:pt x="32923" y="5086"/>
                    <a:pt x="32089" y="3933"/>
                    <a:pt x="31379" y="2635"/>
                  </a:cubicBezTo>
                  <a:cubicBezTo>
                    <a:pt x="31309" y="2502"/>
                    <a:pt x="31230" y="2373"/>
                    <a:pt x="31145" y="2253"/>
                  </a:cubicBezTo>
                  <a:cubicBezTo>
                    <a:pt x="30858" y="1867"/>
                    <a:pt x="30419" y="1649"/>
                    <a:pt x="29995" y="1444"/>
                  </a:cubicBezTo>
                  <a:lnTo>
                    <a:pt x="29995" y="1444"/>
                  </a:lnTo>
                  <a:cubicBezTo>
                    <a:pt x="30097" y="1848"/>
                    <a:pt x="29784" y="2246"/>
                    <a:pt x="29651" y="2606"/>
                  </a:cubicBezTo>
                  <a:cubicBezTo>
                    <a:pt x="29525" y="2960"/>
                    <a:pt x="29421" y="3333"/>
                    <a:pt x="29162" y="3611"/>
                  </a:cubicBezTo>
                  <a:cubicBezTo>
                    <a:pt x="28840" y="3958"/>
                    <a:pt x="28423" y="4239"/>
                    <a:pt x="28255" y="4691"/>
                  </a:cubicBezTo>
                  <a:cubicBezTo>
                    <a:pt x="28082" y="5165"/>
                    <a:pt x="28246" y="5660"/>
                    <a:pt x="28151" y="6140"/>
                  </a:cubicBezTo>
                  <a:cubicBezTo>
                    <a:pt x="28110" y="6336"/>
                    <a:pt x="28028" y="6463"/>
                    <a:pt x="28015" y="6671"/>
                  </a:cubicBezTo>
                  <a:cubicBezTo>
                    <a:pt x="27999" y="6917"/>
                    <a:pt x="28116" y="7145"/>
                    <a:pt x="28044" y="7394"/>
                  </a:cubicBezTo>
                  <a:cubicBezTo>
                    <a:pt x="27952" y="7698"/>
                    <a:pt x="27624" y="7887"/>
                    <a:pt x="27576" y="8200"/>
                  </a:cubicBezTo>
                  <a:cubicBezTo>
                    <a:pt x="27548" y="8389"/>
                    <a:pt x="27592" y="8651"/>
                    <a:pt x="27418" y="8711"/>
                  </a:cubicBezTo>
                  <a:cubicBezTo>
                    <a:pt x="27392" y="8720"/>
                    <a:pt x="27363" y="8723"/>
                    <a:pt x="27332" y="8723"/>
                  </a:cubicBezTo>
                  <a:cubicBezTo>
                    <a:pt x="27276" y="8723"/>
                    <a:pt x="27217" y="8713"/>
                    <a:pt x="27165" y="8713"/>
                  </a:cubicBezTo>
                  <a:cubicBezTo>
                    <a:pt x="27103" y="8713"/>
                    <a:pt x="27053" y="8728"/>
                    <a:pt x="27039" y="8790"/>
                  </a:cubicBezTo>
                  <a:cubicBezTo>
                    <a:pt x="27036" y="8825"/>
                    <a:pt x="27042" y="8866"/>
                    <a:pt x="27058" y="8898"/>
                  </a:cubicBezTo>
                  <a:cubicBezTo>
                    <a:pt x="27260" y="9416"/>
                    <a:pt x="27548" y="9924"/>
                    <a:pt x="27529" y="10486"/>
                  </a:cubicBezTo>
                  <a:cubicBezTo>
                    <a:pt x="27273" y="10164"/>
                    <a:pt x="26973" y="9880"/>
                    <a:pt x="26638" y="9643"/>
                  </a:cubicBezTo>
                  <a:cubicBezTo>
                    <a:pt x="26528" y="9567"/>
                    <a:pt x="26414" y="9495"/>
                    <a:pt x="26341" y="9381"/>
                  </a:cubicBezTo>
                  <a:cubicBezTo>
                    <a:pt x="26281" y="9293"/>
                    <a:pt x="26253" y="9188"/>
                    <a:pt x="26218" y="9090"/>
                  </a:cubicBezTo>
                  <a:cubicBezTo>
                    <a:pt x="25946" y="8336"/>
                    <a:pt x="25255" y="8137"/>
                    <a:pt x="24844" y="7540"/>
                  </a:cubicBezTo>
                  <a:cubicBezTo>
                    <a:pt x="24449" y="6962"/>
                    <a:pt x="24033" y="6418"/>
                    <a:pt x="23376" y="6169"/>
                  </a:cubicBezTo>
                  <a:cubicBezTo>
                    <a:pt x="22700" y="5910"/>
                    <a:pt x="21957" y="5821"/>
                    <a:pt x="21458" y="5221"/>
                  </a:cubicBezTo>
                  <a:cubicBezTo>
                    <a:pt x="21190" y="4899"/>
                    <a:pt x="21007" y="4460"/>
                    <a:pt x="20760" y="4107"/>
                  </a:cubicBezTo>
                  <a:cubicBezTo>
                    <a:pt x="20325" y="3481"/>
                    <a:pt x="19623" y="3238"/>
                    <a:pt x="19153" y="2698"/>
                  </a:cubicBezTo>
                  <a:cubicBezTo>
                    <a:pt x="18227" y="1630"/>
                    <a:pt x="17792" y="519"/>
                    <a:pt x="16408" y="1"/>
                  </a:cubicBezTo>
                  <a:close/>
                  <a:moveTo>
                    <a:pt x="425" y="17164"/>
                  </a:moveTo>
                  <a:lnTo>
                    <a:pt x="0" y="17498"/>
                  </a:lnTo>
                  <a:cubicBezTo>
                    <a:pt x="141" y="17388"/>
                    <a:pt x="283" y="17277"/>
                    <a:pt x="425" y="171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4"/>
            <p:cNvSpPr/>
            <p:nvPr/>
          </p:nvSpPr>
          <p:spPr>
            <a:xfrm>
              <a:off x="5210650" y="3030875"/>
              <a:ext cx="114275" cy="278300"/>
            </a:xfrm>
            <a:custGeom>
              <a:avLst/>
              <a:gdLst/>
              <a:ahLst/>
              <a:cxnLst/>
              <a:rect l="l" t="t" r="r" b="b"/>
              <a:pathLst>
                <a:path w="4571" h="11132" extrusionOk="0">
                  <a:moveTo>
                    <a:pt x="900" y="1"/>
                  </a:moveTo>
                  <a:lnTo>
                    <a:pt x="872" y="26"/>
                  </a:lnTo>
                  <a:cubicBezTo>
                    <a:pt x="604" y="1684"/>
                    <a:pt x="1068" y="3456"/>
                    <a:pt x="2107" y="4745"/>
                  </a:cubicBezTo>
                  <a:cubicBezTo>
                    <a:pt x="2906" y="5730"/>
                    <a:pt x="2495" y="7909"/>
                    <a:pt x="2300" y="9113"/>
                  </a:cubicBezTo>
                  <a:cubicBezTo>
                    <a:pt x="2274" y="9255"/>
                    <a:pt x="2246" y="9400"/>
                    <a:pt x="2167" y="9520"/>
                  </a:cubicBezTo>
                  <a:cubicBezTo>
                    <a:pt x="2091" y="9621"/>
                    <a:pt x="1996" y="9706"/>
                    <a:pt x="1886" y="9766"/>
                  </a:cubicBezTo>
                  <a:cubicBezTo>
                    <a:pt x="1560" y="9968"/>
                    <a:pt x="1204" y="10117"/>
                    <a:pt x="834" y="10205"/>
                  </a:cubicBezTo>
                  <a:cubicBezTo>
                    <a:pt x="641" y="10250"/>
                    <a:pt x="442" y="10281"/>
                    <a:pt x="278" y="10395"/>
                  </a:cubicBezTo>
                  <a:cubicBezTo>
                    <a:pt x="114" y="10509"/>
                    <a:pt x="0" y="10733"/>
                    <a:pt x="82" y="10919"/>
                  </a:cubicBezTo>
                  <a:cubicBezTo>
                    <a:pt x="134" y="10891"/>
                    <a:pt x="203" y="10875"/>
                    <a:pt x="265" y="10875"/>
                  </a:cubicBezTo>
                  <a:cubicBezTo>
                    <a:pt x="359" y="10875"/>
                    <a:pt x="439" y="10912"/>
                    <a:pt x="423" y="11001"/>
                  </a:cubicBezTo>
                  <a:cubicBezTo>
                    <a:pt x="821" y="11088"/>
                    <a:pt x="1225" y="11132"/>
                    <a:pt x="1628" y="11132"/>
                  </a:cubicBezTo>
                  <a:cubicBezTo>
                    <a:pt x="2466" y="11132"/>
                    <a:pt x="3298" y="10945"/>
                    <a:pt x="4062" y="10578"/>
                  </a:cubicBezTo>
                  <a:cubicBezTo>
                    <a:pt x="4169" y="10527"/>
                    <a:pt x="4277" y="10467"/>
                    <a:pt x="4343" y="10366"/>
                  </a:cubicBezTo>
                  <a:cubicBezTo>
                    <a:pt x="4406" y="10262"/>
                    <a:pt x="4412" y="10126"/>
                    <a:pt x="4416" y="10000"/>
                  </a:cubicBezTo>
                  <a:cubicBezTo>
                    <a:pt x="4466" y="8080"/>
                    <a:pt x="4517" y="6160"/>
                    <a:pt x="4567" y="4239"/>
                  </a:cubicBezTo>
                  <a:cubicBezTo>
                    <a:pt x="4570" y="4126"/>
                    <a:pt x="4570" y="4002"/>
                    <a:pt x="4526" y="3898"/>
                  </a:cubicBezTo>
                  <a:cubicBezTo>
                    <a:pt x="4473" y="3769"/>
                    <a:pt x="4356" y="3680"/>
                    <a:pt x="4245" y="3601"/>
                  </a:cubicBezTo>
                  <a:cubicBezTo>
                    <a:pt x="3601" y="3143"/>
                    <a:pt x="2906" y="2758"/>
                    <a:pt x="2296" y="2253"/>
                  </a:cubicBezTo>
                  <a:cubicBezTo>
                    <a:pt x="1687" y="1747"/>
                    <a:pt x="1150" y="1097"/>
                    <a:pt x="960" y="307"/>
                  </a:cubicBezTo>
                  <a:cubicBezTo>
                    <a:pt x="935" y="206"/>
                    <a:pt x="919" y="102"/>
                    <a:pt x="9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4"/>
            <p:cNvSpPr/>
            <p:nvPr/>
          </p:nvSpPr>
          <p:spPr>
            <a:xfrm>
              <a:off x="5416725" y="3088800"/>
              <a:ext cx="99425" cy="178300"/>
            </a:xfrm>
            <a:custGeom>
              <a:avLst/>
              <a:gdLst/>
              <a:ahLst/>
              <a:cxnLst/>
              <a:rect l="l" t="t" r="r" b="b"/>
              <a:pathLst>
                <a:path w="3977" h="7132" extrusionOk="0">
                  <a:moveTo>
                    <a:pt x="3475" y="1"/>
                  </a:moveTo>
                  <a:cubicBezTo>
                    <a:pt x="3401" y="1"/>
                    <a:pt x="3321" y="20"/>
                    <a:pt x="3251" y="43"/>
                  </a:cubicBezTo>
                  <a:cubicBezTo>
                    <a:pt x="2420" y="318"/>
                    <a:pt x="793" y="924"/>
                    <a:pt x="560" y="1887"/>
                  </a:cubicBezTo>
                  <a:cubicBezTo>
                    <a:pt x="332" y="2829"/>
                    <a:pt x="923" y="3925"/>
                    <a:pt x="1813" y="4199"/>
                  </a:cubicBezTo>
                  <a:cubicBezTo>
                    <a:pt x="1886" y="4222"/>
                    <a:pt x="1965" y="4240"/>
                    <a:pt x="2012" y="4300"/>
                  </a:cubicBezTo>
                  <a:cubicBezTo>
                    <a:pt x="2060" y="4360"/>
                    <a:pt x="2066" y="4458"/>
                    <a:pt x="2063" y="4547"/>
                  </a:cubicBezTo>
                  <a:cubicBezTo>
                    <a:pt x="2054" y="5137"/>
                    <a:pt x="1987" y="5835"/>
                    <a:pt x="1498" y="6135"/>
                  </a:cubicBezTo>
                  <a:cubicBezTo>
                    <a:pt x="1055" y="6407"/>
                    <a:pt x="547" y="6265"/>
                    <a:pt x="127" y="6606"/>
                  </a:cubicBezTo>
                  <a:cubicBezTo>
                    <a:pt x="83" y="6634"/>
                    <a:pt x="48" y="6672"/>
                    <a:pt x="26" y="6717"/>
                  </a:cubicBezTo>
                  <a:cubicBezTo>
                    <a:pt x="1" y="6764"/>
                    <a:pt x="4" y="6821"/>
                    <a:pt x="35" y="6865"/>
                  </a:cubicBezTo>
                  <a:cubicBezTo>
                    <a:pt x="66" y="6899"/>
                    <a:pt x="109" y="6905"/>
                    <a:pt x="154" y="6905"/>
                  </a:cubicBezTo>
                  <a:cubicBezTo>
                    <a:pt x="178" y="6905"/>
                    <a:pt x="202" y="6903"/>
                    <a:pt x="226" y="6903"/>
                  </a:cubicBezTo>
                  <a:cubicBezTo>
                    <a:pt x="255" y="6903"/>
                    <a:pt x="284" y="6905"/>
                    <a:pt x="310" y="6916"/>
                  </a:cubicBezTo>
                  <a:cubicBezTo>
                    <a:pt x="279" y="6938"/>
                    <a:pt x="275" y="6982"/>
                    <a:pt x="301" y="7010"/>
                  </a:cubicBezTo>
                  <a:cubicBezTo>
                    <a:pt x="326" y="7039"/>
                    <a:pt x="361" y="7055"/>
                    <a:pt x="395" y="7058"/>
                  </a:cubicBezTo>
                  <a:cubicBezTo>
                    <a:pt x="431" y="7064"/>
                    <a:pt x="467" y="7067"/>
                    <a:pt x="503" y="7067"/>
                  </a:cubicBezTo>
                  <a:cubicBezTo>
                    <a:pt x="597" y="7067"/>
                    <a:pt x="691" y="7046"/>
                    <a:pt x="778" y="7007"/>
                  </a:cubicBezTo>
                  <a:lnTo>
                    <a:pt x="778" y="7007"/>
                  </a:lnTo>
                  <a:cubicBezTo>
                    <a:pt x="759" y="7067"/>
                    <a:pt x="825" y="7127"/>
                    <a:pt x="888" y="7127"/>
                  </a:cubicBezTo>
                  <a:cubicBezTo>
                    <a:pt x="948" y="7127"/>
                    <a:pt x="1005" y="7099"/>
                    <a:pt x="1068" y="7096"/>
                  </a:cubicBezTo>
                  <a:cubicBezTo>
                    <a:pt x="1075" y="7095"/>
                    <a:pt x="1081" y="7095"/>
                    <a:pt x="1088" y="7095"/>
                  </a:cubicBezTo>
                  <a:cubicBezTo>
                    <a:pt x="1154" y="7095"/>
                    <a:pt x="1220" y="7122"/>
                    <a:pt x="1286" y="7130"/>
                  </a:cubicBezTo>
                  <a:cubicBezTo>
                    <a:pt x="1292" y="7131"/>
                    <a:pt x="1299" y="7131"/>
                    <a:pt x="1306" y="7131"/>
                  </a:cubicBezTo>
                  <a:cubicBezTo>
                    <a:pt x="1658" y="7131"/>
                    <a:pt x="3866" y="6368"/>
                    <a:pt x="3838" y="6312"/>
                  </a:cubicBezTo>
                  <a:cubicBezTo>
                    <a:pt x="3617" y="5880"/>
                    <a:pt x="3573" y="5377"/>
                    <a:pt x="3535" y="4891"/>
                  </a:cubicBezTo>
                  <a:cubicBezTo>
                    <a:pt x="3513" y="4594"/>
                    <a:pt x="3494" y="4282"/>
                    <a:pt x="3607" y="4010"/>
                  </a:cubicBezTo>
                  <a:cubicBezTo>
                    <a:pt x="3686" y="3824"/>
                    <a:pt x="3829" y="3669"/>
                    <a:pt x="3898" y="3476"/>
                  </a:cubicBezTo>
                  <a:cubicBezTo>
                    <a:pt x="3977" y="3261"/>
                    <a:pt x="3961" y="3021"/>
                    <a:pt x="3942" y="2791"/>
                  </a:cubicBezTo>
                  <a:lnTo>
                    <a:pt x="3750" y="330"/>
                  </a:lnTo>
                  <a:cubicBezTo>
                    <a:pt x="3743" y="242"/>
                    <a:pt x="3734" y="150"/>
                    <a:pt x="3677" y="84"/>
                  </a:cubicBezTo>
                  <a:cubicBezTo>
                    <a:pt x="3627" y="22"/>
                    <a:pt x="3554" y="1"/>
                    <a:pt x="34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4"/>
            <p:cNvSpPr/>
            <p:nvPr/>
          </p:nvSpPr>
          <p:spPr>
            <a:xfrm>
              <a:off x="5203700" y="2732025"/>
              <a:ext cx="394500" cy="593025"/>
            </a:xfrm>
            <a:custGeom>
              <a:avLst/>
              <a:gdLst/>
              <a:ahLst/>
              <a:cxnLst/>
              <a:rect l="l" t="t" r="r" b="b"/>
              <a:pathLst>
                <a:path w="15780" h="23721" extrusionOk="0">
                  <a:moveTo>
                    <a:pt x="5368" y="1"/>
                  </a:moveTo>
                  <a:cubicBezTo>
                    <a:pt x="5357" y="1"/>
                    <a:pt x="5346" y="2"/>
                    <a:pt x="5335" y="4"/>
                  </a:cubicBezTo>
                  <a:cubicBezTo>
                    <a:pt x="5221" y="26"/>
                    <a:pt x="5145" y="136"/>
                    <a:pt x="5088" y="240"/>
                  </a:cubicBezTo>
                  <a:cubicBezTo>
                    <a:pt x="4918" y="559"/>
                    <a:pt x="4785" y="897"/>
                    <a:pt x="4694" y="1248"/>
                  </a:cubicBezTo>
                  <a:lnTo>
                    <a:pt x="3452" y="1292"/>
                  </a:lnTo>
                  <a:cubicBezTo>
                    <a:pt x="3396" y="938"/>
                    <a:pt x="3244" y="607"/>
                    <a:pt x="3010" y="332"/>
                  </a:cubicBezTo>
                  <a:cubicBezTo>
                    <a:pt x="2894" y="199"/>
                    <a:pt x="2735" y="75"/>
                    <a:pt x="2568" y="75"/>
                  </a:cubicBezTo>
                  <a:cubicBezTo>
                    <a:pt x="2545" y="75"/>
                    <a:pt x="2522" y="78"/>
                    <a:pt x="2499" y="83"/>
                  </a:cubicBezTo>
                  <a:cubicBezTo>
                    <a:pt x="2328" y="117"/>
                    <a:pt x="2214" y="278"/>
                    <a:pt x="2129" y="436"/>
                  </a:cubicBezTo>
                  <a:cubicBezTo>
                    <a:pt x="1867" y="935"/>
                    <a:pt x="1750" y="1497"/>
                    <a:pt x="1797" y="2060"/>
                  </a:cubicBezTo>
                  <a:cubicBezTo>
                    <a:pt x="1055" y="2631"/>
                    <a:pt x="171" y="3370"/>
                    <a:pt x="76" y="4324"/>
                  </a:cubicBezTo>
                  <a:cubicBezTo>
                    <a:pt x="0" y="5107"/>
                    <a:pt x="506" y="5913"/>
                    <a:pt x="1229" y="6150"/>
                  </a:cubicBezTo>
                  <a:cubicBezTo>
                    <a:pt x="1403" y="6207"/>
                    <a:pt x="1592" y="6235"/>
                    <a:pt x="1750" y="6333"/>
                  </a:cubicBezTo>
                  <a:cubicBezTo>
                    <a:pt x="2063" y="6522"/>
                    <a:pt x="2189" y="6939"/>
                    <a:pt x="2161" y="7312"/>
                  </a:cubicBezTo>
                  <a:cubicBezTo>
                    <a:pt x="2094" y="8184"/>
                    <a:pt x="1472" y="8850"/>
                    <a:pt x="1219" y="9646"/>
                  </a:cubicBezTo>
                  <a:cubicBezTo>
                    <a:pt x="919" y="10584"/>
                    <a:pt x="967" y="11822"/>
                    <a:pt x="1159" y="12776"/>
                  </a:cubicBezTo>
                  <a:cubicBezTo>
                    <a:pt x="1343" y="13673"/>
                    <a:pt x="1750" y="14538"/>
                    <a:pt x="2372" y="15179"/>
                  </a:cubicBezTo>
                  <a:cubicBezTo>
                    <a:pt x="2518" y="15328"/>
                    <a:pt x="2672" y="15464"/>
                    <a:pt x="2840" y="15587"/>
                  </a:cubicBezTo>
                  <a:cubicBezTo>
                    <a:pt x="3787" y="16282"/>
                    <a:pt x="4362" y="16588"/>
                    <a:pt x="4457" y="17896"/>
                  </a:cubicBezTo>
                  <a:cubicBezTo>
                    <a:pt x="4526" y="18830"/>
                    <a:pt x="4473" y="19768"/>
                    <a:pt x="4390" y="20697"/>
                  </a:cubicBezTo>
                  <a:cubicBezTo>
                    <a:pt x="4318" y="21540"/>
                    <a:pt x="4233" y="22020"/>
                    <a:pt x="3399" y="22352"/>
                  </a:cubicBezTo>
                  <a:cubicBezTo>
                    <a:pt x="3001" y="22510"/>
                    <a:pt x="2559" y="22627"/>
                    <a:pt x="2293" y="22977"/>
                  </a:cubicBezTo>
                  <a:lnTo>
                    <a:pt x="2461" y="22990"/>
                  </a:lnTo>
                  <a:cubicBezTo>
                    <a:pt x="2325" y="22996"/>
                    <a:pt x="2363" y="23255"/>
                    <a:pt x="2499" y="23277"/>
                  </a:cubicBezTo>
                  <a:cubicBezTo>
                    <a:pt x="2512" y="23280"/>
                    <a:pt x="2525" y="23281"/>
                    <a:pt x="2537" y="23281"/>
                  </a:cubicBezTo>
                  <a:cubicBezTo>
                    <a:pt x="2655" y="23281"/>
                    <a:pt x="2761" y="23182"/>
                    <a:pt x="2846" y="23091"/>
                  </a:cubicBezTo>
                  <a:lnTo>
                    <a:pt x="2846" y="23091"/>
                  </a:lnTo>
                  <a:cubicBezTo>
                    <a:pt x="2764" y="23211"/>
                    <a:pt x="2707" y="23426"/>
                    <a:pt x="2843" y="23467"/>
                  </a:cubicBezTo>
                  <a:cubicBezTo>
                    <a:pt x="2855" y="23469"/>
                    <a:pt x="2868" y="23471"/>
                    <a:pt x="2880" y="23471"/>
                  </a:cubicBezTo>
                  <a:cubicBezTo>
                    <a:pt x="2916" y="23471"/>
                    <a:pt x="2951" y="23461"/>
                    <a:pt x="2982" y="23445"/>
                  </a:cubicBezTo>
                  <a:cubicBezTo>
                    <a:pt x="3069" y="23404"/>
                    <a:pt x="3151" y="23355"/>
                    <a:pt x="3228" y="23298"/>
                  </a:cubicBezTo>
                  <a:lnTo>
                    <a:pt x="3228" y="23298"/>
                  </a:lnTo>
                  <a:cubicBezTo>
                    <a:pt x="3202" y="23359"/>
                    <a:pt x="3205" y="23437"/>
                    <a:pt x="3244" y="23489"/>
                  </a:cubicBezTo>
                  <a:cubicBezTo>
                    <a:pt x="3290" y="23549"/>
                    <a:pt x="3361" y="23576"/>
                    <a:pt x="3434" y="23576"/>
                  </a:cubicBezTo>
                  <a:cubicBezTo>
                    <a:pt x="3477" y="23576"/>
                    <a:pt x="3520" y="23567"/>
                    <a:pt x="3560" y="23549"/>
                  </a:cubicBezTo>
                  <a:cubicBezTo>
                    <a:pt x="3667" y="23502"/>
                    <a:pt x="3746" y="23413"/>
                    <a:pt x="3825" y="23325"/>
                  </a:cubicBezTo>
                  <a:lnTo>
                    <a:pt x="3825" y="23325"/>
                  </a:lnTo>
                  <a:cubicBezTo>
                    <a:pt x="3775" y="23385"/>
                    <a:pt x="3737" y="23457"/>
                    <a:pt x="3721" y="23533"/>
                  </a:cubicBezTo>
                  <a:cubicBezTo>
                    <a:pt x="3708" y="23612"/>
                    <a:pt x="3752" y="23704"/>
                    <a:pt x="3828" y="23720"/>
                  </a:cubicBezTo>
                  <a:cubicBezTo>
                    <a:pt x="3834" y="23720"/>
                    <a:pt x="3840" y="23720"/>
                    <a:pt x="3846" y="23720"/>
                  </a:cubicBezTo>
                  <a:cubicBezTo>
                    <a:pt x="3875" y="23720"/>
                    <a:pt x="3903" y="23714"/>
                    <a:pt x="3929" y="23704"/>
                  </a:cubicBezTo>
                  <a:cubicBezTo>
                    <a:pt x="4927" y="23391"/>
                    <a:pt x="5944" y="23082"/>
                    <a:pt x="6946" y="22769"/>
                  </a:cubicBezTo>
                  <a:cubicBezTo>
                    <a:pt x="6879" y="20748"/>
                    <a:pt x="6933" y="18723"/>
                    <a:pt x="7103" y="16708"/>
                  </a:cubicBezTo>
                  <a:cubicBezTo>
                    <a:pt x="7255" y="16724"/>
                    <a:pt x="7408" y="16733"/>
                    <a:pt x="7561" y="16733"/>
                  </a:cubicBezTo>
                  <a:cubicBezTo>
                    <a:pt x="8731" y="16733"/>
                    <a:pt x="9929" y="16260"/>
                    <a:pt x="10764" y="15416"/>
                  </a:cubicBezTo>
                  <a:cubicBezTo>
                    <a:pt x="10985" y="16421"/>
                    <a:pt x="11522" y="17513"/>
                    <a:pt x="12384" y="18022"/>
                  </a:cubicBezTo>
                  <a:cubicBezTo>
                    <a:pt x="12706" y="18211"/>
                    <a:pt x="13130" y="18174"/>
                    <a:pt x="13417" y="18417"/>
                  </a:cubicBezTo>
                  <a:cubicBezTo>
                    <a:pt x="13742" y="18691"/>
                    <a:pt x="13755" y="19194"/>
                    <a:pt x="13739" y="19630"/>
                  </a:cubicBezTo>
                  <a:cubicBezTo>
                    <a:pt x="13730" y="19857"/>
                    <a:pt x="13720" y="20094"/>
                    <a:pt x="13632" y="20302"/>
                  </a:cubicBezTo>
                  <a:cubicBezTo>
                    <a:pt x="13455" y="20725"/>
                    <a:pt x="13006" y="20940"/>
                    <a:pt x="12586" y="21092"/>
                  </a:cubicBezTo>
                  <a:cubicBezTo>
                    <a:pt x="12166" y="21243"/>
                    <a:pt x="11708" y="21382"/>
                    <a:pt x="11430" y="21746"/>
                  </a:cubicBezTo>
                  <a:cubicBezTo>
                    <a:pt x="11361" y="21837"/>
                    <a:pt x="11304" y="21960"/>
                    <a:pt x="11348" y="22065"/>
                  </a:cubicBezTo>
                  <a:cubicBezTo>
                    <a:pt x="11375" y="22131"/>
                    <a:pt x="11440" y="22162"/>
                    <a:pt x="11506" y="22162"/>
                  </a:cubicBezTo>
                  <a:cubicBezTo>
                    <a:pt x="11560" y="22162"/>
                    <a:pt x="11615" y="22142"/>
                    <a:pt x="11652" y="22105"/>
                  </a:cubicBezTo>
                  <a:lnTo>
                    <a:pt x="11652" y="22105"/>
                  </a:lnTo>
                  <a:cubicBezTo>
                    <a:pt x="11647" y="22195"/>
                    <a:pt x="11730" y="22302"/>
                    <a:pt x="11825" y="22305"/>
                  </a:cubicBezTo>
                  <a:cubicBezTo>
                    <a:pt x="11827" y="22305"/>
                    <a:pt x="11829" y="22305"/>
                    <a:pt x="11831" y="22305"/>
                  </a:cubicBezTo>
                  <a:cubicBezTo>
                    <a:pt x="11961" y="22305"/>
                    <a:pt x="12066" y="22196"/>
                    <a:pt x="12144" y="22099"/>
                  </a:cubicBezTo>
                  <a:lnTo>
                    <a:pt x="12144" y="22099"/>
                  </a:lnTo>
                  <a:cubicBezTo>
                    <a:pt x="12087" y="22172"/>
                    <a:pt x="12081" y="22254"/>
                    <a:pt x="12163" y="22305"/>
                  </a:cubicBezTo>
                  <a:cubicBezTo>
                    <a:pt x="12244" y="22351"/>
                    <a:pt x="12333" y="22374"/>
                    <a:pt x="12421" y="22374"/>
                  </a:cubicBezTo>
                  <a:cubicBezTo>
                    <a:pt x="12538" y="22374"/>
                    <a:pt x="12653" y="22335"/>
                    <a:pt x="12747" y="22260"/>
                  </a:cubicBezTo>
                  <a:lnTo>
                    <a:pt x="12747" y="22260"/>
                  </a:lnTo>
                  <a:cubicBezTo>
                    <a:pt x="12718" y="22302"/>
                    <a:pt x="12732" y="22380"/>
                    <a:pt x="12779" y="22409"/>
                  </a:cubicBezTo>
                  <a:cubicBezTo>
                    <a:pt x="12805" y="22424"/>
                    <a:pt x="12833" y="22430"/>
                    <a:pt x="12861" y="22430"/>
                  </a:cubicBezTo>
                  <a:cubicBezTo>
                    <a:pt x="12899" y="22430"/>
                    <a:pt x="12939" y="22419"/>
                    <a:pt x="12975" y="22403"/>
                  </a:cubicBezTo>
                  <a:cubicBezTo>
                    <a:pt x="13325" y="22260"/>
                    <a:pt x="13727" y="22210"/>
                    <a:pt x="14093" y="22106"/>
                  </a:cubicBezTo>
                  <a:cubicBezTo>
                    <a:pt x="14254" y="22061"/>
                    <a:pt x="15192" y="21859"/>
                    <a:pt x="15233" y="21698"/>
                  </a:cubicBezTo>
                  <a:cubicBezTo>
                    <a:pt x="15479" y="20713"/>
                    <a:pt x="15729" y="19658"/>
                    <a:pt x="15401" y="18698"/>
                  </a:cubicBezTo>
                  <a:cubicBezTo>
                    <a:pt x="15233" y="18211"/>
                    <a:pt x="14924" y="17776"/>
                    <a:pt x="14835" y="17264"/>
                  </a:cubicBezTo>
                  <a:cubicBezTo>
                    <a:pt x="14775" y="16916"/>
                    <a:pt x="14826" y="16563"/>
                    <a:pt x="14889" y="16215"/>
                  </a:cubicBezTo>
                  <a:cubicBezTo>
                    <a:pt x="15082" y="15132"/>
                    <a:pt x="15404" y="14077"/>
                    <a:pt x="15581" y="12994"/>
                  </a:cubicBezTo>
                  <a:cubicBezTo>
                    <a:pt x="15757" y="11907"/>
                    <a:pt x="15780" y="10761"/>
                    <a:pt x="15391" y="9738"/>
                  </a:cubicBezTo>
                  <a:cubicBezTo>
                    <a:pt x="15003" y="8714"/>
                    <a:pt x="14134" y="7839"/>
                    <a:pt x="13085" y="7710"/>
                  </a:cubicBezTo>
                  <a:cubicBezTo>
                    <a:pt x="12981" y="7697"/>
                    <a:pt x="12876" y="7691"/>
                    <a:pt x="12772" y="7691"/>
                  </a:cubicBezTo>
                  <a:cubicBezTo>
                    <a:pt x="12134" y="7691"/>
                    <a:pt x="11500" y="7914"/>
                    <a:pt x="10865" y="8045"/>
                  </a:cubicBezTo>
                  <a:cubicBezTo>
                    <a:pt x="10413" y="8139"/>
                    <a:pt x="9777" y="8241"/>
                    <a:pt x="9160" y="8241"/>
                  </a:cubicBezTo>
                  <a:cubicBezTo>
                    <a:pt x="8583" y="8241"/>
                    <a:pt x="8022" y="8152"/>
                    <a:pt x="7640" y="7887"/>
                  </a:cubicBezTo>
                  <a:cubicBezTo>
                    <a:pt x="6996" y="7438"/>
                    <a:pt x="7217" y="6497"/>
                    <a:pt x="7211" y="5815"/>
                  </a:cubicBezTo>
                  <a:cubicBezTo>
                    <a:pt x="7201" y="4842"/>
                    <a:pt x="7094" y="3854"/>
                    <a:pt x="6683" y="2966"/>
                  </a:cubicBezTo>
                  <a:cubicBezTo>
                    <a:pt x="6582" y="2748"/>
                    <a:pt x="6462" y="2537"/>
                    <a:pt x="6402" y="2303"/>
                  </a:cubicBezTo>
                  <a:cubicBezTo>
                    <a:pt x="6349" y="2116"/>
                    <a:pt x="6339" y="1921"/>
                    <a:pt x="6311" y="1731"/>
                  </a:cubicBezTo>
                  <a:cubicBezTo>
                    <a:pt x="6229" y="1178"/>
                    <a:pt x="6008" y="657"/>
                    <a:pt x="5676" y="212"/>
                  </a:cubicBezTo>
                  <a:cubicBezTo>
                    <a:pt x="5598" y="108"/>
                    <a:pt x="5490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4"/>
            <p:cNvSpPr/>
            <p:nvPr/>
          </p:nvSpPr>
          <p:spPr>
            <a:xfrm>
              <a:off x="5200850" y="2729225"/>
              <a:ext cx="400500" cy="598575"/>
            </a:xfrm>
            <a:custGeom>
              <a:avLst/>
              <a:gdLst/>
              <a:ahLst/>
              <a:cxnLst/>
              <a:rect l="l" t="t" r="r" b="b"/>
              <a:pathLst>
                <a:path w="16020" h="23943" extrusionOk="0">
                  <a:moveTo>
                    <a:pt x="5482" y="225"/>
                  </a:moveTo>
                  <a:cubicBezTo>
                    <a:pt x="5557" y="225"/>
                    <a:pt x="5639" y="313"/>
                    <a:pt x="5698" y="390"/>
                  </a:cubicBezTo>
                  <a:cubicBezTo>
                    <a:pt x="6024" y="820"/>
                    <a:pt x="6235" y="1325"/>
                    <a:pt x="6314" y="1859"/>
                  </a:cubicBezTo>
                  <a:cubicBezTo>
                    <a:pt x="6324" y="1916"/>
                    <a:pt x="6330" y="1973"/>
                    <a:pt x="6339" y="2030"/>
                  </a:cubicBezTo>
                  <a:cubicBezTo>
                    <a:pt x="6352" y="2172"/>
                    <a:pt x="6374" y="2307"/>
                    <a:pt x="6409" y="2446"/>
                  </a:cubicBezTo>
                  <a:cubicBezTo>
                    <a:pt x="6463" y="2626"/>
                    <a:pt x="6535" y="2803"/>
                    <a:pt x="6624" y="2974"/>
                  </a:cubicBezTo>
                  <a:cubicBezTo>
                    <a:pt x="6649" y="3024"/>
                    <a:pt x="6674" y="3075"/>
                    <a:pt x="6696" y="3125"/>
                  </a:cubicBezTo>
                  <a:cubicBezTo>
                    <a:pt x="7041" y="3868"/>
                    <a:pt x="7205" y="4758"/>
                    <a:pt x="7214" y="5930"/>
                  </a:cubicBezTo>
                  <a:cubicBezTo>
                    <a:pt x="7217" y="6066"/>
                    <a:pt x="7208" y="6214"/>
                    <a:pt x="7202" y="6363"/>
                  </a:cubicBezTo>
                  <a:cubicBezTo>
                    <a:pt x="7167" y="6988"/>
                    <a:pt x="7126" y="7696"/>
                    <a:pt x="7694" y="8090"/>
                  </a:cubicBezTo>
                  <a:cubicBezTo>
                    <a:pt x="8099" y="8373"/>
                    <a:pt x="8685" y="8466"/>
                    <a:pt x="9280" y="8466"/>
                  </a:cubicBezTo>
                  <a:cubicBezTo>
                    <a:pt x="9911" y="8466"/>
                    <a:pt x="10553" y="8361"/>
                    <a:pt x="11004" y="8267"/>
                  </a:cubicBezTo>
                  <a:cubicBezTo>
                    <a:pt x="11188" y="8229"/>
                    <a:pt x="11371" y="8185"/>
                    <a:pt x="11557" y="8138"/>
                  </a:cubicBezTo>
                  <a:cubicBezTo>
                    <a:pt x="11996" y="8029"/>
                    <a:pt x="12448" y="7915"/>
                    <a:pt x="12896" y="7915"/>
                  </a:cubicBezTo>
                  <a:cubicBezTo>
                    <a:pt x="12993" y="7915"/>
                    <a:pt x="13090" y="7921"/>
                    <a:pt x="13187" y="7932"/>
                  </a:cubicBezTo>
                  <a:cubicBezTo>
                    <a:pt x="14125" y="8052"/>
                    <a:pt x="14993" y="8820"/>
                    <a:pt x="15401" y="9891"/>
                  </a:cubicBezTo>
                  <a:cubicBezTo>
                    <a:pt x="15732" y="10762"/>
                    <a:pt x="15792" y="11811"/>
                    <a:pt x="15584" y="13090"/>
                  </a:cubicBezTo>
                  <a:cubicBezTo>
                    <a:pt x="15492" y="13665"/>
                    <a:pt x="15353" y="14243"/>
                    <a:pt x="15221" y="14802"/>
                  </a:cubicBezTo>
                  <a:cubicBezTo>
                    <a:pt x="15104" y="15295"/>
                    <a:pt x="14984" y="15803"/>
                    <a:pt x="14892" y="16308"/>
                  </a:cubicBezTo>
                  <a:cubicBezTo>
                    <a:pt x="14832" y="16640"/>
                    <a:pt x="14775" y="17022"/>
                    <a:pt x="14839" y="17398"/>
                  </a:cubicBezTo>
                  <a:cubicBezTo>
                    <a:pt x="14895" y="17720"/>
                    <a:pt x="15038" y="18017"/>
                    <a:pt x="15173" y="18301"/>
                  </a:cubicBezTo>
                  <a:cubicBezTo>
                    <a:pt x="15262" y="18478"/>
                    <a:pt x="15341" y="18661"/>
                    <a:pt x="15410" y="18851"/>
                  </a:cubicBezTo>
                  <a:cubicBezTo>
                    <a:pt x="15739" y="19811"/>
                    <a:pt x="15461" y="20904"/>
                    <a:pt x="15246" y="21766"/>
                  </a:cubicBezTo>
                  <a:cubicBezTo>
                    <a:pt x="15208" y="21813"/>
                    <a:pt x="15015" y="21905"/>
                    <a:pt x="14314" y="22079"/>
                  </a:cubicBezTo>
                  <a:cubicBezTo>
                    <a:pt x="14251" y="22094"/>
                    <a:pt x="14204" y="22107"/>
                    <a:pt x="14175" y="22113"/>
                  </a:cubicBezTo>
                  <a:cubicBezTo>
                    <a:pt x="14043" y="22151"/>
                    <a:pt x="13904" y="22183"/>
                    <a:pt x="13762" y="22214"/>
                  </a:cubicBezTo>
                  <a:cubicBezTo>
                    <a:pt x="13522" y="22265"/>
                    <a:pt x="13275" y="22322"/>
                    <a:pt x="13045" y="22417"/>
                  </a:cubicBezTo>
                  <a:cubicBezTo>
                    <a:pt x="13019" y="22426"/>
                    <a:pt x="12994" y="22432"/>
                    <a:pt x="12966" y="22432"/>
                  </a:cubicBezTo>
                  <a:cubicBezTo>
                    <a:pt x="13042" y="22359"/>
                    <a:pt x="12983" y="22242"/>
                    <a:pt x="12893" y="22242"/>
                  </a:cubicBezTo>
                  <a:cubicBezTo>
                    <a:pt x="12878" y="22242"/>
                    <a:pt x="12862" y="22245"/>
                    <a:pt x="12846" y="22252"/>
                  </a:cubicBezTo>
                  <a:cubicBezTo>
                    <a:pt x="12820" y="22262"/>
                    <a:pt x="12795" y="22278"/>
                    <a:pt x="12779" y="22300"/>
                  </a:cubicBezTo>
                  <a:cubicBezTo>
                    <a:pt x="12706" y="22349"/>
                    <a:pt x="12621" y="22375"/>
                    <a:pt x="12537" y="22375"/>
                  </a:cubicBezTo>
                  <a:cubicBezTo>
                    <a:pt x="12465" y="22375"/>
                    <a:pt x="12393" y="22356"/>
                    <a:pt x="12328" y="22319"/>
                  </a:cubicBezTo>
                  <a:cubicBezTo>
                    <a:pt x="12328" y="22306"/>
                    <a:pt x="12334" y="22297"/>
                    <a:pt x="12344" y="22287"/>
                  </a:cubicBezTo>
                  <a:lnTo>
                    <a:pt x="12347" y="22284"/>
                  </a:lnTo>
                  <a:cubicBezTo>
                    <a:pt x="12409" y="22198"/>
                    <a:pt x="12335" y="22104"/>
                    <a:pt x="12255" y="22104"/>
                  </a:cubicBezTo>
                  <a:cubicBezTo>
                    <a:pt x="12227" y="22104"/>
                    <a:pt x="12197" y="22116"/>
                    <a:pt x="12173" y="22145"/>
                  </a:cubicBezTo>
                  <a:lnTo>
                    <a:pt x="12167" y="22148"/>
                  </a:lnTo>
                  <a:cubicBezTo>
                    <a:pt x="12088" y="22252"/>
                    <a:pt x="12009" y="22306"/>
                    <a:pt x="11946" y="22306"/>
                  </a:cubicBezTo>
                  <a:cubicBezTo>
                    <a:pt x="11944" y="22306"/>
                    <a:pt x="11943" y="22306"/>
                    <a:pt x="11942" y="22306"/>
                  </a:cubicBezTo>
                  <a:cubicBezTo>
                    <a:pt x="11929" y="22306"/>
                    <a:pt x="11907" y="22292"/>
                    <a:pt x="11895" y="22271"/>
                  </a:cubicBezTo>
                  <a:cubicBezTo>
                    <a:pt x="11889" y="22265"/>
                    <a:pt x="11886" y="22259"/>
                    <a:pt x="11882" y="22252"/>
                  </a:cubicBezTo>
                  <a:cubicBezTo>
                    <a:pt x="11901" y="22221"/>
                    <a:pt x="11914" y="22189"/>
                    <a:pt x="11920" y="22154"/>
                  </a:cubicBezTo>
                  <a:cubicBezTo>
                    <a:pt x="11930" y="22107"/>
                    <a:pt x="11908" y="22063"/>
                    <a:pt x="11870" y="22041"/>
                  </a:cubicBezTo>
                  <a:cubicBezTo>
                    <a:pt x="11852" y="22029"/>
                    <a:pt x="11833" y="22024"/>
                    <a:pt x="11813" y="22024"/>
                  </a:cubicBezTo>
                  <a:cubicBezTo>
                    <a:pt x="11789" y="22024"/>
                    <a:pt x="11765" y="22032"/>
                    <a:pt x="11747" y="22047"/>
                  </a:cubicBezTo>
                  <a:cubicBezTo>
                    <a:pt x="11709" y="22072"/>
                    <a:pt x="11680" y="22110"/>
                    <a:pt x="11668" y="22158"/>
                  </a:cubicBezTo>
                  <a:cubicBezTo>
                    <a:pt x="11655" y="22161"/>
                    <a:pt x="11646" y="22164"/>
                    <a:pt x="11636" y="22164"/>
                  </a:cubicBezTo>
                  <a:cubicBezTo>
                    <a:pt x="11632" y="22165"/>
                    <a:pt x="11627" y="22165"/>
                    <a:pt x="11621" y="22165"/>
                  </a:cubicBezTo>
                  <a:cubicBezTo>
                    <a:pt x="11600" y="22165"/>
                    <a:pt x="11574" y="22159"/>
                    <a:pt x="11567" y="22139"/>
                  </a:cubicBezTo>
                  <a:cubicBezTo>
                    <a:pt x="11548" y="22088"/>
                    <a:pt x="11573" y="22009"/>
                    <a:pt x="11636" y="21927"/>
                  </a:cubicBezTo>
                  <a:cubicBezTo>
                    <a:pt x="11873" y="21621"/>
                    <a:pt x="12265" y="21479"/>
                    <a:pt x="12644" y="21343"/>
                  </a:cubicBezTo>
                  <a:lnTo>
                    <a:pt x="12738" y="21311"/>
                  </a:lnTo>
                  <a:cubicBezTo>
                    <a:pt x="13152" y="21163"/>
                    <a:pt x="13651" y="20932"/>
                    <a:pt x="13850" y="20458"/>
                  </a:cubicBezTo>
                  <a:cubicBezTo>
                    <a:pt x="13948" y="20225"/>
                    <a:pt x="13957" y="19969"/>
                    <a:pt x="13964" y="19745"/>
                  </a:cubicBezTo>
                  <a:cubicBezTo>
                    <a:pt x="13983" y="19242"/>
                    <a:pt x="13951" y="18734"/>
                    <a:pt x="13604" y="18443"/>
                  </a:cubicBezTo>
                  <a:cubicBezTo>
                    <a:pt x="13424" y="18292"/>
                    <a:pt x="13206" y="18238"/>
                    <a:pt x="12994" y="18188"/>
                  </a:cubicBezTo>
                  <a:cubicBezTo>
                    <a:pt x="12836" y="18150"/>
                    <a:pt x="12685" y="18112"/>
                    <a:pt x="12555" y="18036"/>
                  </a:cubicBezTo>
                  <a:cubicBezTo>
                    <a:pt x="11829" y="17610"/>
                    <a:pt x="11244" y="16662"/>
                    <a:pt x="10985" y="15503"/>
                  </a:cubicBezTo>
                  <a:cubicBezTo>
                    <a:pt x="10979" y="15462"/>
                    <a:pt x="10948" y="15430"/>
                    <a:pt x="10906" y="15418"/>
                  </a:cubicBezTo>
                  <a:cubicBezTo>
                    <a:pt x="10897" y="15415"/>
                    <a:pt x="10887" y="15414"/>
                    <a:pt x="10878" y="15414"/>
                  </a:cubicBezTo>
                  <a:cubicBezTo>
                    <a:pt x="10849" y="15414"/>
                    <a:pt x="10820" y="15425"/>
                    <a:pt x="10799" y="15446"/>
                  </a:cubicBezTo>
                  <a:cubicBezTo>
                    <a:pt x="9993" y="16260"/>
                    <a:pt x="8826" y="16730"/>
                    <a:pt x="7674" y="16730"/>
                  </a:cubicBezTo>
                  <a:cubicBezTo>
                    <a:pt x="7525" y="16730"/>
                    <a:pt x="7377" y="16722"/>
                    <a:pt x="7230" y="16706"/>
                  </a:cubicBezTo>
                  <a:cubicBezTo>
                    <a:pt x="7226" y="16706"/>
                    <a:pt x="7222" y="16706"/>
                    <a:pt x="7218" y="16706"/>
                  </a:cubicBezTo>
                  <a:cubicBezTo>
                    <a:pt x="7191" y="16706"/>
                    <a:pt x="7164" y="16715"/>
                    <a:pt x="7145" y="16732"/>
                  </a:cubicBezTo>
                  <a:cubicBezTo>
                    <a:pt x="7123" y="16751"/>
                    <a:pt x="7110" y="16779"/>
                    <a:pt x="7107" y="16807"/>
                  </a:cubicBezTo>
                  <a:cubicBezTo>
                    <a:pt x="6940" y="18800"/>
                    <a:pt x="6886" y="20800"/>
                    <a:pt x="6943" y="22799"/>
                  </a:cubicBezTo>
                  <a:cubicBezTo>
                    <a:pt x="6472" y="22947"/>
                    <a:pt x="5995" y="23093"/>
                    <a:pt x="5518" y="23241"/>
                  </a:cubicBezTo>
                  <a:cubicBezTo>
                    <a:pt x="5013" y="23396"/>
                    <a:pt x="4508" y="23550"/>
                    <a:pt x="4009" y="23708"/>
                  </a:cubicBezTo>
                  <a:cubicBezTo>
                    <a:pt x="3993" y="23715"/>
                    <a:pt x="3977" y="23718"/>
                    <a:pt x="3961" y="23721"/>
                  </a:cubicBezTo>
                  <a:cubicBezTo>
                    <a:pt x="3949" y="23702"/>
                    <a:pt x="3942" y="23680"/>
                    <a:pt x="3945" y="23658"/>
                  </a:cubicBezTo>
                  <a:cubicBezTo>
                    <a:pt x="3961" y="23601"/>
                    <a:pt x="3990" y="23547"/>
                    <a:pt x="4031" y="23500"/>
                  </a:cubicBezTo>
                  <a:cubicBezTo>
                    <a:pt x="4065" y="23453"/>
                    <a:pt x="4056" y="23386"/>
                    <a:pt x="4012" y="23348"/>
                  </a:cubicBezTo>
                  <a:cubicBezTo>
                    <a:pt x="3990" y="23333"/>
                    <a:pt x="3964" y="23323"/>
                    <a:pt x="3939" y="23323"/>
                  </a:cubicBezTo>
                  <a:cubicBezTo>
                    <a:pt x="3908" y="23323"/>
                    <a:pt x="3876" y="23336"/>
                    <a:pt x="3854" y="23361"/>
                  </a:cubicBezTo>
                  <a:cubicBezTo>
                    <a:pt x="3788" y="23434"/>
                    <a:pt x="3715" y="23519"/>
                    <a:pt x="3626" y="23557"/>
                  </a:cubicBezTo>
                  <a:cubicBezTo>
                    <a:pt x="3602" y="23567"/>
                    <a:pt x="3573" y="23573"/>
                    <a:pt x="3545" y="23573"/>
                  </a:cubicBezTo>
                  <a:cubicBezTo>
                    <a:pt x="3505" y="23573"/>
                    <a:pt x="3467" y="23561"/>
                    <a:pt x="3443" y="23532"/>
                  </a:cubicBezTo>
                  <a:cubicBezTo>
                    <a:pt x="3434" y="23513"/>
                    <a:pt x="3431" y="23490"/>
                    <a:pt x="3440" y="23472"/>
                  </a:cubicBezTo>
                  <a:cubicBezTo>
                    <a:pt x="3465" y="23449"/>
                    <a:pt x="3494" y="23427"/>
                    <a:pt x="3519" y="23405"/>
                  </a:cubicBezTo>
                  <a:cubicBezTo>
                    <a:pt x="3557" y="23370"/>
                    <a:pt x="3566" y="23320"/>
                    <a:pt x="3547" y="23276"/>
                  </a:cubicBezTo>
                  <a:cubicBezTo>
                    <a:pt x="3530" y="23234"/>
                    <a:pt x="3486" y="23209"/>
                    <a:pt x="3442" y="23209"/>
                  </a:cubicBezTo>
                  <a:cubicBezTo>
                    <a:pt x="3439" y="23209"/>
                    <a:pt x="3436" y="23209"/>
                    <a:pt x="3434" y="23209"/>
                  </a:cubicBezTo>
                  <a:cubicBezTo>
                    <a:pt x="3355" y="23219"/>
                    <a:pt x="3288" y="23266"/>
                    <a:pt x="3251" y="23336"/>
                  </a:cubicBezTo>
                  <a:cubicBezTo>
                    <a:pt x="3187" y="23380"/>
                    <a:pt x="3118" y="23421"/>
                    <a:pt x="3045" y="23453"/>
                  </a:cubicBezTo>
                  <a:cubicBezTo>
                    <a:pt x="3026" y="23462"/>
                    <a:pt x="3007" y="23468"/>
                    <a:pt x="2985" y="23472"/>
                  </a:cubicBezTo>
                  <a:cubicBezTo>
                    <a:pt x="2973" y="23453"/>
                    <a:pt x="2988" y="23348"/>
                    <a:pt x="3048" y="23263"/>
                  </a:cubicBezTo>
                  <a:cubicBezTo>
                    <a:pt x="3107" y="23179"/>
                    <a:pt x="3035" y="23087"/>
                    <a:pt x="2955" y="23087"/>
                  </a:cubicBezTo>
                  <a:cubicBezTo>
                    <a:pt x="2928" y="23087"/>
                    <a:pt x="2899" y="23098"/>
                    <a:pt x="2875" y="23124"/>
                  </a:cubicBezTo>
                  <a:cubicBezTo>
                    <a:pt x="2808" y="23197"/>
                    <a:pt x="2731" y="23267"/>
                    <a:pt x="2652" y="23267"/>
                  </a:cubicBezTo>
                  <a:cubicBezTo>
                    <a:pt x="2638" y="23267"/>
                    <a:pt x="2624" y="23265"/>
                    <a:pt x="2609" y="23260"/>
                  </a:cubicBezTo>
                  <a:cubicBezTo>
                    <a:pt x="2600" y="23238"/>
                    <a:pt x="2597" y="23216"/>
                    <a:pt x="2584" y="23209"/>
                  </a:cubicBezTo>
                  <a:cubicBezTo>
                    <a:pt x="2692" y="23200"/>
                    <a:pt x="2720" y="23061"/>
                    <a:pt x="2632" y="23007"/>
                  </a:cubicBezTo>
                  <a:cubicBezTo>
                    <a:pt x="2831" y="22837"/>
                    <a:pt x="3099" y="22736"/>
                    <a:pt x="3358" y="22638"/>
                  </a:cubicBezTo>
                  <a:cubicBezTo>
                    <a:pt x="3421" y="22612"/>
                    <a:pt x="3487" y="22590"/>
                    <a:pt x="3551" y="22565"/>
                  </a:cubicBezTo>
                  <a:cubicBezTo>
                    <a:pt x="4444" y="22208"/>
                    <a:pt x="4536" y="21668"/>
                    <a:pt x="4612" y="20819"/>
                  </a:cubicBezTo>
                  <a:cubicBezTo>
                    <a:pt x="4684" y="19982"/>
                    <a:pt x="4751" y="18993"/>
                    <a:pt x="4678" y="17998"/>
                  </a:cubicBezTo>
                  <a:cubicBezTo>
                    <a:pt x="4587" y="16744"/>
                    <a:pt x="4050" y="16356"/>
                    <a:pt x="3235" y="15765"/>
                  </a:cubicBezTo>
                  <a:lnTo>
                    <a:pt x="3014" y="15604"/>
                  </a:lnTo>
                  <a:cubicBezTo>
                    <a:pt x="2853" y="15487"/>
                    <a:pt x="2704" y="15358"/>
                    <a:pt x="2565" y="15216"/>
                  </a:cubicBezTo>
                  <a:cubicBezTo>
                    <a:pt x="1990" y="14622"/>
                    <a:pt x="1570" y="13785"/>
                    <a:pt x="1381" y="12863"/>
                  </a:cubicBezTo>
                  <a:cubicBezTo>
                    <a:pt x="1207" y="12007"/>
                    <a:pt x="1131" y="10750"/>
                    <a:pt x="1438" y="9790"/>
                  </a:cubicBezTo>
                  <a:cubicBezTo>
                    <a:pt x="1536" y="9486"/>
                    <a:pt x="1697" y="9189"/>
                    <a:pt x="1848" y="8905"/>
                  </a:cubicBezTo>
                  <a:cubicBezTo>
                    <a:pt x="2091" y="8450"/>
                    <a:pt x="2347" y="7983"/>
                    <a:pt x="2385" y="7433"/>
                  </a:cubicBezTo>
                  <a:cubicBezTo>
                    <a:pt x="2420" y="6969"/>
                    <a:pt x="2240" y="6543"/>
                    <a:pt x="1924" y="6350"/>
                  </a:cubicBezTo>
                  <a:cubicBezTo>
                    <a:pt x="1801" y="6281"/>
                    <a:pt x="1668" y="6230"/>
                    <a:pt x="1529" y="6202"/>
                  </a:cubicBezTo>
                  <a:cubicBezTo>
                    <a:pt x="1479" y="6186"/>
                    <a:pt x="1428" y="6173"/>
                    <a:pt x="1378" y="6154"/>
                  </a:cubicBezTo>
                  <a:cubicBezTo>
                    <a:pt x="699" y="5933"/>
                    <a:pt x="228" y="5182"/>
                    <a:pt x="301" y="4446"/>
                  </a:cubicBezTo>
                  <a:cubicBezTo>
                    <a:pt x="389" y="3555"/>
                    <a:pt x="1213" y="2851"/>
                    <a:pt x="1978" y="2260"/>
                  </a:cubicBezTo>
                  <a:cubicBezTo>
                    <a:pt x="2006" y="2238"/>
                    <a:pt x="2022" y="2200"/>
                    <a:pt x="2022" y="2162"/>
                  </a:cubicBezTo>
                  <a:cubicBezTo>
                    <a:pt x="1978" y="1622"/>
                    <a:pt x="2088" y="1082"/>
                    <a:pt x="2341" y="602"/>
                  </a:cubicBezTo>
                  <a:cubicBezTo>
                    <a:pt x="2436" y="422"/>
                    <a:pt x="2530" y="324"/>
                    <a:pt x="2635" y="302"/>
                  </a:cubicBezTo>
                  <a:cubicBezTo>
                    <a:pt x="2651" y="298"/>
                    <a:pt x="2667" y="297"/>
                    <a:pt x="2683" y="297"/>
                  </a:cubicBezTo>
                  <a:cubicBezTo>
                    <a:pt x="2829" y="297"/>
                    <a:pt x="2965" y="431"/>
                    <a:pt x="3039" y="517"/>
                  </a:cubicBezTo>
                  <a:cubicBezTo>
                    <a:pt x="3257" y="776"/>
                    <a:pt x="3402" y="1088"/>
                    <a:pt x="3456" y="1423"/>
                  </a:cubicBezTo>
                  <a:cubicBezTo>
                    <a:pt x="3469" y="1477"/>
                    <a:pt x="3516" y="1515"/>
                    <a:pt x="3570" y="1515"/>
                  </a:cubicBezTo>
                  <a:lnTo>
                    <a:pt x="4814" y="1470"/>
                  </a:lnTo>
                  <a:cubicBezTo>
                    <a:pt x="4861" y="1467"/>
                    <a:pt x="4906" y="1436"/>
                    <a:pt x="4918" y="1388"/>
                  </a:cubicBezTo>
                  <a:cubicBezTo>
                    <a:pt x="5003" y="1047"/>
                    <a:pt x="5133" y="716"/>
                    <a:pt x="5300" y="406"/>
                  </a:cubicBezTo>
                  <a:cubicBezTo>
                    <a:pt x="5341" y="330"/>
                    <a:pt x="5401" y="239"/>
                    <a:pt x="5468" y="226"/>
                  </a:cubicBezTo>
                  <a:cubicBezTo>
                    <a:pt x="5473" y="225"/>
                    <a:pt x="5477" y="225"/>
                    <a:pt x="5482" y="225"/>
                  </a:cubicBezTo>
                  <a:close/>
                  <a:moveTo>
                    <a:pt x="5483" y="1"/>
                  </a:moveTo>
                  <a:cubicBezTo>
                    <a:pt x="5465" y="1"/>
                    <a:pt x="5448" y="2"/>
                    <a:pt x="5430" y="5"/>
                  </a:cubicBezTo>
                  <a:cubicBezTo>
                    <a:pt x="5269" y="37"/>
                    <a:pt x="5174" y="179"/>
                    <a:pt x="5108" y="299"/>
                  </a:cubicBezTo>
                  <a:cubicBezTo>
                    <a:pt x="4943" y="602"/>
                    <a:pt x="4814" y="921"/>
                    <a:pt x="4726" y="1249"/>
                  </a:cubicBezTo>
                  <a:lnTo>
                    <a:pt x="3661" y="1290"/>
                  </a:lnTo>
                  <a:cubicBezTo>
                    <a:pt x="3589" y="949"/>
                    <a:pt x="3434" y="637"/>
                    <a:pt x="3206" y="371"/>
                  </a:cubicBezTo>
                  <a:cubicBezTo>
                    <a:pt x="3039" y="177"/>
                    <a:pt x="2853" y="75"/>
                    <a:pt x="2679" y="75"/>
                  </a:cubicBezTo>
                  <a:cubicBezTo>
                    <a:pt x="2649" y="75"/>
                    <a:pt x="2619" y="78"/>
                    <a:pt x="2590" y="84"/>
                  </a:cubicBezTo>
                  <a:cubicBezTo>
                    <a:pt x="2363" y="135"/>
                    <a:pt x="2227" y="343"/>
                    <a:pt x="2145" y="498"/>
                  </a:cubicBezTo>
                  <a:cubicBezTo>
                    <a:pt x="1883" y="997"/>
                    <a:pt x="1763" y="1559"/>
                    <a:pt x="1798" y="2121"/>
                  </a:cubicBezTo>
                  <a:cubicBezTo>
                    <a:pt x="1008" y="2731"/>
                    <a:pt x="177" y="3463"/>
                    <a:pt x="83" y="4424"/>
                  </a:cubicBezTo>
                  <a:cubicBezTo>
                    <a:pt x="1" y="5260"/>
                    <a:pt x="538" y="6113"/>
                    <a:pt x="1308" y="6366"/>
                  </a:cubicBezTo>
                  <a:cubicBezTo>
                    <a:pt x="1365" y="6385"/>
                    <a:pt x="1419" y="6401"/>
                    <a:pt x="1476" y="6413"/>
                  </a:cubicBezTo>
                  <a:cubicBezTo>
                    <a:pt x="1592" y="6439"/>
                    <a:pt x="1706" y="6483"/>
                    <a:pt x="1814" y="6540"/>
                  </a:cubicBezTo>
                  <a:cubicBezTo>
                    <a:pt x="2110" y="6723"/>
                    <a:pt x="2189" y="7127"/>
                    <a:pt x="2167" y="7418"/>
                  </a:cubicBezTo>
                  <a:cubicBezTo>
                    <a:pt x="2129" y="7920"/>
                    <a:pt x="1899" y="8346"/>
                    <a:pt x="1656" y="8798"/>
                  </a:cubicBezTo>
                  <a:cubicBezTo>
                    <a:pt x="1498" y="9092"/>
                    <a:pt x="1333" y="9398"/>
                    <a:pt x="1229" y="9723"/>
                  </a:cubicBezTo>
                  <a:cubicBezTo>
                    <a:pt x="910" y="10724"/>
                    <a:pt x="986" y="12026"/>
                    <a:pt x="1166" y="12910"/>
                  </a:cubicBezTo>
                  <a:cubicBezTo>
                    <a:pt x="1362" y="13873"/>
                    <a:pt x="1804" y="14745"/>
                    <a:pt x="2410" y="15370"/>
                  </a:cubicBezTo>
                  <a:cubicBezTo>
                    <a:pt x="2556" y="15522"/>
                    <a:pt x="2714" y="15661"/>
                    <a:pt x="2884" y="15784"/>
                  </a:cubicBezTo>
                  <a:lnTo>
                    <a:pt x="3108" y="15948"/>
                  </a:lnTo>
                  <a:cubicBezTo>
                    <a:pt x="3926" y="16539"/>
                    <a:pt x="4375" y="16864"/>
                    <a:pt x="4460" y="18014"/>
                  </a:cubicBezTo>
                  <a:cubicBezTo>
                    <a:pt x="4530" y="18993"/>
                    <a:pt x="4467" y="19972"/>
                    <a:pt x="4394" y="20796"/>
                  </a:cubicBezTo>
                  <a:cubicBezTo>
                    <a:pt x="4321" y="21611"/>
                    <a:pt x="4249" y="22047"/>
                    <a:pt x="3472" y="22357"/>
                  </a:cubicBezTo>
                  <a:cubicBezTo>
                    <a:pt x="3409" y="22382"/>
                    <a:pt x="3345" y="22407"/>
                    <a:pt x="3282" y="22429"/>
                  </a:cubicBezTo>
                  <a:cubicBezTo>
                    <a:pt x="2928" y="22562"/>
                    <a:pt x="2559" y="22701"/>
                    <a:pt x="2319" y="23020"/>
                  </a:cubicBezTo>
                  <a:cubicBezTo>
                    <a:pt x="2271" y="23083"/>
                    <a:pt x="2303" y="23175"/>
                    <a:pt x="2379" y="23194"/>
                  </a:cubicBezTo>
                  <a:cubicBezTo>
                    <a:pt x="2373" y="23320"/>
                    <a:pt x="2452" y="23472"/>
                    <a:pt x="2590" y="23497"/>
                  </a:cubicBezTo>
                  <a:cubicBezTo>
                    <a:pt x="2612" y="23501"/>
                    <a:pt x="2633" y="23503"/>
                    <a:pt x="2654" y="23503"/>
                  </a:cubicBezTo>
                  <a:cubicBezTo>
                    <a:pt x="2692" y="23503"/>
                    <a:pt x="2730" y="23496"/>
                    <a:pt x="2764" y="23484"/>
                  </a:cubicBezTo>
                  <a:cubicBezTo>
                    <a:pt x="2767" y="23503"/>
                    <a:pt x="2771" y="23525"/>
                    <a:pt x="2777" y="23544"/>
                  </a:cubicBezTo>
                  <a:cubicBezTo>
                    <a:pt x="2802" y="23610"/>
                    <a:pt x="2856" y="23664"/>
                    <a:pt x="2925" y="23683"/>
                  </a:cubicBezTo>
                  <a:cubicBezTo>
                    <a:pt x="2949" y="23689"/>
                    <a:pt x="2974" y="23693"/>
                    <a:pt x="2998" y="23693"/>
                  </a:cubicBezTo>
                  <a:cubicBezTo>
                    <a:pt x="3047" y="23693"/>
                    <a:pt x="3096" y="23680"/>
                    <a:pt x="3140" y="23655"/>
                  </a:cubicBezTo>
                  <a:cubicBezTo>
                    <a:pt x="3175" y="23639"/>
                    <a:pt x="3203" y="23626"/>
                    <a:pt x="3235" y="23607"/>
                  </a:cubicBezTo>
                  <a:cubicBezTo>
                    <a:pt x="3244" y="23629"/>
                    <a:pt x="3257" y="23648"/>
                    <a:pt x="3270" y="23667"/>
                  </a:cubicBezTo>
                  <a:cubicBezTo>
                    <a:pt x="3338" y="23758"/>
                    <a:pt x="3445" y="23796"/>
                    <a:pt x="3550" y="23796"/>
                  </a:cubicBezTo>
                  <a:cubicBezTo>
                    <a:pt x="3609" y="23796"/>
                    <a:pt x="3668" y="23784"/>
                    <a:pt x="3718" y="23762"/>
                  </a:cubicBezTo>
                  <a:lnTo>
                    <a:pt x="3734" y="23756"/>
                  </a:lnTo>
                  <a:cubicBezTo>
                    <a:pt x="3756" y="23847"/>
                    <a:pt x="3829" y="23917"/>
                    <a:pt x="3923" y="23939"/>
                  </a:cubicBezTo>
                  <a:cubicBezTo>
                    <a:pt x="3936" y="23939"/>
                    <a:pt x="3949" y="23942"/>
                    <a:pt x="3961" y="23942"/>
                  </a:cubicBezTo>
                  <a:cubicBezTo>
                    <a:pt x="3999" y="23939"/>
                    <a:pt x="4037" y="23933"/>
                    <a:pt x="4075" y="23920"/>
                  </a:cubicBezTo>
                  <a:cubicBezTo>
                    <a:pt x="4574" y="23765"/>
                    <a:pt x="5076" y="23610"/>
                    <a:pt x="5581" y="23456"/>
                  </a:cubicBezTo>
                  <a:cubicBezTo>
                    <a:pt x="6084" y="23298"/>
                    <a:pt x="6589" y="23146"/>
                    <a:pt x="7088" y="22988"/>
                  </a:cubicBezTo>
                  <a:cubicBezTo>
                    <a:pt x="7135" y="22972"/>
                    <a:pt x="7170" y="22928"/>
                    <a:pt x="7167" y="22878"/>
                  </a:cubicBezTo>
                  <a:cubicBezTo>
                    <a:pt x="7107" y="20897"/>
                    <a:pt x="7157" y="18914"/>
                    <a:pt x="7319" y="16937"/>
                  </a:cubicBezTo>
                  <a:cubicBezTo>
                    <a:pt x="7436" y="16946"/>
                    <a:pt x="7553" y="16951"/>
                    <a:pt x="7671" y="16951"/>
                  </a:cubicBezTo>
                  <a:cubicBezTo>
                    <a:pt x="8817" y="16951"/>
                    <a:pt x="9976" y="16510"/>
                    <a:pt x="10815" y="15740"/>
                  </a:cubicBezTo>
                  <a:cubicBezTo>
                    <a:pt x="11105" y="16871"/>
                    <a:pt x="11706" y="17793"/>
                    <a:pt x="12441" y="18226"/>
                  </a:cubicBezTo>
                  <a:cubicBezTo>
                    <a:pt x="12599" y="18320"/>
                    <a:pt x="12773" y="18364"/>
                    <a:pt x="12940" y="18402"/>
                  </a:cubicBezTo>
                  <a:cubicBezTo>
                    <a:pt x="13136" y="18450"/>
                    <a:pt x="13319" y="18494"/>
                    <a:pt x="13458" y="18611"/>
                  </a:cubicBezTo>
                  <a:cubicBezTo>
                    <a:pt x="13733" y="18845"/>
                    <a:pt x="13758" y="19290"/>
                    <a:pt x="13743" y="19735"/>
                  </a:cubicBezTo>
                  <a:cubicBezTo>
                    <a:pt x="13733" y="19940"/>
                    <a:pt x="13727" y="20174"/>
                    <a:pt x="13645" y="20370"/>
                  </a:cubicBezTo>
                  <a:cubicBezTo>
                    <a:pt x="13481" y="20765"/>
                    <a:pt x="13032" y="20967"/>
                    <a:pt x="12663" y="21100"/>
                  </a:cubicBezTo>
                  <a:lnTo>
                    <a:pt x="12571" y="21134"/>
                  </a:lnTo>
                  <a:cubicBezTo>
                    <a:pt x="12160" y="21276"/>
                    <a:pt x="11734" y="21431"/>
                    <a:pt x="11459" y="21791"/>
                  </a:cubicBezTo>
                  <a:cubicBezTo>
                    <a:pt x="11342" y="21940"/>
                    <a:pt x="11308" y="22094"/>
                    <a:pt x="11361" y="22221"/>
                  </a:cubicBezTo>
                  <a:cubicBezTo>
                    <a:pt x="11406" y="22324"/>
                    <a:pt x="11508" y="22388"/>
                    <a:pt x="11618" y="22388"/>
                  </a:cubicBezTo>
                  <a:cubicBezTo>
                    <a:pt x="11633" y="22388"/>
                    <a:pt x="11647" y="22387"/>
                    <a:pt x="11661" y="22385"/>
                  </a:cubicBezTo>
                  <a:cubicBezTo>
                    <a:pt x="11674" y="22382"/>
                    <a:pt x="11690" y="22379"/>
                    <a:pt x="11702" y="22379"/>
                  </a:cubicBezTo>
                  <a:cubicBezTo>
                    <a:pt x="11750" y="22464"/>
                    <a:pt x="11838" y="22521"/>
                    <a:pt x="11939" y="22527"/>
                  </a:cubicBezTo>
                  <a:cubicBezTo>
                    <a:pt x="12015" y="22527"/>
                    <a:pt x="12094" y="22505"/>
                    <a:pt x="12157" y="22461"/>
                  </a:cubicBezTo>
                  <a:cubicBezTo>
                    <a:pt x="12176" y="22480"/>
                    <a:pt x="12198" y="22499"/>
                    <a:pt x="12220" y="22511"/>
                  </a:cubicBezTo>
                  <a:cubicBezTo>
                    <a:pt x="12320" y="22568"/>
                    <a:pt x="12430" y="22598"/>
                    <a:pt x="12540" y="22598"/>
                  </a:cubicBezTo>
                  <a:cubicBezTo>
                    <a:pt x="12619" y="22598"/>
                    <a:pt x="12698" y="22583"/>
                    <a:pt x="12773" y="22552"/>
                  </a:cubicBezTo>
                  <a:cubicBezTo>
                    <a:pt x="12789" y="22578"/>
                    <a:pt x="12811" y="22600"/>
                    <a:pt x="12836" y="22616"/>
                  </a:cubicBezTo>
                  <a:cubicBezTo>
                    <a:pt x="12869" y="22636"/>
                    <a:pt x="12915" y="22654"/>
                    <a:pt x="12975" y="22654"/>
                  </a:cubicBezTo>
                  <a:cubicBezTo>
                    <a:pt x="13020" y="22654"/>
                    <a:pt x="13072" y="22644"/>
                    <a:pt x="13133" y="22619"/>
                  </a:cubicBezTo>
                  <a:cubicBezTo>
                    <a:pt x="13345" y="22533"/>
                    <a:pt x="13585" y="22480"/>
                    <a:pt x="13812" y="22429"/>
                  </a:cubicBezTo>
                  <a:cubicBezTo>
                    <a:pt x="13957" y="22398"/>
                    <a:pt x="14100" y="22363"/>
                    <a:pt x="14239" y="22325"/>
                  </a:cubicBezTo>
                  <a:cubicBezTo>
                    <a:pt x="14264" y="22319"/>
                    <a:pt x="14311" y="22306"/>
                    <a:pt x="14371" y="22290"/>
                  </a:cubicBezTo>
                  <a:cubicBezTo>
                    <a:pt x="15154" y="22098"/>
                    <a:pt x="15417" y="21987"/>
                    <a:pt x="15458" y="21835"/>
                  </a:cubicBezTo>
                  <a:cubicBezTo>
                    <a:pt x="15688" y="20929"/>
                    <a:pt x="15972" y="19798"/>
                    <a:pt x="15622" y="18775"/>
                  </a:cubicBezTo>
                  <a:cubicBezTo>
                    <a:pt x="15552" y="18579"/>
                    <a:pt x="15467" y="18387"/>
                    <a:pt x="15376" y="18203"/>
                  </a:cubicBezTo>
                  <a:cubicBezTo>
                    <a:pt x="15237" y="17919"/>
                    <a:pt x="15110" y="17651"/>
                    <a:pt x="15060" y="17357"/>
                  </a:cubicBezTo>
                  <a:cubicBezTo>
                    <a:pt x="15003" y="17019"/>
                    <a:pt x="15057" y="16656"/>
                    <a:pt x="15110" y="16346"/>
                  </a:cubicBezTo>
                  <a:cubicBezTo>
                    <a:pt x="15202" y="15847"/>
                    <a:pt x="15322" y="15342"/>
                    <a:pt x="15439" y="14852"/>
                  </a:cubicBezTo>
                  <a:cubicBezTo>
                    <a:pt x="15571" y="14290"/>
                    <a:pt x="15710" y="13706"/>
                    <a:pt x="15805" y="13122"/>
                  </a:cubicBezTo>
                  <a:cubicBezTo>
                    <a:pt x="16020" y="11805"/>
                    <a:pt x="15957" y="10718"/>
                    <a:pt x="15609" y="9809"/>
                  </a:cubicBezTo>
                  <a:cubicBezTo>
                    <a:pt x="15173" y="8662"/>
                    <a:pt x="14232" y="7838"/>
                    <a:pt x="13215" y="7711"/>
                  </a:cubicBezTo>
                  <a:cubicBezTo>
                    <a:pt x="13106" y="7698"/>
                    <a:pt x="12997" y="7692"/>
                    <a:pt x="12889" y="7692"/>
                  </a:cubicBezTo>
                  <a:cubicBezTo>
                    <a:pt x="12418" y="7692"/>
                    <a:pt x="11955" y="7807"/>
                    <a:pt x="11503" y="7920"/>
                  </a:cubicBezTo>
                  <a:cubicBezTo>
                    <a:pt x="11320" y="7964"/>
                    <a:pt x="11140" y="8008"/>
                    <a:pt x="10957" y="8049"/>
                  </a:cubicBezTo>
                  <a:cubicBezTo>
                    <a:pt x="10588" y="8125"/>
                    <a:pt x="9926" y="8240"/>
                    <a:pt x="9273" y="8240"/>
                  </a:cubicBezTo>
                  <a:cubicBezTo>
                    <a:pt x="8725" y="8240"/>
                    <a:pt x="8182" y="8159"/>
                    <a:pt x="7821" y="7907"/>
                  </a:cubicBezTo>
                  <a:cubicBezTo>
                    <a:pt x="7356" y="7585"/>
                    <a:pt x="7391" y="6969"/>
                    <a:pt x="7423" y="6375"/>
                  </a:cubicBezTo>
                  <a:cubicBezTo>
                    <a:pt x="7432" y="6217"/>
                    <a:pt x="7439" y="6066"/>
                    <a:pt x="7439" y="5927"/>
                  </a:cubicBezTo>
                  <a:cubicBezTo>
                    <a:pt x="7426" y="4724"/>
                    <a:pt x="7255" y="3801"/>
                    <a:pt x="6898" y="3031"/>
                  </a:cubicBezTo>
                  <a:cubicBezTo>
                    <a:pt x="6873" y="2977"/>
                    <a:pt x="6848" y="2926"/>
                    <a:pt x="6823" y="2873"/>
                  </a:cubicBezTo>
                  <a:cubicBezTo>
                    <a:pt x="6741" y="2718"/>
                    <a:pt x="6674" y="2554"/>
                    <a:pt x="6624" y="2383"/>
                  </a:cubicBezTo>
                  <a:cubicBezTo>
                    <a:pt x="6592" y="2257"/>
                    <a:pt x="6570" y="2131"/>
                    <a:pt x="6557" y="2001"/>
                  </a:cubicBezTo>
                  <a:cubicBezTo>
                    <a:pt x="6551" y="1944"/>
                    <a:pt x="6545" y="1884"/>
                    <a:pt x="6535" y="1824"/>
                  </a:cubicBezTo>
                  <a:cubicBezTo>
                    <a:pt x="6450" y="1256"/>
                    <a:pt x="6223" y="716"/>
                    <a:pt x="5878" y="255"/>
                  </a:cubicBezTo>
                  <a:cubicBezTo>
                    <a:pt x="5750" y="84"/>
                    <a:pt x="5617" y="1"/>
                    <a:pt x="54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4"/>
            <p:cNvSpPr/>
            <p:nvPr/>
          </p:nvSpPr>
          <p:spPr>
            <a:xfrm>
              <a:off x="5228175" y="2738125"/>
              <a:ext cx="368375" cy="584100"/>
            </a:xfrm>
            <a:custGeom>
              <a:avLst/>
              <a:gdLst/>
              <a:ahLst/>
              <a:cxnLst/>
              <a:rect l="l" t="t" r="r" b="b"/>
              <a:pathLst>
                <a:path w="14735" h="23364" extrusionOk="0">
                  <a:moveTo>
                    <a:pt x="4577" y="0"/>
                  </a:moveTo>
                  <a:cubicBezTo>
                    <a:pt x="4442" y="0"/>
                    <a:pt x="4308" y="114"/>
                    <a:pt x="4242" y="246"/>
                  </a:cubicBezTo>
                  <a:cubicBezTo>
                    <a:pt x="4160" y="413"/>
                    <a:pt x="4147" y="603"/>
                    <a:pt x="4081" y="777"/>
                  </a:cubicBezTo>
                  <a:cubicBezTo>
                    <a:pt x="3936" y="1171"/>
                    <a:pt x="3550" y="1418"/>
                    <a:pt x="3162" y="1535"/>
                  </a:cubicBezTo>
                  <a:cubicBezTo>
                    <a:pt x="2773" y="1655"/>
                    <a:pt x="2366" y="1674"/>
                    <a:pt x="1971" y="1775"/>
                  </a:cubicBezTo>
                  <a:cubicBezTo>
                    <a:pt x="1254" y="1958"/>
                    <a:pt x="591" y="2447"/>
                    <a:pt x="294" y="3148"/>
                  </a:cubicBezTo>
                  <a:cubicBezTo>
                    <a:pt x="0" y="3853"/>
                    <a:pt x="149" y="4762"/>
                    <a:pt x="727" y="5236"/>
                  </a:cubicBezTo>
                  <a:cubicBezTo>
                    <a:pt x="1112" y="5552"/>
                    <a:pt x="1851" y="5625"/>
                    <a:pt x="1678" y="6282"/>
                  </a:cubicBezTo>
                  <a:cubicBezTo>
                    <a:pt x="1621" y="6496"/>
                    <a:pt x="1504" y="6692"/>
                    <a:pt x="1466" y="6913"/>
                  </a:cubicBezTo>
                  <a:cubicBezTo>
                    <a:pt x="1412" y="7229"/>
                    <a:pt x="1529" y="7558"/>
                    <a:pt x="1466" y="7873"/>
                  </a:cubicBezTo>
                  <a:cubicBezTo>
                    <a:pt x="1425" y="8072"/>
                    <a:pt x="1317" y="8246"/>
                    <a:pt x="1232" y="8432"/>
                  </a:cubicBezTo>
                  <a:cubicBezTo>
                    <a:pt x="1040" y="8862"/>
                    <a:pt x="986" y="9339"/>
                    <a:pt x="1077" y="9803"/>
                  </a:cubicBezTo>
                  <a:cubicBezTo>
                    <a:pt x="1118" y="10012"/>
                    <a:pt x="1194" y="10217"/>
                    <a:pt x="1216" y="10432"/>
                  </a:cubicBezTo>
                  <a:cubicBezTo>
                    <a:pt x="1257" y="10792"/>
                    <a:pt x="1160" y="11152"/>
                    <a:pt x="1160" y="11515"/>
                  </a:cubicBezTo>
                  <a:cubicBezTo>
                    <a:pt x="1163" y="11884"/>
                    <a:pt x="1251" y="12346"/>
                    <a:pt x="1479" y="12639"/>
                  </a:cubicBezTo>
                  <a:cubicBezTo>
                    <a:pt x="1548" y="12725"/>
                    <a:pt x="1624" y="12800"/>
                    <a:pt x="1678" y="12892"/>
                  </a:cubicBezTo>
                  <a:cubicBezTo>
                    <a:pt x="1772" y="13056"/>
                    <a:pt x="1785" y="13255"/>
                    <a:pt x="1835" y="13442"/>
                  </a:cubicBezTo>
                  <a:cubicBezTo>
                    <a:pt x="1861" y="13536"/>
                    <a:pt x="1895" y="13631"/>
                    <a:pt x="1943" y="13716"/>
                  </a:cubicBezTo>
                  <a:cubicBezTo>
                    <a:pt x="2104" y="14035"/>
                    <a:pt x="2388" y="14278"/>
                    <a:pt x="2729" y="14389"/>
                  </a:cubicBezTo>
                  <a:cubicBezTo>
                    <a:pt x="2773" y="14402"/>
                    <a:pt x="2824" y="14414"/>
                    <a:pt x="2843" y="14462"/>
                  </a:cubicBezTo>
                  <a:cubicBezTo>
                    <a:pt x="2865" y="14506"/>
                    <a:pt x="2840" y="14560"/>
                    <a:pt x="2830" y="14610"/>
                  </a:cubicBezTo>
                  <a:cubicBezTo>
                    <a:pt x="2789" y="14819"/>
                    <a:pt x="3004" y="14986"/>
                    <a:pt x="3194" y="15068"/>
                  </a:cubicBezTo>
                  <a:cubicBezTo>
                    <a:pt x="3550" y="15223"/>
                    <a:pt x="3974" y="15191"/>
                    <a:pt x="4195" y="15561"/>
                  </a:cubicBezTo>
                  <a:cubicBezTo>
                    <a:pt x="4586" y="16215"/>
                    <a:pt x="4675" y="17096"/>
                    <a:pt x="4706" y="17854"/>
                  </a:cubicBezTo>
                  <a:cubicBezTo>
                    <a:pt x="4738" y="18716"/>
                    <a:pt x="4716" y="19581"/>
                    <a:pt x="4637" y="20444"/>
                  </a:cubicBezTo>
                  <a:cubicBezTo>
                    <a:pt x="4577" y="21082"/>
                    <a:pt x="4463" y="21767"/>
                    <a:pt x="4021" y="22212"/>
                  </a:cubicBezTo>
                  <a:cubicBezTo>
                    <a:pt x="3639" y="22591"/>
                    <a:pt x="3051" y="22759"/>
                    <a:pt x="2815" y="23251"/>
                  </a:cubicBezTo>
                  <a:cubicBezTo>
                    <a:pt x="2773" y="23338"/>
                    <a:pt x="2828" y="23364"/>
                    <a:pt x="2910" y="23364"/>
                  </a:cubicBezTo>
                  <a:cubicBezTo>
                    <a:pt x="3036" y="23364"/>
                    <a:pt x="3225" y="23303"/>
                    <a:pt x="3235" y="23299"/>
                  </a:cubicBezTo>
                  <a:cubicBezTo>
                    <a:pt x="3538" y="23217"/>
                    <a:pt x="3841" y="23112"/>
                    <a:pt x="4144" y="23018"/>
                  </a:cubicBezTo>
                  <a:cubicBezTo>
                    <a:pt x="4728" y="22838"/>
                    <a:pt x="5316" y="22658"/>
                    <a:pt x="5900" y="22474"/>
                  </a:cubicBezTo>
                  <a:cubicBezTo>
                    <a:pt x="5837" y="20453"/>
                    <a:pt x="5891" y="18429"/>
                    <a:pt x="6061" y="16414"/>
                  </a:cubicBezTo>
                  <a:cubicBezTo>
                    <a:pt x="6211" y="16428"/>
                    <a:pt x="6361" y="16435"/>
                    <a:pt x="6511" y="16435"/>
                  </a:cubicBezTo>
                  <a:cubicBezTo>
                    <a:pt x="7235" y="16435"/>
                    <a:pt x="7952" y="16265"/>
                    <a:pt x="8601" y="15930"/>
                  </a:cubicBezTo>
                  <a:cubicBezTo>
                    <a:pt x="8907" y="15776"/>
                    <a:pt x="9494" y="15498"/>
                    <a:pt x="9656" y="15169"/>
                  </a:cubicBezTo>
                  <a:cubicBezTo>
                    <a:pt x="9760" y="14958"/>
                    <a:pt x="9693" y="14588"/>
                    <a:pt x="9706" y="14354"/>
                  </a:cubicBezTo>
                  <a:cubicBezTo>
                    <a:pt x="9725" y="14004"/>
                    <a:pt x="9757" y="13656"/>
                    <a:pt x="9804" y="13309"/>
                  </a:cubicBezTo>
                  <a:cubicBezTo>
                    <a:pt x="9892" y="12614"/>
                    <a:pt x="10028" y="11929"/>
                    <a:pt x="10215" y="11253"/>
                  </a:cubicBezTo>
                  <a:cubicBezTo>
                    <a:pt x="10306" y="10927"/>
                    <a:pt x="10414" y="10593"/>
                    <a:pt x="10635" y="10343"/>
                  </a:cubicBezTo>
                  <a:cubicBezTo>
                    <a:pt x="10703" y="10264"/>
                    <a:pt x="10809" y="10194"/>
                    <a:pt x="10905" y="10194"/>
                  </a:cubicBezTo>
                  <a:cubicBezTo>
                    <a:pt x="10947" y="10194"/>
                    <a:pt x="10986" y="10207"/>
                    <a:pt x="11020" y="10239"/>
                  </a:cubicBezTo>
                  <a:cubicBezTo>
                    <a:pt x="11099" y="10312"/>
                    <a:pt x="11089" y="10438"/>
                    <a:pt x="11077" y="10545"/>
                  </a:cubicBezTo>
                  <a:cubicBezTo>
                    <a:pt x="10944" y="11556"/>
                    <a:pt x="10742" y="12567"/>
                    <a:pt x="10761" y="13587"/>
                  </a:cubicBezTo>
                  <a:cubicBezTo>
                    <a:pt x="10780" y="14607"/>
                    <a:pt x="11048" y="15668"/>
                    <a:pt x="11727" y="16401"/>
                  </a:cubicBezTo>
                  <a:cubicBezTo>
                    <a:pt x="12037" y="16732"/>
                    <a:pt x="12413" y="16982"/>
                    <a:pt x="12732" y="17298"/>
                  </a:cubicBezTo>
                  <a:cubicBezTo>
                    <a:pt x="13212" y="17775"/>
                    <a:pt x="13556" y="18419"/>
                    <a:pt x="13600" y="19108"/>
                  </a:cubicBezTo>
                  <a:cubicBezTo>
                    <a:pt x="13648" y="19796"/>
                    <a:pt x="13360" y="20519"/>
                    <a:pt x="12811" y="20905"/>
                  </a:cubicBezTo>
                  <a:cubicBezTo>
                    <a:pt x="12429" y="21173"/>
                    <a:pt x="11964" y="21268"/>
                    <a:pt x="11560" y="21489"/>
                  </a:cubicBezTo>
                  <a:cubicBezTo>
                    <a:pt x="11446" y="21552"/>
                    <a:pt x="11042" y="21764"/>
                    <a:pt x="11070" y="21934"/>
                  </a:cubicBezTo>
                  <a:cubicBezTo>
                    <a:pt x="11089" y="22046"/>
                    <a:pt x="11186" y="22086"/>
                    <a:pt x="11302" y="22086"/>
                  </a:cubicBezTo>
                  <a:cubicBezTo>
                    <a:pt x="11446" y="22086"/>
                    <a:pt x="11620" y="22024"/>
                    <a:pt x="11703" y="21966"/>
                  </a:cubicBezTo>
                  <a:lnTo>
                    <a:pt x="11703" y="21966"/>
                  </a:lnTo>
                  <a:cubicBezTo>
                    <a:pt x="11672" y="22008"/>
                    <a:pt x="11687" y="22089"/>
                    <a:pt x="11734" y="22117"/>
                  </a:cubicBezTo>
                  <a:cubicBezTo>
                    <a:pt x="11759" y="22132"/>
                    <a:pt x="11785" y="22138"/>
                    <a:pt x="11813" y="22138"/>
                  </a:cubicBezTo>
                  <a:cubicBezTo>
                    <a:pt x="11852" y="22138"/>
                    <a:pt x="11892" y="22126"/>
                    <a:pt x="11930" y="22111"/>
                  </a:cubicBezTo>
                  <a:cubicBezTo>
                    <a:pt x="12280" y="21966"/>
                    <a:pt x="12681" y="21919"/>
                    <a:pt x="13048" y="21814"/>
                  </a:cubicBezTo>
                  <a:cubicBezTo>
                    <a:pt x="13209" y="21767"/>
                    <a:pt x="14147" y="21565"/>
                    <a:pt x="14188" y="21404"/>
                  </a:cubicBezTo>
                  <a:cubicBezTo>
                    <a:pt x="14434" y="20421"/>
                    <a:pt x="14684" y="19363"/>
                    <a:pt x="14355" y="18406"/>
                  </a:cubicBezTo>
                  <a:cubicBezTo>
                    <a:pt x="14188" y="17920"/>
                    <a:pt x="13878" y="17481"/>
                    <a:pt x="13790" y="16973"/>
                  </a:cubicBezTo>
                  <a:cubicBezTo>
                    <a:pt x="13730" y="16625"/>
                    <a:pt x="13780" y="16268"/>
                    <a:pt x="13844" y="15924"/>
                  </a:cubicBezTo>
                  <a:cubicBezTo>
                    <a:pt x="14036" y="14841"/>
                    <a:pt x="14358" y="13786"/>
                    <a:pt x="14535" y="12699"/>
                  </a:cubicBezTo>
                  <a:cubicBezTo>
                    <a:pt x="14712" y="11613"/>
                    <a:pt x="14734" y="10466"/>
                    <a:pt x="14346" y="9446"/>
                  </a:cubicBezTo>
                  <a:cubicBezTo>
                    <a:pt x="13957" y="8423"/>
                    <a:pt x="13089" y="7548"/>
                    <a:pt x="12040" y="7415"/>
                  </a:cubicBezTo>
                  <a:cubicBezTo>
                    <a:pt x="11938" y="7403"/>
                    <a:pt x="11835" y="7397"/>
                    <a:pt x="11733" y="7397"/>
                  </a:cubicBezTo>
                  <a:cubicBezTo>
                    <a:pt x="11092" y="7397"/>
                    <a:pt x="10457" y="7620"/>
                    <a:pt x="9820" y="7753"/>
                  </a:cubicBezTo>
                  <a:cubicBezTo>
                    <a:pt x="9368" y="7848"/>
                    <a:pt x="8732" y="7949"/>
                    <a:pt x="8115" y="7949"/>
                  </a:cubicBezTo>
                  <a:cubicBezTo>
                    <a:pt x="7538" y="7949"/>
                    <a:pt x="6977" y="7861"/>
                    <a:pt x="6595" y="7595"/>
                  </a:cubicBezTo>
                  <a:cubicBezTo>
                    <a:pt x="5951" y="7144"/>
                    <a:pt x="6172" y="6203"/>
                    <a:pt x="6166" y="5524"/>
                  </a:cubicBezTo>
                  <a:cubicBezTo>
                    <a:pt x="6159" y="4551"/>
                    <a:pt x="6049" y="3559"/>
                    <a:pt x="5638" y="2675"/>
                  </a:cubicBezTo>
                  <a:cubicBezTo>
                    <a:pt x="5269" y="1869"/>
                    <a:pt x="5338" y="979"/>
                    <a:pt x="4861" y="211"/>
                  </a:cubicBezTo>
                  <a:cubicBezTo>
                    <a:pt x="4814" y="135"/>
                    <a:pt x="4754" y="56"/>
                    <a:pt x="4675" y="22"/>
                  </a:cubicBezTo>
                  <a:cubicBezTo>
                    <a:pt x="4643" y="7"/>
                    <a:pt x="4610" y="0"/>
                    <a:pt x="4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4"/>
            <p:cNvSpPr/>
            <p:nvPr/>
          </p:nvSpPr>
          <p:spPr>
            <a:xfrm>
              <a:off x="5253825" y="2885275"/>
              <a:ext cx="126775" cy="50800"/>
            </a:xfrm>
            <a:custGeom>
              <a:avLst/>
              <a:gdLst/>
              <a:ahLst/>
              <a:cxnLst/>
              <a:rect l="l" t="t" r="r" b="b"/>
              <a:pathLst>
                <a:path w="5071" h="2032" extrusionOk="0">
                  <a:moveTo>
                    <a:pt x="4840" y="1"/>
                  </a:moveTo>
                  <a:cubicBezTo>
                    <a:pt x="4846" y="168"/>
                    <a:pt x="4833" y="336"/>
                    <a:pt x="4805" y="503"/>
                  </a:cubicBezTo>
                  <a:cubicBezTo>
                    <a:pt x="4773" y="642"/>
                    <a:pt x="4694" y="803"/>
                    <a:pt x="4568" y="835"/>
                  </a:cubicBezTo>
                  <a:cubicBezTo>
                    <a:pt x="4553" y="838"/>
                    <a:pt x="4538" y="840"/>
                    <a:pt x="4523" y="840"/>
                  </a:cubicBezTo>
                  <a:cubicBezTo>
                    <a:pt x="4432" y="840"/>
                    <a:pt x="4340" y="779"/>
                    <a:pt x="4280" y="708"/>
                  </a:cubicBezTo>
                  <a:cubicBezTo>
                    <a:pt x="4258" y="683"/>
                    <a:pt x="4239" y="655"/>
                    <a:pt x="4224" y="626"/>
                  </a:cubicBezTo>
                  <a:cubicBezTo>
                    <a:pt x="4208" y="541"/>
                    <a:pt x="4176" y="459"/>
                    <a:pt x="4132" y="389"/>
                  </a:cubicBezTo>
                  <a:cubicBezTo>
                    <a:pt x="4108" y="354"/>
                    <a:pt x="4075" y="339"/>
                    <a:pt x="4042" y="339"/>
                  </a:cubicBezTo>
                  <a:cubicBezTo>
                    <a:pt x="3974" y="339"/>
                    <a:pt x="3910" y="401"/>
                    <a:pt x="3933" y="484"/>
                  </a:cubicBezTo>
                  <a:lnTo>
                    <a:pt x="3958" y="553"/>
                  </a:lnTo>
                  <a:cubicBezTo>
                    <a:pt x="3974" y="601"/>
                    <a:pt x="3990" y="648"/>
                    <a:pt x="4009" y="696"/>
                  </a:cubicBezTo>
                  <a:cubicBezTo>
                    <a:pt x="4021" y="803"/>
                    <a:pt x="4006" y="914"/>
                    <a:pt x="3955" y="1015"/>
                  </a:cubicBezTo>
                  <a:cubicBezTo>
                    <a:pt x="3870" y="1179"/>
                    <a:pt x="3731" y="1308"/>
                    <a:pt x="3557" y="1381"/>
                  </a:cubicBezTo>
                  <a:cubicBezTo>
                    <a:pt x="3430" y="1439"/>
                    <a:pt x="3297" y="1469"/>
                    <a:pt x="3170" y="1469"/>
                  </a:cubicBezTo>
                  <a:cubicBezTo>
                    <a:pt x="3064" y="1469"/>
                    <a:pt x="2961" y="1448"/>
                    <a:pt x="2869" y="1406"/>
                  </a:cubicBezTo>
                  <a:cubicBezTo>
                    <a:pt x="2701" y="1337"/>
                    <a:pt x="2575" y="1191"/>
                    <a:pt x="2524" y="1018"/>
                  </a:cubicBezTo>
                  <a:cubicBezTo>
                    <a:pt x="2524" y="964"/>
                    <a:pt x="2515" y="914"/>
                    <a:pt x="2505" y="860"/>
                  </a:cubicBezTo>
                  <a:cubicBezTo>
                    <a:pt x="2494" y="809"/>
                    <a:pt x="2450" y="773"/>
                    <a:pt x="2400" y="773"/>
                  </a:cubicBezTo>
                  <a:cubicBezTo>
                    <a:pt x="2394" y="773"/>
                    <a:pt x="2388" y="774"/>
                    <a:pt x="2382" y="775"/>
                  </a:cubicBezTo>
                  <a:cubicBezTo>
                    <a:pt x="2325" y="781"/>
                    <a:pt x="2281" y="831"/>
                    <a:pt x="2284" y="888"/>
                  </a:cubicBezTo>
                  <a:cubicBezTo>
                    <a:pt x="2284" y="942"/>
                    <a:pt x="2294" y="996"/>
                    <a:pt x="2303" y="1049"/>
                  </a:cubicBezTo>
                  <a:cubicBezTo>
                    <a:pt x="2313" y="1277"/>
                    <a:pt x="2221" y="1498"/>
                    <a:pt x="2054" y="1653"/>
                  </a:cubicBezTo>
                  <a:cubicBezTo>
                    <a:pt x="1933" y="1757"/>
                    <a:pt x="1782" y="1810"/>
                    <a:pt x="1630" y="1810"/>
                  </a:cubicBezTo>
                  <a:cubicBezTo>
                    <a:pt x="1528" y="1810"/>
                    <a:pt x="1426" y="1786"/>
                    <a:pt x="1331" y="1738"/>
                  </a:cubicBezTo>
                  <a:cubicBezTo>
                    <a:pt x="1125" y="1627"/>
                    <a:pt x="999" y="1413"/>
                    <a:pt x="1002" y="1179"/>
                  </a:cubicBezTo>
                  <a:cubicBezTo>
                    <a:pt x="1008" y="1147"/>
                    <a:pt x="1008" y="1119"/>
                    <a:pt x="1008" y="1087"/>
                  </a:cubicBezTo>
                  <a:cubicBezTo>
                    <a:pt x="1012" y="1013"/>
                    <a:pt x="955" y="974"/>
                    <a:pt x="898" y="974"/>
                  </a:cubicBezTo>
                  <a:cubicBezTo>
                    <a:pt x="848" y="974"/>
                    <a:pt x="798" y="1005"/>
                    <a:pt x="787" y="1068"/>
                  </a:cubicBezTo>
                  <a:cubicBezTo>
                    <a:pt x="784" y="1100"/>
                    <a:pt x="781" y="1131"/>
                    <a:pt x="781" y="1163"/>
                  </a:cubicBezTo>
                  <a:cubicBezTo>
                    <a:pt x="762" y="1299"/>
                    <a:pt x="712" y="1425"/>
                    <a:pt x="629" y="1536"/>
                  </a:cubicBezTo>
                  <a:cubicBezTo>
                    <a:pt x="578" y="1604"/>
                    <a:pt x="494" y="1677"/>
                    <a:pt x="413" y="1677"/>
                  </a:cubicBezTo>
                  <a:cubicBezTo>
                    <a:pt x="404" y="1677"/>
                    <a:pt x="395" y="1677"/>
                    <a:pt x="386" y="1675"/>
                  </a:cubicBezTo>
                  <a:cubicBezTo>
                    <a:pt x="329" y="1659"/>
                    <a:pt x="269" y="1586"/>
                    <a:pt x="250" y="1498"/>
                  </a:cubicBezTo>
                  <a:cubicBezTo>
                    <a:pt x="228" y="1397"/>
                    <a:pt x="244" y="1283"/>
                    <a:pt x="257" y="1172"/>
                  </a:cubicBezTo>
                  <a:lnTo>
                    <a:pt x="39" y="1141"/>
                  </a:lnTo>
                  <a:cubicBezTo>
                    <a:pt x="20" y="1264"/>
                    <a:pt x="1" y="1406"/>
                    <a:pt x="32" y="1545"/>
                  </a:cubicBezTo>
                  <a:cubicBezTo>
                    <a:pt x="70" y="1722"/>
                    <a:pt x="190" y="1855"/>
                    <a:pt x="339" y="1889"/>
                  </a:cubicBezTo>
                  <a:cubicBezTo>
                    <a:pt x="365" y="1896"/>
                    <a:pt x="391" y="1899"/>
                    <a:pt x="417" y="1899"/>
                  </a:cubicBezTo>
                  <a:cubicBezTo>
                    <a:pt x="555" y="1899"/>
                    <a:pt x="695" y="1817"/>
                    <a:pt x="806" y="1672"/>
                  </a:cubicBezTo>
                  <a:cubicBezTo>
                    <a:pt x="828" y="1640"/>
                    <a:pt x="850" y="1605"/>
                    <a:pt x="873" y="1574"/>
                  </a:cubicBezTo>
                  <a:cubicBezTo>
                    <a:pt x="1013" y="1852"/>
                    <a:pt x="1300" y="2032"/>
                    <a:pt x="1613" y="2032"/>
                  </a:cubicBezTo>
                  <a:cubicBezTo>
                    <a:pt x="1616" y="2032"/>
                    <a:pt x="1618" y="2032"/>
                    <a:pt x="1621" y="2032"/>
                  </a:cubicBezTo>
                  <a:cubicBezTo>
                    <a:pt x="1625" y="2032"/>
                    <a:pt x="1630" y="2032"/>
                    <a:pt x="1634" y="2032"/>
                  </a:cubicBezTo>
                  <a:cubicBezTo>
                    <a:pt x="1841" y="2032"/>
                    <a:pt x="2044" y="1956"/>
                    <a:pt x="2202" y="1820"/>
                  </a:cubicBezTo>
                  <a:cubicBezTo>
                    <a:pt x="2332" y="1706"/>
                    <a:pt x="2430" y="1555"/>
                    <a:pt x="2480" y="1387"/>
                  </a:cubicBezTo>
                  <a:cubicBezTo>
                    <a:pt x="2562" y="1482"/>
                    <a:pt x="2667" y="1555"/>
                    <a:pt x="2780" y="1605"/>
                  </a:cubicBezTo>
                  <a:cubicBezTo>
                    <a:pt x="2903" y="1660"/>
                    <a:pt x="3038" y="1688"/>
                    <a:pt x="3178" y="1688"/>
                  </a:cubicBezTo>
                  <a:cubicBezTo>
                    <a:pt x="3335" y="1688"/>
                    <a:pt x="3498" y="1652"/>
                    <a:pt x="3652" y="1580"/>
                  </a:cubicBezTo>
                  <a:cubicBezTo>
                    <a:pt x="3870" y="1485"/>
                    <a:pt x="4050" y="1318"/>
                    <a:pt x="4157" y="1106"/>
                  </a:cubicBezTo>
                  <a:cubicBezTo>
                    <a:pt x="4183" y="1056"/>
                    <a:pt x="4202" y="1002"/>
                    <a:pt x="4214" y="948"/>
                  </a:cubicBezTo>
                  <a:cubicBezTo>
                    <a:pt x="4304" y="1021"/>
                    <a:pt x="4414" y="1060"/>
                    <a:pt x="4525" y="1060"/>
                  </a:cubicBezTo>
                  <a:cubicBezTo>
                    <a:pt x="4558" y="1060"/>
                    <a:pt x="4592" y="1057"/>
                    <a:pt x="4625" y="1049"/>
                  </a:cubicBezTo>
                  <a:cubicBezTo>
                    <a:pt x="4817" y="999"/>
                    <a:pt x="4966" y="812"/>
                    <a:pt x="5023" y="550"/>
                  </a:cubicBezTo>
                  <a:cubicBezTo>
                    <a:pt x="5057" y="367"/>
                    <a:pt x="5070" y="184"/>
                    <a:pt x="50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4"/>
            <p:cNvSpPr/>
            <p:nvPr/>
          </p:nvSpPr>
          <p:spPr>
            <a:xfrm>
              <a:off x="5227625" y="2936125"/>
              <a:ext cx="248500" cy="186850"/>
            </a:xfrm>
            <a:custGeom>
              <a:avLst/>
              <a:gdLst/>
              <a:ahLst/>
              <a:cxnLst/>
              <a:rect l="l" t="t" r="r" b="b"/>
              <a:pathLst>
                <a:path w="9940" h="7474" extrusionOk="0">
                  <a:moveTo>
                    <a:pt x="9466" y="1"/>
                  </a:moveTo>
                  <a:lnTo>
                    <a:pt x="9292" y="140"/>
                  </a:lnTo>
                  <a:cubicBezTo>
                    <a:pt x="9659" y="598"/>
                    <a:pt x="9706" y="1292"/>
                    <a:pt x="9441" y="2262"/>
                  </a:cubicBezTo>
                  <a:cubicBezTo>
                    <a:pt x="9090" y="3551"/>
                    <a:pt x="8550" y="4628"/>
                    <a:pt x="7839" y="5458"/>
                  </a:cubicBezTo>
                  <a:cubicBezTo>
                    <a:pt x="7021" y="6418"/>
                    <a:pt x="5976" y="7038"/>
                    <a:pt x="4893" y="7202"/>
                  </a:cubicBezTo>
                  <a:cubicBezTo>
                    <a:pt x="4681" y="7235"/>
                    <a:pt x="4465" y="7251"/>
                    <a:pt x="4244" y="7251"/>
                  </a:cubicBezTo>
                  <a:cubicBezTo>
                    <a:pt x="3619" y="7251"/>
                    <a:pt x="2959" y="7119"/>
                    <a:pt x="2274" y="6857"/>
                  </a:cubicBezTo>
                  <a:cubicBezTo>
                    <a:pt x="1624" y="6611"/>
                    <a:pt x="1166" y="6324"/>
                    <a:pt x="831" y="5948"/>
                  </a:cubicBezTo>
                  <a:cubicBezTo>
                    <a:pt x="424" y="5493"/>
                    <a:pt x="234" y="4887"/>
                    <a:pt x="335" y="4369"/>
                  </a:cubicBezTo>
                  <a:lnTo>
                    <a:pt x="117" y="4324"/>
                  </a:lnTo>
                  <a:lnTo>
                    <a:pt x="117" y="4324"/>
                  </a:lnTo>
                  <a:cubicBezTo>
                    <a:pt x="0" y="4918"/>
                    <a:pt x="206" y="5582"/>
                    <a:pt x="664" y="6096"/>
                  </a:cubicBezTo>
                  <a:cubicBezTo>
                    <a:pt x="1024" y="6497"/>
                    <a:pt x="1510" y="6807"/>
                    <a:pt x="2195" y="7066"/>
                  </a:cubicBezTo>
                  <a:cubicBezTo>
                    <a:pt x="2906" y="7338"/>
                    <a:pt x="3595" y="7473"/>
                    <a:pt x="4248" y="7473"/>
                  </a:cubicBezTo>
                  <a:cubicBezTo>
                    <a:pt x="4476" y="7473"/>
                    <a:pt x="4703" y="7458"/>
                    <a:pt x="4927" y="7423"/>
                  </a:cubicBezTo>
                  <a:cubicBezTo>
                    <a:pt x="6061" y="7249"/>
                    <a:pt x="7157" y="6602"/>
                    <a:pt x="8010" y="5604"/>
                  </a:cubicBezTo>
                  <a:cubicBezTo>
                    <a:pt x="8743" y="4748"/>
                    <a:pt x="9295" y="3642"/>
                    <a:pt x="9655" y="2322"/>
                  </a:cubicBezTo>
                  <a:cubicBezTo>
                    <a:pt x="9940" y="1277"/>
                    <a:pt x="9880" y="519"/>
                    <a:pt x="9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4"/>
            <p:cNvSpPr/>
            <p:nvPr/>
          </p:nvSpPr>
          <p:spPr>
            <a:xfrm>
              <a:off x="5467575" y="2993600"/>
              <a:ext cx="28525" cy="121800"/>
            </a:xfrm>
            <a:custGeom>
              <a:avLst/>
              <a:gdLst/>
              <a:ahLst/>
              <a:cxnLst/>
              <a:rect l="l" t="t" r="r" b="b"/>
              <a:pathLst>
                <a:path w="1141" h="4872" extrusionOk="0">
                  <a:moveTo>
                    <a:pt x="935" y="1"/>
                  </a:moveTo>
                  <a:cubicBezTo>
                    <a:pt x="282" y="1536"/>
                    <a:pt x="1" y="3204"/>
                    <a:pt x="114" y="4871"/>
                  </a:cubicBezTo>
                  <a:lnTo>
                    <a:pt x="339" y="4855"/>
                  </a:lnTo>
                  <a:cubicBezTo>
                    <a:pt x="225" y="3226"/>
                    <a:pt x="503" y="1590"/>
                    <a:pt x="1141" y="86"/>
                  </a:cubicBezTo>
                  <a:lnTo>
                    <a:pt x="9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4"/>
            <p:cNvSpPr/>
            <p:nvPr/>
          </p:nvSpPr>
          <p:spPr>
            <a:xfrm>
              <a:off x="5335950" y="3135575"/>
              <a:ext cx="13050" cy="149575"/>
            </a:xfrm>
            <a:custGeom>
              <a:avLst/>
              <a:gdLst/>
              <a:ahLst/>
              <a:cxnLst/>
              <a:rect l="l" t="t" r="r" b="b"/>
              <a:pathLst>
                <a:path w="522" h="5983" extrusionOk="0">
                  <a:moveTo>
                    <a:pt x="203" y="1"/>
                  </a:moveTo>
                  <a:lnTo>
                    <a:pt x="1" y="92"/>
                  </a:lnTo>
                  <a:cubicBezTo>
                    <a:pt x="174" y="478"/>
                    <a:pt x="184" y="904"/>
                    <a:pt x="196" y="1315"/>
                  </a:cubicBezTo>
                  <a:lnTo>
                    <a:pt x="256" y="3626"/>
                  </a:lnTo>
                  <a:cubicBezTo>
                    <a:pt x="275" y="4388"/>
                    <a:pt x="297" y="5171"/>
                    <a:pt x="26" y="5904"/>
                  </a:cubicBezTo>
                  <a:lnTo>
                    <a:pt x="234" y="5983"/>
                  </a:lnTo>
                  <a:cubicBezTo>
                    <a:pt x="522" y="5209"/>
                    <a:pt x="500" y="4403"/>
                    <a:pt x="478" y="3620"/>
                  </a:cubicBezTo>
                  <a:lnTo>
                    <a:pt x="417" y="1308"/>
                  </a:lnTo>
                  <a:cubicBezTo>
                    <a:pt x="408" y="895"/>
                    <a:pt x="395" y="427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4"/>
            <p:cNvSpPr/>
            <p:nvPr/>
          </p:nvSpPr>
          <p:spPr>
            <a:xfrm>
              <a:off x="5241525" y="2905025"/>
              <a:ext cx="149875" cy="57500"/>
            </a:xfrm>
            <a:custGeom>
              <a:avLst/>
              <a:gdLst/>
              <a:ahLst/>
              <a:cxnLst/>
              <a:rect l="l" t="t" r="r" b="b"/>
              <a:pathLst>
                <a:path w="5995" h="2300" extrusionOk="0">
                  <a:moveTo>
                    <a:pt x="5167" y="1"/>
                  </a:moveTo>
                  <a:cubicBezTo>
                    <a:pt x="5159" y="1"/>
                    <a:pt x="5150" y="2"/>
                    <a:pt x="5142" y="3"/>
                  </a:cubicBezTo>
                  <a:cubicBezTo>
                    <a:pt x="5082" y="16"/>
                    <a:pt x="5044" y="76"/>
                    <a:pt x="5057" y="136"/>
                  </a:cubicBezTo>
                  <a:cubicBezTo>
                    <a:pt x="5079" y="231"/>
                    <a:pt x="5243" y="1071"/>
                    <a:pt x="4766" y="1229"/>
                  </a:cubicBezTo>
                  <a:cubicBezTo>
                    <a:pt x="4724" y="1241"/>
                    <a:pt x="4681" y="1247"/>
                    <a:pt x="4638" y="1247"/>
                  </a:cubicBezTo>
                  <a:cubicBezTo>
                    <a:pt x="4539" y="1247"/>
                    <a:pt x="4440" y="1215"/>
                    <a:pt x="4359" y="1153"/>
                  </a:cubicBezTo>
                  <a:cubicBezTo>
                    <a:pt x="4229" y="1052"/>
                    <a:pt x="4141" y="913"/>
                    <a:pt x="4103" y="755"/>
                  </a:cubicBezTo>
                  <a:cubicBezTo>
                    <a:pt x="4097" y="698"/>
                    <a:pt x="4062" y="654"/>
                    <a:pt x="4008" y="635"/>
                  </a:cubicBezTo>
                  <a:cubicBezTo>
                    <a:pt x="3994" y="629"/>
                    <a:pt x="3979" y="626"/>
                    <a:pt x="3964" y="626"/>
                  </a:cubicBezTo>
                  <a:cubicBezTo>
                    <a:pt x="3935" y="626"/>
                    <a:pt x="3906" y="637"/>
                    <a:pt x="3885" y="660"/>
                  </a:cubicBezTo>
                  <a:cubicBezTo>
                    <a:pt x="3850" y="695"/>
                    <a:pt x="3844" y="746"/>
                    <a:pt x="3866" y="790"/>
                  </a:cubicBezTo>
                  <a:cubicBezTo>
                    <a:pt x="4018" y="1084"/>
                    <a:pt x="3967" y="1491"/>
                    <a:pt x="3746" y="1753"/>
                  </a:cubicBezTo>
                  <a:cubicBezTo>
                    <a:pt x="3563" y="1961"/>
                    <a:pt x="3303" y="2078"/>
                    <a:pt x="3033" y="2078"/>
                  </a:cubicBezTo>
                  <a:cubicBezTo>
                    <a:pt x="2966" y="2078"/>
                    <a:pt x="2900" y="2071"/>
                    <a:pt x="2833" y="2056"/>
                  </a:cubicBezTo>
                  <a:cubicBezTo>
                    <a:pt x="2745" y="2041"/>
                    <a:pt x="2663" y="2006"/>
                    <a:pt x="2587" y="1959"/>
                  </a:cubicBezTo>
                  <a:cubicBezTo>
                    <a:pt x="2306" y="1763"/>
                    <a:pt x="2255" y="1390"/>
                    <a:pt x="2252" y="1200"/>
                  </a:cubicBezTo>
                  <a:lnTo>
                    <a:pt x="2252" y="1153"/>
                  </a:lnTo>
                  <a:cubicBezTo>
                    <a:pt x="2252" y="1094"/>
                    <a:pt x="2204" y="1045"/>
                    <a:pt x="2146" y="1045"/>
                  </a:cubicBezTo>
                  <a:cubicBezTo>
                    <a:pt x="2142" y="1045"/>
                    <a:pt x="2139" y="1045"/>
                    <a:pt x="2135" y="1046"/>
                  </a:cubicBezTo>
                  <a:cubicBezTo>
                    <a:pt x="2075" y="1046"/>
                    <a:pt x="2028" y="1096"/>
                    <a:pt x="2028" y="1156"/>
                  </a:cubicBezTo>
                  <a:lnTo>
                    <a:pt x="2028" y="1204"/>
                  </a:lnTo>
                  <a:cubicBezTo>
                    <a:pt x="2018" y="1409"/>
                    <a:pt x="1930" y="1605"/>
                    <a:pt x="1785" y="1750"/>
                  </a:cubicBezTo>
                  <a:cubicBezTo>
                    <a:pt x="1662" y="1878"/>
                    <a:pt x="1513" y="1948"/>
                    <a:pt x="1389" y="1948"/>
                  </a:cubicBezTo>
                  <a:cubicBezTo>
                    <a:pt x="1370" y="1948"/>
                    <a:pt x="1351" y="1946"/>
                    <a:pt x="1333" y="1943"/>
                  </a:cubicBezTo>
                  <a:cubicBezTo>
                    <a:pt x="1197" y="1914"/>
                    <a:pt x="1068" y="1788"/>
                    <a:pt x="1008" y="1621"/>
                  </a:cubicBezTo>
                  <a:cubicBezTo>
                    <a:pt x="960" y="1472"/>
                    <a:pt x="941" y="1321"/>
                    <a:pt x="951" y="1169"/>
                  </a:cubicBezTo>
                  <a:cubicBezTo>
                    <a:pt x="954" y="1131"/>
                    <a:pt x="954" y="1096"/>
                    <a:pt x="954" y="1058"/>
                  </a:cubicBezTo>
                  <a:cubicBezTo>
                    <a:pt x="954" y="998"/>
                    <a:pt x="903" y="951"/>
                    <a:pt x="843" y="948"/>
                  </a:cubicBezTo>
                  <a:cubicBezTo>
                    <a:pt x="787" y="951"/>
                    <a:pt x="736" y="995"/>
                    <a:pt x="730" y="1055"/>
                  </a:cubicBezTo>
                  <a:cubicBezTo>
                    <a:pt x="730" y="1087"/>
                    <a:pt x="727" y="1122"/>
                    <a:pt x="727" y="1156"/>
                  </a:cubicBezTo>
                  <a:cubicBezTo>
                    <a:pt x="701" y="1406"/>
                    <a:pt x="575" y="1636"/>
                    <a:pt x="382" y="1794"/>
                  </a:cubicBezTo>
                  <a:cubicBezTo>
                    <a:pt x="344" y="1829"/>
                    <a:pt x="303" y="1854"/>
                    <a:pt x="253" y="1867"/>
                  </a:cubicBezTo>
                  <a:cubicBezTo>
                    <a:pt x="247" y="1868"/>
                    <a:pt x="240" y="1869"/>
                    <a:pt x="234" y="1869"/>
                  </a:cubicBezTo>
                  <a:cubicBezTo>
                    <a:pt x="215" y="1869"/>
                    <a:pt x="198" y="1862"/>
                    <a:pt x="183" y="1848"/>
                  </a:cubicBezTo>
                  <a:lnTo>
                    <a:pt x="0" y="1974"/>
                  </a:lnTo>
                  <a:cubicBezTo>
                    <a:pt x="55" y="2050"/>
                    <a:pt x="145" y="2094"/>
                    <a:pt x="237" y="2094"/>
                  </a:cubicBezTo>
                  <a:cubicBezTo>
                    <a:pt x="256" y="2094"/>
                    <a:pt x="275" y="2092"/>
                    <a:pt x="294" y="2088"/>
                  </a:cubicBezTo>
                  <a:cubicBezTo>
                    <a:pt x="379" y="2066"/>
                    <a:pt x="458" y="2025"/>
                    <a:pt x="524" y="1965"/>
                  </a:cubicBezTo>
                  <a:cubicBezTo>
                    <a:pt x="629" y="1880"/>
                    <a:pt x="717" y="1775"/>
                    <a:pt x="787" y="1662"/>
                  </a:cubicBezTo>
                  <a:cubicBezTo>
                    <a:pt x="790" y="1674"/>
                    <a:pt x="793" y="1684"/>
                    <a:pt x="796" y="1696"/>
                  </a:cubicBezTo>
                  <a:cubicBezTo>
                    <a:pt x="888" y="1940"/>
                    <a:pt x="1068" y="2120"/>
                    <a:pt x="1286" y="2161"/>
                  </a:cubicBezTo>
                  <a:cubicBezTo>
                    <a:pt x="1320" y="2167"/>
                    <a:pt x="1354" y="2170"/>
                    <a:pt x="1390" y="2170"/>
                  </a:cubicBezTo>
                  <a:cubicBezTo>
                    <a:pt x="1579" y="2170"/>
                    <a:pt x="1777" y="2078"/>
                    <a:pt x="1943" y="1905"/>
                  </a:cubicBezTo>
                  <a:cubicBezTo>
                    <a:pt x="2009" y="1835"/>
                    <a:pt x="2066" y="1760"/>
                    <a:pt x="2113" y="1677"/>
                  </a:cubicBezTo>
                  <a:cubicBezTo>
                    <a:pt x="2179" y="1864"/>
                    <a:pt x="2299" y="2025"/>
                    <a:pt x="2461" y="2142"/>
                  </a:cubicBezTo>
                  <a:cubicBezTo>
                    <a:pt x="2558" y="2205"/>
                    <a:pt x="2669" y="2252"/>
                    <a:pt x="2786" y="2274"/>
                  </a:cubicBezTo>
                  <a:cubicBezTo>
                    <a:pt x="2865" y="2290"/>
                    <a:pt x="2947" y="2300"/>
                    <a:pt x="3029" y="2300"/>
                  </a:cubicBezTo>
                  <a:cubicBezTo>
                    <a:pt x="3370" y="2300"/>
                    <a:pt x="3692" y="2154"/>
                    <a:pt x="3913" y="1895"/>
                  </a:cubicBezTo>
                  <a:cubicBezTo>
                    <a:pt x="4059" y="1722"/>
                    <a:pt x="4147" y="1510"/>
                    <a:pt x="4169" y="1286"/>
                  </a:cubicBezTo>
                  <a:cubicBezTo>
                    <a:pt x="4188" y="1305"/>
                    <a:pt x="4207" y="1321"/>
                    <a:pt x="4229" y="1333"/>
                  </a:cubicBezTo>
                  <a:cubicBezTo>
                    <a:pt x="4349" y="1422"/>
                    <a:pt x="4493" y="1470"/>
                    <a:pt x="4639" y="1470"/>
                  </a:cubicBezTo>
                  <a:cubicBezTo>
                    <a:pt x="4705" y="1470"/>
                    <a:pt x="4771" y="1460"/>
                    <a:pt x="4836" y="1441"/>
                  </a:cubicBezTo>
                  <a:cubicBezTo>
                    <a:pt x="5148" y="1336"/>
                    <a:pt x="5287" y="1052"/>
                    <a:pt x="5319" y="717"/>
                  </a:cubicBezTo>
                  <a:cubicBezTo>
                    <a:pt x="5446" y="879"/>
                    <a:pt x="5638" y="971"/>
                    <a:pt x="5837" y="971"/>
                  </a:cubicBezTo>
                  <a:cubicBezTo>
                    <a:pt x="5889" y="971"/>
                    <a:pt x="5942" y="964"/>
                    <a:pt x="5995" y="951"/>
                  </a:cubicBezTo>
                  <a:lnTo>
                    <a:pt x="5947" y="733"/>
                  </a:lnTo>
                  <a:cubicBezTo>
                    <a:pt x="5918" y="740"/>
                    <a:pt x="5873" y="750"/>
                    <a:pt x="5820" y="750"/>
                  </a:cubicBezTo>
                  <a:cubicBezTo>
                    <a:pt x="5657" y="750"/>
                    <a:pt x="5413" y="655"/>
                    <a:pt x="5275" y="86"/>
                  </a:cubicBezTo>
                  <a:cubicBezTo>
                    <a:pt x="5264" y="34"/>
                    <a:pt x="5218" y="1"/>
                    <a:pt x="5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4"/>
            <p:cNvSpPr/>
            <p:nvPr/>
          </p:nvSpPr>
          <p:spPr>
            <a:xfrm>
              <a:off x="5228975" y="2932025"/>
              <a:ext cx="176100" cy="59325"/>
            </a:xfrm>
            <a:custGeom>
              <a:avLst/>
              <a:gdLst/>
              <a:ahLst/>
              <a:cxnLst/>
              <a:rect l="l" t="t" r="r" b="b"/>
              <a:pathLst>
                <a:path w="7044" h="2373" extrusionOk="0">
                  <a:moveTo>
                    <a:pt x="6961" y="0"/>
                  </a:moveTo>
                  <a:lnTo>
                    <a:pt x="6749" y="60"/>
                  </a:lnTo>
                  <a:cubicBezTo>
                    <a:pt x="6809" y="275"/>
                    <a:pt x="6778" y="503"/>
                    <a:pt x="6661" y="689"/>
                  </a:cubicBezTo>
                  <a:cubicBezTo>
                    <a:pt x="6551" y="858"/>
                    <a:pt x="6356" y="968"/>
                    <a:pt x="6178" y="968"/>
                  </a:cubicBezTo>
                  <a:cubicBezTo>
                    <a:pt x="6166" y="968"/>
                    <a:pt x="6155" y="968"/>
                    <a:pt x="6143" y="967"/>
                  </a:cubicBezTo>
                  <a:cubicBezTo>
                    <a:pt x="5837" y="948"/>
                    <a:pt x="5562" y="556"/>
                    <a:pt x="5439" y="203"/>
                  </a:cubicBezTo>
                  <a:cubicBezTo>
                    <a:pt x="5420" y="150"/>
                    <a:pt x="5378" y="128"/>
                    <a:pt x="5336" y="128"/>
                  </a:cubicBezTo>
                  <a:cubicBezTo>
                    <a:pt x="5267" y="128"/>
                    <a:pt x="5198" y="189"/>
                    <a:pt x="5227" y="275"/>
                  </a:cubicBezTo>
                  <a:cubicBezTo>
                    <a:pt x="5391" y="746"/>
                    <a:pt x="5331" y="1299"/>
                    <a:pt x="5085" y="1592"/>
                  </a:cubicBezTo>
                  <a:cubicBezTo>
                    <a:pt x="4954" y="1743"/>
                    <a:pt x="4785" y="1820"/>
                    <a:pt x="4574" y="1820"/>
                  </a:cubicBezTo>
                  <a:cubicBezTo>
                    <a:pt x="4524" y="1820"/>
                    <a:pt x="4472" y="1815"/>
                    <a:pt x="4419" y="1807"/>
                  </a:cubicBezTo>
                  <a:cubicBezTo>
                    <a:pt x="4059" y="1744"/>
                    <a:pt x="3866" y="1390"/>
                    <a:pt x="3806" y="1074"/>
                  </a:cubicBezTo>
                  <a:cubicBezTo>
                    <a:pt x="3793" y="1014"/>
                    <a:pt x="3745" y="986"/>
                    <a:pt x="3697" y="986"/>
                  </a:cubicBezTo>
                  <a:cubicBezTo>
                    <a:pt x="3640" y="986"/>
                    <a:pt x="3583" y="1026"/>
                    <a:pt x="3585" y="1100"/>
                  </a:cubicBezTo>
                  <a:cubicBezTo>
                    <a:pt x="3601" y="1434"/>
                    <a:pt x="3493" y="1744"/>
                    <a:pt x="3297" y="1927"/>
                  </a:cubicBezTo>
                  <a:cubicBezTo>
                    <a:pt x="3162" y="2055"/>
                    <a:pt x="2974" y="2121"/>
                    <a:pt x="2786" y="2121"/>
                  </a:cubicBezTo>
                  <a:cubicBezTo>
                    <a:pt x="2631" y="2121"/>
                    <a:pt x="2475" y="2077"/>
                    <a:pt x="2347" y="1987"/>
                  </a:cubicBezTo>
                  <a:cubicBezTo>
                    <a:pt x="2050" y="1779"/>
                    <a:pt x="1961" y="1390"/>
                    <a:pt x="1977" y="1084"/>
                  </a:cubicBezTo>
                  <a:lnTo>
                    <a:pt x="1977" y="1046"/>
                  </a:lnTo>
                  <a:cubicBezTo>
                    <a:pt x="1983" y="986"/>
                    <a:pt x="1936" y="932"/>
                    <a:pt x="1876" y="929"/>
                  </a:cubicBezTo>
                  <a:cubicBezTo>
                    <a:pt x="1871" y="928"/>
                    <a:pt x="1865" y="928"/>
                    <a:pt x="1860" y="928"/>
                  </a:cubicBezTo>
                  <a:cubicBezTo>
                    <a:pt x="1804" y="928"/>
                    <a:pt x="1756" y="972"/>
                    <a:pt x="1756" y="1030"/>
                  </a:cubicBezTo>
                  <a:cubicBezTo>
                    <a:pt x="1753" y="1046"/>
                    <a:pt x="1753" y="1059"/>
                    <a:pt x="1753" y="1071"/>
                  </a:cubicBezTo>
                  <a:cubicBezTo>
                    <a:pt x="1737" y="1299"/>
                    <a:pt x="1674" y="1520"/>
                    <a:pt x="1567" y="1725"/>
                  </a:cubicBezTo>
                  <a:cubicBezTo>
                    <a:pt x="1491" y="1877"/>
                    <a:pt x="1405" y="1978"/>
                    <a:pt x="1308" y="2038"/>
                  </a:cubicBezTo>
                  <a:cubicBezTo>
                    <a:pt x="1256" y="2071"/>
                    <a:pt x="1190" y="2093"/>
                    <a:pt x="1124" y="2093"/>
                  </a:cubicBezTo>
                  <a:cubicBezTo>
                    <a:pt x="1076" y="2093"/>
                    <a:pt x="1028" y="2081"/>
                    <a:pt x="985" y="2053"/>
                  </a:cubicBezTo>
                  <a:cubicBezTo>
                    <a:pt x="742" y="1895"/>
                    <a:pt x="695" y="1340"/>
                    <a:pt x="755" y="986"/>
                  </a:cubicBezTo>
                  <a:lnTo>
                    <a:pt x="758" y="964"/>
                  </a:lnTo>
                  <a:cubicBezTo>
                    <a:pt x="772" y="881"/>
                    <a:pt x="709" y="833"/>
                    <a:pt x="647" y="833"/>
                  </a:cubicBezTo>
                  <a:cubicBezTo>
                    <a:pt x="600" y="833"/>
                    <a:pt x="552" y="861"/>
                    <a:pt x="540" y="923"/>
                  </a:cubicBezTo>
                  <a:lnTo>
                    <a:pt x="537" y="945"/>
                  </a:lnTo>
                  <a:lnTo>
                    <a:pt x="426" y="1570"/>
                  </a:lnTo>
                  <a:cubicBezTo>
                    <a:pt x="382" y="1810"/>
                    <a:pt x="303" y="1990"/>
                    <a:pt x="183" y="2107"/>
                  </a:cubicBezTo>
                  <a:cubicBezTo>
                    <a:pt x="167" y="2126"/>
                    <a:pt x="145" y="2139"/>
                    <a:pt x="123" y="2151"/>
                  </a:cubicBezTo>
                  <a:lnTo>
                    <a:pt x="0" y="2338"/>
                  </a:lnTo>
                  <a:cubicBezTo>
                    <a:pt x="35" y="2360"/>
                    <a:pt x="76" y="2372"/>
                    <a:pt x="120" y="2372"/>
                  </a:cubicBezTo>
                  <a:cubicBezTo>
                    <a:pt x="202" y="2366"/>
                    <a:pt x="281" y="2328"/>
                    <a:pt x="341" y="2268"/>
                  </a:cubicBezTo>
                  <a:cubicBezTo>
                    <a:pt x="455" y="2148"/>
                    <a:pt x="540" y="2003"/>
                    <a:pt x="587" y="1842"/>
                  </a:cubicBezTo>
                  <a:cubicBezTo>
                    <a:pt x="644" y="2009"/>
                    <a:pt x="733" y="2154"/>
                    <a:pt x="865" y="2243"/>
                  </a:cubicBezTo>
                  <a:cubicBezTo>
                    <a:pt x="941" y="2291"/>
                    <a:pt x="1030" y="2316"/>
                    <a:pt x="1122" y="2316"/>
                  </a:cubicBezTo>
                  <a:cubicBezTo>
                    <a:pt x="1223" y="2316"/>
                    <a:pt x="1327" y="2286"/>
                    <a:pt x="1421" y="2227"/>
                  </a:cubicBezTo>
                  <a:cubicBezTo>
                    <a:pt x="1557" y="2148"/>
                    <a:pt x="1668" y="2016"/>
                    <a:pt x="1766" y="1829"/>
                  </a:cubicBezTo>
                  <a:cubicBezTo>
                    <a:pt x="1791" y="1775"/>
                    <a:pt x="1816" y="1722"/>
                    <a:pt x="1838" y="1665"/>
                  </a:cubicBezTo>
                  <a:cubicBezTo>
                    <a:pt x="1911" y="1867"/>
                    <a:pt x="2043" y="2044"/>
                    <a:pt x="2217" y="2170"/>
                  </a:cubicBezTo>
                  <a:cubicBezTo>
                    <a:pt x="2386" y="2288"/>
                    <a:pt x="2587" y="2346"/>
                    <a:pt x="2786" y="2346"/>
                  </a:cubicBezTo>
                  <a:cubicBezTo>
                    <a:pt x="3029" y="2346"/>
                    <a:pt x="3270" y="2260"/>
                    <a:pt x="3449" y="2091"/>
                  </a:cubicBezTo>
                  <a:cubicBezTo>
                    <a:pt x="3597" y="1946"/>
                    <a:pt x="3702" y="1766"/>
                    <a:pt x="3752" y="1567"/>
                  </a:cubicBezTo>
                  <a:cubicBezTo>
                    <a:pt x="3901" y="1817"/>
                    <a:pt x="4122" y="1981"/>
                    <a:pt x="4384" y="2025"/>
                  </a:cubicBezTo>
                  <a:cubicBezTo>
                    <a:pt x="4454" y="2037"/>
                    <a:pt x="4519" y="2042"/>
                    <a:pt x="4581" y="2042"/>
                  </a:cubicBezTo>
                  <a:cubicBezTo>
                    <a:pt x="4918" y="2042"/>
                    <a:pt x="5129" y="1881"/>
                    <a:pt x="5252" y="1734"/>
                  </a:cubicBezTo>
                  <a:cubicBezTo>
                    <a:pt x="5439" y="1513"/>
                    <a:pt x="5540" y="1185"/>
                    <a:pt x="5543" y="841"/>
                  </a:cubicBezTo>
                  <a:cubicBezTo>
                    <a:pt x="5698" y="1027"/>
                    <a:pt x="5894" y="1175"/>
                    <a:pt x="6130" y="1188"/>
                  </a:cubicBezTo>
                  <a:cubicBezTo>
                    <a:pt x="6139" y="1188"/>
                    <a:pt x="6148" y="1188"/>
                    <a:pt x="6157" y="1188"/>
                  </a:cubicBezTo>
                  <a:cubicBezTo>
                    <a:pt x="6435" y="1188"/>
                    <a:pt x="6694" y="1048"/>
                    <a:pt x="6847" y="812"/>
                  </a:cubicBezTo>
                  <a:cubicBezTo>
                    <a:pt x="6999" y="572"/>
                    <a:pt x="7043" y="275"/>
                    <a:pt x="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4"/>
            <p:cNvSpPr/>
            <p:nvPr/>
          </p:nvSpPr>
          <p:spPr>
            <a:xfrm>
              <a:off x="5225025" y="2935250"/>
              <a:ext cx="219375" cy="93850"/>
            </a:xfrm>
            <a:custGeom>
              <a:avLst/>
              <a:gdLst/>
              <a:ahLst/>
              <a:cxnLst/>
              <a:rect l="l" t="t" r="r" b="b"/>
              <a:pathLst>
                <a:path w="8775" h="3754" extrusionOk="0">
                  <a:moveTo>
                    <a:pt x="8465" y="1"/>
                  </a:moveTo>
                  <a:lnTo>
                    <a:pt x="8376" y="206"/>
                  </a:lnTo>
                  <a:cubicBezTo>
                    <a:pt x="8499" y="257"/>
                    <a:pt x="8543" y="440"/>
                    <a:pt x="8525" y="588"/>
                  </a:cubicBezTo>
                  <a:cubicBezTo>
                    <a:pt x="8477" y="955"/>
                    <a:pt x="8133" y="1267"/>
                    <a:pt x="7754" y="1290"/>
                  </a:cubicBezTo>
                  <a:cubicBezTo>
                    <a:pt x="7737" y="1291"/>
                    <a:pt x="7720" y="1291"/>
                    <a:pt x="7704" y="1291"/>
                  </a:cubicBezTo>
                  <a:cubicBezTo>
                    <a:pt x="7406" y="1291"/>
                    <a:pt x="7123" y="1132"/>
                    <a:pt x="6917" y="851"/>
                  </a:cubicBezTo>
                  <a:cubicBezTo>
                    <a:pt x="6895" y="816"/>
                    <a:pt x="6870" y="778"/>
                    <a:pt x="6847" y="743"/>
                  </a:cubicBezTo>
                  <a:cubicBezTo>
                    <a:pt x="6823" y="708"/>
                    <a:pt x="6791" y="694"/>
                    <a:pt x="6759" y="694"/>
                  </a:cubicBezTo>
                  <a:cubicBezTo>
                    <a:pt x="6681" y="694"/>
                    <a:pt x="6605" y="779"/>
                    <a:pt x="6661" y="866"/>
                  </a:cubicBezTo>
                  <a:cubicBezTo>
                    <a:pt x="6683" y="904"/>
                    <a:pt x="6708" y="939"/>
                    <a:pt x="6734" y="977"/>
                  </a:cubicBezTo>
                  <a:cubicBezTo>
                    <a:pt x="6870" y="1195"/>
                    <a:pt x="6942" y="1403"/>
                    <a:pt x="6948" y="1602"/>
                  </a:cubicBezTo>
                  <a:cubicBezTo>
                    <a:pt x="6955" y="1858"/>
                    <a:pt x="6851" y="2108"/>
                    <a:pt x="6658" y="2281"/>
                  </a:cubicBezTo>
                  <a:cubicBezTo>
                    <a:pt x="6529" y="2402"/>
                    <a:pt x="6356" y="2471"/>
                    <a:pt x="6179" y="2471"/>
                  </a:cubicBezTo>
                  <a:cubicBezTo>
                    <a:pt x="6148" y="2471"/>
                    <a:pt x="6117" y="2469"/>
                    <a:pt x="6086" y="2464"/>
                  </a:cubicBezTo>
                  <a:cubicBezTo>
                    <a:pt x="6017" y="2455"/>
                    <a:pt x="5950" y="2433"/>
                    <a:pt x="5887" y="2404"/>
                  </a:cubicBezTo>
                  <a:cubicBezTo>
                    <a:pt x="5584" y="2272"/>
                    <a:pt x="5357" y="2019"/>
                    <a:pt x="5218" y="1653"/>
                  </a:cubicBezTo>
                  <a:cubicBezTo>
                    <a:pt x="5198" y="1604"/>
                    <a:pt x="5158" y="1583"/>
                    <a:pt x="5118" y="1583"/>
                  </a:cubicBezTo>
                  <a:cubicBezTo>
                    <a:pt x="5054" y="1583"/>
                    <a:pt x="4989" y="1637"/>
                    <a:pt x="5006" y="1719"/>
                  </a:cubicBezTo>
                  <a:cubicBezTo>
                    <a:pt x="5063" y="1924"/>
                    <a:pt x="5095" y="2133"/>
                    <a:pt x="5095" y="2344"/>
                  </a:cubicBezTo>
                  <a:cubicBezTo>
                    <a:pt x="5091" y="2502"/>
                    <a:pt x="5057" y="2723"/>
                    <a:pt x="4924" y="2903"/>
                  </a:cubicBezTo>
                  <a:cubicBezTo>
                    <a:pt x="4787" y="3082"/>
                    <a:pt x="4561" y="3178"/>
                    <a:pt x="4325" y="3178"/>
                  </a:cubicBezTo>
                  <a:cubicBezTo>
                    <a:pt x="4185" y="3178"/>
                    <a:pt x="4043" y="3145"/>
                    <a:pt x="3913" y="3074"/>
                  </a:cubicBezTo>
                  <a:cubicBezTo>
                    <a:pt x="3616" y="2913"/>
                    <a:pt x="3414" y="2588"/>
                    <a:pt x="3310" y="2101"/>
                  </a:cubicBezTo>
                  <a:cubicBezTo>
                    <a:pt x="3297" y="2043"/>
                    <a:pt x="3250" y="2016"/>
                    <a:pt x="3204" y="2016"/>
                  </a:cubicBezTo>
                  <a:cubicBezTo>
                    <a:pt x="3149" y="2016"/>
                    <a:pt x="3094" y="2053"/>
                    <a:pt x="3092" y="2123"/>
                  </a:cubicBezTo>
                  <a:cubicBezTo>
                    <a:pt x="3086" y="2452"/>
                    <a:pt x="3057" y="2831"/>
                    <a:pt x="2877" y="3131"/>
                  </a:cubicBezTo>
                  <a:cubicBezTo>
                    <a:pt x="2751" y="3342"/>
                    <a:pt x="2507" y="3526"/>
                    <a:pt x="2258" y="3526"/>
                  </a:cubicBezTo>
                  <a:cubicBezTo>
                    <a:pt x="2208" y="3526"/>
                    <a:pt x="2159" y="3519"/>
                    <a:pt x="2110" y="3504"/>
                  </a:cubicBezTo>
                  <a:cubicBezTo>
                    <a:pt x="1886" y="3434"/>
                    <a:pt x="1702" y="3200"/>
                    <a:pt x="1570" y="2812"/>
                  </a:cubicBezTo>
                  <a:cubicBezTo>
                    <a:pt x="1522" y="2676"/>
                    <a:pt x="1488" y="2540"/>
                    <a:pt x="1466" y="2401"/>
                  </a:cubicBezTo>
                  <a:cubicBezTo>
                    <a:pt x="1475" y="2281"/>
                    <a:pt x="1475" y="2161"/>
                    <a:pt x="1462" y="2044"/>
                  </a:cubicBezTo>
                  <a:cubicBezTo>
                    <a:pt x="1456" y="1988"/>
                    <a:pt x="1409" y="1947"/>
                    <a:pt x="1355" y="1943"/>
                  </a:cubicBezTo>
                  <a:lnTo>
                    <a:pt x="1352" y="1943"/>
                  </a:lnTo>
                  <a:cubicBezTo>
                    <a:pt x="1295" y="1943"/>
                    <a:pt x="1248" y="1984"/>
                    <a:pt x="1241" y="2041"/>
                  </a:cubicBezTo>
                  <a:cubicBezTo>
                    <a:pt x="1226" y="2161"/>
                    <a:pt x="1226" y="2284"/>
                    <a:pt x="1241" y="2408"/>
                  </a:cubicBezTo>
                  <a:cubicBezTo>
                    <a:pt x="1216" y="2698"/>
                    <a:pt x="1115" y="2979"/>
                    <a:pt x="954" y="3222"/>
                  </a:cubicBezTo>
                  <a:cubicBezTo>
                    <a:pt x="858" y="3363"/>
                    <a:pt x="713" y="3501"/>
                    <a:pt x="569" y="3501"/>
                  </a:cubicBezTo>
                  <a:cubicBezTo>
                    <a:pt x="551" y="3501"/>
                    <a:pt x="533" y="3499"/>
                    <a:pt x="515" y="3494"/>
                  </a:cubicBezTo>
                  <a:cubicBezTo>
                    <a:pt x="332" y="3450"/>
                    <a:pt x="253" y="3188"/>
                    <a:pt x="237" y="2960"/>
                  </a:cubicBezTo>
                  <a:cubicBezTo>
                    <a:pt x="224" y="2701"/>
                    <a:pt x="243" y="2446"/>
                    <a:pt x="300" y="2193"/>
                  </a:cubicBezTo>
                  <a:lnTo>
                    <a:pt x="82" y="2145"/>
                  </a:lnTo>
                  <a:cubicBezTo>
                    <a:pt x="22" y="2417"/>
                    <a:pt x="0" y="2695"/>
                    <a:pt x="16" y="2973"/>
                  </a:cubicBezTo>
                  <a:cubicBezTo>
                    <a:pt x="41" y="3374"/>
                    <a:pt x="209" y="3649"/>
                    <a:pt x="461" y="3712"/>
                  </a:cubicBezTo>
                  <a:cubicBezTo>
                    <a:pt x="496" y="3721"/>
                    <a:pt x="531" y="3725"/>
                    <a:pt x="567" y="3725"/>
                  </a:cubicBezTo>
                  <a:cubicBezTo>
                    <a:pt x="765" y="3725"/>
                    <a:pt x="974" y="3593"/>
                    <a:pt x="1137" y="3349"/>
                  </a:cubicBezTo>
                  <a:cubicBezTo>
                    <a:pt x="1232" y="3210"/>
                    <a:pt x="1308" y="3055"/>
                    <a:pt x="1361" y="2897"/>
                  </a:cubicBezTo>
                  <a:cubicBezTo>
                    <a:pt x="1519" y="3349"/>
                    <a:pt x="1747" y="3624"/>
                    <a:pt x="2040" y="3718"/>
                  </a:cubicBezTo>
                  <a:cubicBezTo>
                    <a:pt x="2113" y="3740"/>
                    <a:pt x="2186" y="3753"/>
                    <a:pt x="2258" y="3753"/>
                  </a:cubicBezTo>
                  <a:cubicBezTo>
                    <a:pt x="2593" y="3753"/>
                    <a:pt x="2903" y="3519"/>
                    <a:pt x="3067" y="3241"/>
                  </a:cubicBezTo>
                  <a:cubicBezTo>
                    <a:pt x="3168" y="3068"/>
                    <a:pt x="3237" y="2875"/>
                    <a:pt x="3269" y="2673"/>
                  </a:cubicBezTo>
                  <a:cubicBezTo>
                    <a:pt x="3398" y="2945"/>
                    <a:pt x="3579" y="3144"/>
                    <a:pt x="3806" y="3267"/>
                  </a:cubicBezTo>
                  <a:cubicBezTo>
                    <a:pt x="3969" y="3354"/>
                    <a:pt x="4147" y="3397"/>
                    <a:pt x="4323" y="3397"/>
                  </a:cubicBezTo>
                  <a:cubicBezTo>
                    <a:pt x="4626" y="3397"/>
                    <a:pt x="4919" y="3269"/>
                    <a:pt x="5098" y="3033"/>
                  </a:cubicBezTo>
                  <a:cubicBezTo>
                    <a:pt x="5271" y="2809"/>
                    <a:pt x="5312" y="2534"/>
                    <a:pt x="5316" y="2348"/>
                  </a:cubicBezTo>
                  <a:lnTo>
                    <a:pt x="5316" y="2250"/>
                  </a:lnTo>
                  <a:cubicBezTo>
                    <a:pt x="5448" y="2404"/>
                    <a:pt x="5616" y="2524"/>
                    <a:pt x="5799" y="2607"/>
                  </a:cubicBezTo>
                  <a:cubicBezTo>
                    <a:pt x="5881" y="2645"/>
                    <a:pt x="5966" y="2670"/>
                    <a:pt x="6055" y="2686"/>
                  </a:cubicBezTo>
                  <a:cubicBezTo>
                    <a:pt x="6094" y="2691"/>
                    <a:pt x="6133" y="2693"/>
                    <a:pt x="6172" y="2693"/>
                  </a:cubicBezTo>
                  <a:cubicBezTo>
                    <a:pt x="6407" y="2693"/>
                    <a:pt x="6633" y="2605"/>
                    <a:pt x="6806" y="2446"/>
                  </a:cubicBezTo>
                  <a:cubicBezTo>
                    <a:pt x="7046" y="2228"/>
                    <a:pt x="7179" y="1918"/>
                    <a:pt x="7170" y="1593"/>
                  </a:cubicBezTo>
                  <a:cubicBezTo>
                    <a:pt x="7166" y="1511"/>
                    <a:pt x="7157" y="1432"/>
                    <a:pt x="7138" y="1353"/>
                  </a:cubicBezTo>
                  <a:lnTo>
                    <a:pt x="7138" y="1353"/>
                  </a:lnTo>
                  <a:cubicBezTo>
                    <a:pt x="7310" y="1456"/>
                    <a:pt x="7506" y="1512"/>
                    <a:pt x="7706" y="1512"/>
                  </a:cubicBezTo>
                  <a:cubicBezTo>
                    <a:pt x="7726" y="1512"/>
                    <a:pt x="7746" y="1512"/>
                    <a:pt x="7767" y="1511"/>
                  </a:cubicBezTo>
                  <a:cubicBezTo>
                    <a:pt x="8256" y="1482"/>
                    <a:pt x="8686" y="1091"/>
                    <a:pt x="8746" y="617"/>
                  </a:cubicBezTo>
                  <a:cubicBezTo>
                    <a:pt x="8774" y="389"/>
                    <a:pt x="8701" y="99"/>
                    <a:pt x="8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4"/>
            <p:cNvSpPr/>
            <p:nvPr/>
          </p:nvSpPr>
          <p:spPr>
            <a:xfrm>
              <a:off x="5230625" y="2961325"/>
              <a:ext cx="241800" cy="100775"/>
            </a:xfrm>
            <a:custGeom>
              <a:avLst/>
              <a:gdLst/>
              <a:ahLst/>
              <a:cxnLst/>
              <a:rect l="l" t="t" r="r" b="b"/>
              <a:pathLst>
                <a:path w="9672" h="4031" extrusionOk="0">
                  <a:moveTo>
                    <a:pt x="9450" y="0"/>
                  </a:moveTo>
                  <a:cubicBezTo>
                    <a:pt x="9425" y="231"/>
                    <a:pt x="9191" y="386"/>
                    <a:pt x="8980" y="458"/>
                  </a:cubicBezTo>
                  <a:cubicBezTo>
                    <a:pt x="8858" y="505"/>
                    <a:pt x="8728" y="527"/>
                    <a:pt x="8599" y="527"/>
                  </a:cubicBezTo>
                  <a:cubicBezTo>
                    <a:pt x="8536" y="527"/>
                    <a:pt x="8473" y="522"/>
                    <a:pt x="8411" y="512"/>
                  </a:cubicBezTo>
                  <a:cubicBezTo>
                    <a:pt x="8288" y="490"/>
                    <a:pt x="8174" y="439"/>
                    <a:pt x="8079" y="363"/>
                  </a:cubicBezTo>
                  <a:cubicBezTo>
                    <a:pt x="8032" y="303"/>
                    <a:pt x="7982" y="250"/>
                    <a:pt x="7925" y="202"/>
                  </a:cubicBezTo>
                  <a:cubicBezTo>
                    <a:pt x="7902" y="184"/>
                    <a:pt x="7878" y="176"/>
                    <a:pt x="7855" y="176"/>
                  </a:cubicBezTo>
                  <a:cubicBezTo>
                    <a:pt x="7776" y="176"/>
                    <a:pt x="7708" y="268"/>
                    <a:pt x="7764" y="351"/>
                  </a:cubicBezTo>
                  <a:cubicBezTo>
                    <a:pt x="7805" y="411"/>
                    <a:pt x="7855" y="468"/>
                    <a:pt x="7915" y="515"/>
                  </a:cubicBezTo>
                  <a:cubicBezTo>
                    <a:pt x="8319" y="1093"/>
                    <a:pt x="7931" y="1892"/>
                    <a:pt x="7227" y="1930"/>
                  </a:cubicBezTo>
                  <a:cubicBezTo>
                    <a:pt x="7214" y="1931"/>
                    <a:pt x="7202" y="1931"/>
                    <a:pt x="7189" y="1931"/>
                  </a:cubicBezTo>
                  <a:cubicBezTo>
                    <a:pt x="6922" y="1931"/>
                    <a:pt x="6643" y="1803"/>
                    <a:pt x="6453" y="1589"/>
                  </a:cubicBezTo>
                  <a:cubicBezTo>
                    <a:pt x="6431" y="1523"/>
                    <a:pt x="6402" y="1456"/>
                    <a:pt x="6371" y="1396"/>
                  </a:cubicBezTo>
                  <a:cubicBezTo>
                    <a:pt x="6348" y="1358"/>
                    <a:pt x="6310" y="1341"/>
                    <a:pt x="6273" y="1341"/>
                  </a:cubicBezTo>
                  <a:cubicBezTo>
                    <a:pt x="6224" y="1341"/>
                    <a:pt x="6176" y="1372"/>
                    <a:pt x="6165" y="1428"/>
                  </a:cubicBezTo>
                  <a:cubicBezTo>
                    <a:pt x="6143" y="1469"/>
                    <a:pt x="6140" y="1519"/>
                    <a:pt x="6159" y="1560"/>
                  </a:cubicBezTo>
                  <a:cubicBezTo>
                    <a:pt x="6188" y="1608"/>
                    <a:pt x="6222" y="1655"/>
                    <a:pt x="6257" y="1699"/>
                  </a:cubicBezTo>
                  <a:cubicBezTo>
                    <a:pt x="6345" y="2003"/>
                    <a:pt x="6295" y="2328"/>
                    <a:pt x="6118" y="2590"/>
                  </a:cubicBezTo>
                  <a:cubicBezTo>
                    <a:pt x="5939" y="2838"/>
                    <a:pt x="5642" y="2985"/>
                    <a:pt x="5350" y="2985"/>
                  </a:cubicBezTo>
                  <a:cubicBezTo>
                    <a:pt x="5281" y="2985"/>
                    <a:pt x="5212" y="2976"/>
                    <a:pt x="5145" y="2960"/>
                  </a:cubicBezTo>
                  <a:cubicBezTo>
                    <a:pt x="4785" y="2874"/>
                    <a:pt x="4510" y="2581"/>
                    <a:pt x="4450" y="2214"/>
                  </a:cubicBezTo>
                  <a:cubicBezTo>
                    <a:pt x="4438" y="2153"/>
                    <a:pt x="4390" y="2124"/>
                    <a:pt x="4342" y="2124"/>
                  </a:cubicBezTo>
                  <a:cubicBezTo>
                    <a:pt x="4284" y="2124"/>
                    <a:pt x="4226" y="2166"/>
                    <a:pt x="4229" y="2243"/>
                  </a:cubicBezTo>
                  <a:cubicBezTo>
                    <a:pt x="4248" y="2476"/>
                    <a:pt x="4270" y="2745"/>
                    <a:pt x="4185" y="2972"/>
                  </a:cubicBezTo>
                  <a:cubicBezTo>
                    <a:pt x="4072" y="3288"/>
                    <a:pt x="3729" y="3501"/>
                    <a:pt x="3376" y="3501"/>
                  </a:cubicBezTo>
                  <a:cubicBezTo>
                    <a:pt x="3305" y="3501"/>
                    <a:pt x="3234" y="3492"/>
                    <a:pt x="3165" y="3474"/>
                  </a:cubicBezTo>
                  <a:cubicBezTo>
                    <a:pt x="2777" y="3373"/>
                    <a:pt x="2445" y="3032"/>
                    <a:pt x="2306" y="2581"/>
                  </a:cubicBezTo>
                  <a:cubicBezTo>
                    <a:pt x="2289" y="2526"/>
                    <a:pt x="2245" y="2501"/>
                    <a:pt x="2201" y="2501"/>
                  </a:cubicBezTo>
                  <a:cubicBezTo>
                    <a:pt x="2143" y="2501"/>
                    <a:pt x="2084" y="2543"/>
                    <a:pt x="2088" y="2618"/>
                  </a:cubicBezTo>
                  <a:cubicBezTo>
                    <a:pt x="2097" y="2817"/>
                    <a:pt x="2107" y="3023"/>
                    <a:pt x="2069" y="3219"/>
                  </a:cubicBezTo>
                  <a:cubicBezTo>
                    <a:pt x="2031" y="3421"/>
                    <a:pt x="1943" y="3588"/>
                    <a:pt x="1823" y="3689"/>
                  </a:cubicBezTo>
                  <a:cubicBezTo>
                    <a:pt x="1721" y="3772"/>
                    <a:pt x="1598" y="3808"/>
                    <a:pt x="1472" y="3808"/>
                  </a:cubicBezTo>
                  <a:cubicBezTo>
                    <a:pt x="1272" y="3808"/>
                    <a:pt x="1065" y="3718"/>
                    <a:pt x="926" y="3585"/>
                  </a:cubicBezTo>
                  <a:cubicBezTo>
                    <a:pt x="708" y="3376"/>
                    <a:pt x="563" y="3051"/>
                    <a:pt x="480" y="2593"/>
                  </a:cubicBezTo>
                  <a:cubicBezTo>
                    <a:pt x="469" y="2531"/>
                    <a:pt x="421" y="2502"/>
                    <a:pt x="373" y="2502"/>
                  </a:cubicBezTo>
                  <a:cubicBezTo>
                    <a:pt x="317" y="2502"/>
                    <a:pt x="259" y="2542"/>
                    <a:pt x="259" y="2615"/>
                  </a:cubicBezTo>
                  <a:cubicBezTo>
                    <a:pt x="266" y="2963"/>
                    <a:pt x="237" y="3313"/>
                    <a:pt x="174" y="3658"/>
                  </a:cubicBezTo>
                  <a:cubicBezTo>
                    <a:pt x="171" y="3677"/>
                    <a:pt x="165" y="3699"/>
                    <a:pt x="155" y="3718"/>
                  </a:cubicBezTo>
                  <a:cubicBezTo>
                    <a:pt x="162" y="3712"/>
                    <a:pt x="171" y="3709"/>
                    <a:pt x="180" y="3709"/>
                  </a:cubicBezTo>
                  <a:cubicBezTo>
                    <a:pt x="186" y="3709"/>
                    <a:pt x="193" y="3710"/>
                    <a:pt x="199" y="3714"/>
                  </a:cubicBezTo>
                  <a:cubicBezTo>
                    <a:pt x="218" y="3727"/>
                    <a:pt x="228" y="3749"/>
                    <a:pt x="228" y="3771"/>
                  </a:cubicBezTo>
                  <a:lnTo>
                    <a:pt x="3" y="3752"/>
                  </a:lnTo>
                  <a:lnTo>
                    <a:pt x="3" y="3752"/>
                  </a:lnTo>
                  <a:cubicBezTo>
                    <a:pt x="0" y="3816"/>
                    <a:pt x="32" y="3876"/>
                    <a:pt x="86" y="3907"/>
                  </a:cubicBezTo>
                  <a:cubicBezTo>
                    <a:pt x="115" y="3923"/>
                    <a:pt x="146" y="3931"/>
                    <a:pt x="178" y="3931"/>
                  </a:cubicBezTo>
                  <a:cubicBezTo>
                    <a:pt x="215" y="3931"/>
                    <a:pt x="252" y="3920"/>
                    <a:pt x="285" y="3898"/>
                  </a:cubicBezTo>
                  <a:cubicBezTo>
                    <a:pt x="364" y="3841"/>
                    <a:pt x="382" y="3749"/>
                    <a:pt x="392" y="3699"/>
                  </a:cubicBezTo>
                  <a:cubicBezTo>
                    <a:pt x="417" y="3560"/>
                    <a:pt x="436" y="3421"/>
                    <a:pt x="452" y="3282"/>
                  </a:cubicBezTo>
                  <a:cubicBezTo>
                    <a:pt x="528" y="3455"/>
                    <a:pt x="638" y="3613"/>
                    <a:pt x="774" y="3746"/>
                  </a:cubicBezTo>
                  <a:cubicBezTo>
                    <a:pt x="964" y="3926"/>
                    <a:pt x="1213" y="4027"/>
                    <a:pt x="1472" y="4030"/>
                  </a:cubicBezTo>
                  <a:cubicBezTo>
                    <a:pt x="1476" y="4030"/>
                    <a:pt x="1481" y="4030"/>
                    <a:pt x="1485" y="4030"/>
                  </a:cubicBezTo>
                  <a:cubicBezTo>
                    <a:pt x="1660" y="4030"/>
                    <a:pt x="1829" y="3968"/>
                    <a:pt x="1962" y="3857"/>
                  </a:cubicBezTo>
                  <a:cubicBezTo>
                    <a:pt x="2126" y="3724"/>
                    <a:pt x="2240" y="3509"/>
                    <a:pt x="2287" y="3256"/>
                  </a:cubicBezTo>
                  <a:cubicBezTo>
                    <a:pt x="2296" y="3206"/>
                    <a:pt x="2306" y="3152"/>
                    <a:pt x="2309" y="3099"/>
                  </a:cubicBezTo>
                  <a:cubicBezTo>
                    <a:pt x="2508" y="3395"/>
                    <a:pt x="2792" y="3607"/>
                    <a:pt x="3108" y="3689"/>
                  </a:cubicBezTo>
                  <a:cubicBezTo>
                    <a:pt x="3198" y="3713"/>
                    <a:pt x="3289" y="3724"/>
                    <a:pt x="3380" y="3724"/>
                  </a:cubicBezTo>
                  <a:cubicBezTo>
                    <a:pt x="3823" y="3724"/>
                    <a:pt x="4247" y="3455"/>
                    <a:pt x="4394" y="3048"/>
                  </a:cubicBezTo>
                  <a:cubicBezTo>
                    <a:pt x="4428" y="2956"/>
                    <a:pt x="4447" y="2865"/>
                    <a:pt x="4460" y="2770"/>
                  </a:cubicBezTo>
                  <a:cubicBezTo>
                    <a:pt x="4618" y="2972"/>
                    <a:pt x="4839" y="3114"/>
                    <a:pt x="5092" y="3178"/>
                  </a:cubicBezTo>
                  <a:cubicBezTo>
                    <a:pt x="5176" y="3196"/>
                    <a:pt x="5260" y="3205"/>
                    <a:pt x="5344" y="3205"/>
                  </a:cubicBezTo>
                  <a:cubicBezTo>
                    <a:pt x="5715" y="3205"/>
                    <a:pt x="6071" y="3029"/>
                    <a:pt x="6295" y="2720"/>
                  </a:cubicBezTo>
                  <a:cubicBezTo>
                    <a:pt x="6453" y="2492"/>
                    <a:pt x="6532" y="2217"/>
                    <a:pt x="6516" y="1939"/>
                  </a:cubicBezTo>
                  <a:lnTo>
                    <a:pt x="6516" y="1939"/>
                  </a:lnTo>
                  <a:cubicBezTo>
                    <a:pt x="6716" y="2077"/>
                    <a:pt x="6952" y="2152"/>
                    <a:pt x="7193" y="2152"/>
                  </a:cubicBezTo>
                  <a:cubicBezTo>
                    <a:pt x="7208" y="2152"/>
                    <a:pt x="7222" y="2152"/>
                    <a:pt x="7236" y="2151"/>
                  </a:cubicBezTo>
                  <a:cubicBezTo>
                    <a:pt x="7681" y="2119"/>
                    <a:pt x="8070" y="1835"/>
                    <a:pt x="8231" y="1418"/>
                  </a:cubicBezTo>
                  <a:cubicBezTo>
                    <a:pt x="8313" y="1185"/>
                    <a:pt x="8319" y="935"/>
                    <a:pt x="8247" y="698"/>
                  </a:cubicBezTo>
                  <a:lnTo>
                    <a:pt x="8247" y="698"/>
                  </a:lnTo>
                  <a:cubicBezTo>
                    <a:pt x="8285" y="711"/>
                    <a:pt x="8326" y="723"/>
                    <a:pt x="8367" y="730"/>
                  </a:cubicBezTo>
                  <a:cubicBezTo>
                    <a:pt x="8443" y="743"/>
                    <a:pt x="8520" y="750"/>
                    <a:pt x="8597" y="750"/>
                  </a:cubicBezTo>
                  <a:cubicBezTo>
                    <a:pt x="8752" y="750"/>
                    <a:pt x="8906" y="723"/>
                    <a:pt x="9052" y="670"/>
                  </a:cubicBezTo>
                  <a:cubicBezTo>
                    <a:pt x="9409" y="547"/>
                    <a:pt x="9640" y="307"/>
                    <a:pt x="9671" y="25"/>
                  </a:cubicBezTo>
                  <a:lnTo>
                    <a:pt x="94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4"/>
            <p:cNvSpPr/>
            <p:nvPr/>
          </p:nvSpPr>
          <p:spPr>
            <a:xfrm>
              <a:off x="5235125" y="2971825"/>
              <a:ext cx="234925" cy="119650"/>
            </a:xfrm>
            <a:custGeom>
              <a:avLst/>
              <a:gdLst/>
              <a:ahLst/>
              <a:cxnLst/>
              <a:rect l="l" t="t" r="r" b="b"/>
              <a:pathLst>
                <a:path w="9397" h="4786" extrusionOk="0">
                  <a:moveTo>
                    <a:pt x="9134" y="0"/>
                  </a:moveTo>
                  <a:lnTo>
                    <a:pt x="8942" y="111"/>
                  </a:lnTo>
                  <a:cubicBezTo>
                    <a:pt x="9093" y="386"/>
                    <a:pt x="9150" y="714"/>
                    <a:pt x="9077" y="951"/>
                  </a:cubicBezTo>
                  <a:cubicBezTo>
                    <a:pt x="8986" y="1254"/>
                    <a:pt x="8863" y="1422"/>
                    <a:pt x="8654" y="1523"/>
                  </a:cubicBezTo>
                  <a:cubicBezTo>
                    <a:pt x="8544" y="1573"/>
                    <a:pt x="8424" y="1608"/>
                    <a:pt x="8304" y="1617"/>
                  </a:cubicBezTo>
                  <a:cubicBezTo>
                    <a:pt x="8272" y="1621"/>
                    <a:pt x="8240" y="1622"/>
                    <a:pt x="8207" y="1622"/>
                  </a:cubicBezTo>
                  <a:cubicBezTo>
                    <a:pt x="8045" y="1622"/>
                    <a:pt x="7874" y="1582"/>
                    <a:pt x="7666" y="1501"/>
                  </a:cubicBezTo>
                  <a:cubicBezTo>
                    <a:pt x="7651" y="1495"/>
                    <a:pt x="7637" y="1492"/>
                    <a:pt x="7622" y="1492"/>
                  </a:cubicBezTo>
                  <a:cubicBezTo>
                    <a:pt x="7569" y="1492"/>
                    <a:pt x="7522" y="1531"/>
                    <a:pt x="7514" y="1589"/>
                  </a:cubicBezTo>
                  <a:cubicBezTo>
                    <a:pt x="7505" y="1693"/>
                    <a:pt x="7511" y="1797"/>
                    <a:pt x="7530" y="1902"/>
                  </a:cubicBezTo>
                  <a:cubicBezTo>
                    <a:pt x="7590" y="2192"/>
                    <a:pt x="7511" y="2492"/>
                    <a:pt x="7312" y="2713"/>
                  </a:cubicBezTo>
                  <a:cubicBezTo>
                    <a:pt x="7107" y="2943"/>
                    <a:pt x="6819" y="3069"/>
                    <a:pt x="6522" y="3069"/>
                  </a:cubicBezTo>
                  <a:cubicBezTo>
                    <a:pt x="6416" y="3069"/>
                    <a:pt x="6308" y="3053"/>
                    <a:pt x="6203" y="3020"/>
                  </a:cubicBezTo>
                  <a:cubicBezTo>
                    <a:pt x="5979" y="2947"/>
                    <a:pt x="5809" y="2770"/>
                    <a:pt x="5749" y="2546"/>
                  </a:cubicBezTo>
                  <a:cubicBezTo>
                    <a:pt x="5733" y="2498"/>
                    <a:pt x="5688" y="2466"/>
                    <a:pt x="5641" y="2466"/>
                  </a:cubicBezTo>
                  <a:cubicBezTo>
                    <a:pt x="5631" y="2466"/>
                    <a:pt x="5622" y="2468"/>
                    <a:pt x="5613" y="2470"/>
                  </a:cubicBezTo>
                  <a:cubicBezTo>
                    <a:pt x="5556" y="2486"/>
                    <a:pt x="5521" y="2543"/>
                    <a:pt x="5534" y="2603"/>
                  </a:cubicBezTo>
                  <a:cubicBezTo>
                    <a:pt x="5613" y="2966"/>
                    <a:pt x="5505" y="3348"/>
                    <a:pt x="5246" y="3617"/>
                  </a:cubicBezTo>
                  <a:cubicBezTo>
                    <a:pt x="5056" y="3807"/>
                    <a:pt x="4801" y="3910"/>
                    <a:pt x="4540" y="3910"/>
                  </a:cubicBezTo>
                  <a:cubicBezTo>
                    <a:pt x="4450" y="3910"/>
                    <a:pt x="4360" y="3898"/>
                    <a:pt x="4270" y="3872"/>
                  </a:cubicBezTo>
                  <a:cubicBezTo>
                    <a:pt x="3970" y="3784"/>
                    <a:pt x="3734" y="3557"/>
                    <a:pt x="3632" y="3263"/>
                  </a:cubicBezTo>
                  <a:cubicBezTo>
                    <a:pt x="3623" y="3222"/>
                    <a:pt x="3610" y="3184"/>
                    <a:pt x="3598" y="3146"/>
                  </a:cubicBezTo>
                  <a:cubicBezTo>
                    <a:pt x="3578" y="3097"/>
                    <a:pt x="3538" y="3076"/>
                    <a:pt x="3497" y="3076"/>
                  </a:cubicBezTo>
                  <a:cubicBezTo>
                    <a:pt x="3432" y="3076"/>
                    <a:pt x="3365" y="3131"/>
                    <a:pt x="3383" y="3212"/>
                  </a:cubicBezTo>
                  <a:cubicBezTo>
                    <a:pt x="3392" y="3250"/>
                    <a:pt x="3405" y="3288"/>
                    <a:pt x="3418" y="3323"/>
                  </a:cubicBezTo>
                  <a:cubicBezTo>
                    <a:pt x="3481" y="3610"/>
                    <a:pt x="3402" y="3907"/>
                    <a:pt x="3206" y="4125"/>
                  </a:cubicBezTo>
                  <a:cubicBezTo>
                    <a:pt x="3051" y="4285"/>
                    <a:pt x="2841" y="4371"/>
                    <a:pt x="2625" y="4371"/>
                  </a:cubicBezTo>
                  <a:cubicBezTo>
                    <a:pt x="2534" y="4371"/>
                    <a:pt x="2442" y="4356"/>
                    <a:pt x="2353" y="4324"/>
                  </a:cubicBezTo>
                  <a:cubicBezTo>
                    <a:pt x="2113" y="4229"/>
                    <a:pt x="1924" y="4024"/>
                    <a:pt x="1756" y="3812"/>
                  </a:cubicBezTo>
                  <a:cubicBezTo>
                    <a:pt x="1684" y="3718"/>
                    <a:pt x="1621" y="3613"/>
                    <a:pt x="1573" y="3503"/>
                  </a:cubicBezTo>
                  <a:lnTo>
                    <a:pt x="1542" y="3440"/>
                  </a:lnTo>
                  <a:cubicBezTo>
                    <a:pt x="1520" y="3397"/>
                    <a:pt x="1482" y="3377"/>
                    <a:pt x="1444" y="3377"/>
                  </a:cubicBezTo>
                  <a:cubicBezTo>
                    <a:pt x="1387" y="3377"/>
                    <a:pt x="1330" y="3420"/>
                    <a:pt x="1330" y="3490"/>
                  </a:cubicBezTo>
                  <a:lnTo>
                    <a:pt x="1336" y="3876"/>
                  </a:lnTo>
                  <a:cubicBezTo>
                    <a:pt x="1346" y="3986"/>
                    <a:pt x="1336" y="4097"/>
                    <a:pt x="1314" y="4204"/>
                  </a:cubicBezTo>
                  <a:cubicBezTo>
                    <a:pt x="1276" y="4334"/>
                    <a:pt x="1185" y="4441"/>
                    <a:pt x="1068" y="4504"/>
                  </a:cubicBezTo>
                  <a:cubicBezTo>
                    <a:pt x="1000" y="4542"/>
                    <a:pt x="923" y="4562"/>
                    <a:pt x="845" y="4562"/>
                  </a:cubicBezTo>
                  <a:cubicBezTo>
                    <a:pt x="801" y="4562"/>
                    <a:pt x="757" y="4556"/>
                    <a:pt x="714" y="4542"/>
                  </a:cubicBezTo>
                  <a:cubicBezTo>
                    <a:pt x="490" y="4469"/>
                    <a:pt x="338" y="4236"/>
                    <a:pt x="193" y="3983"/>
                  </a:cubicBezTo>
                  <a:lnTo>
                    <a:pt x="0" y="4094"/>
                  </a:lnTo>
                  <a:cubicBezTo>
                    <a:pt x="127" y="4315"/>
                    <a:pt x="323" y="4649"/>
                    <a:pt x="645" y="4754"/>
                  </a:cubicBezTo>
                  <a:cubicBezTo>
                    <a:pt x="708" y="4776"/>
                    <a:pt x="771" y="4785"/>
                    <a:pt x="837" y="4785"/>
                  </a:cubicBezTo>
                  <a:cubicBezTo>
                    <a:pt x="954" y="4782"/>
                    <a:pt x="1071" y="4754"/>
                    <a:pt x="1175" y="4697"/>
                  </a:cubicBezTo>
                  <a:cubicBezTo>
                    <a:pt x="1346" y="4605"/>
                    <a:pt x="1475" y="4447"/>
                    <a:pt x="1529" y="4261"/>
                  </a:cubicBezTo>
                  <a:cubicBezTo>
                    <a:pt x="1557" y="4150"/>
                    <a:pt x="1567" y="4033"/>
                    <a:pt x="1561" y="3920"/>
                  </a:cubicBezTo>
                  <a:lnTo>
                    <a:pt x="1561" y="3920"/>
                  </a:lnTo>
                  <a:cubicBezTo>
                    <a:pt x="1570" y="3929"/>
                    <a:pt x="1576" y="3939"/>
                    <a:pt x="1586" y="3948"/>
                  </a:cubicBezTo>
                  <a:cubicBezTo>
                    <a:pt x="1772" y="4185"/>
                    <a:pt x="1987" y="4416"/>
                    <a:pt x="2274" y="4526"/>
                  </a:cubicBezTo>
                  <a:cubicBezTo>
                    <a:pt x="2391" y="4569"/>
                    <a:pt x="2512" y="4591"/>
                    <a:pt x="2631" y="4591"/>
                  </a:cubicBezTo>
                  <a:cubicBezTo>
                    <a:pt x="2905" y="4591"/>
                    <a:pt x="3173" y="4481"/>
                    <a:pt x="3370" y="4277"/>
                  </a:cubicBezTo>
                  <a:cubicBezTo>
                    <a:pt x="3512" y="4122"/>
                    <a:pt x="3610" y="3929"/>
                    <a:pt x="3645" y="3724"/>
                  </a:cubicBezTo>
                  <a:cubicBezTo>
                    <a:pt x="3794" y="3898"/>
                    <a:pt x="3989" y="4024"/>
                    <a:pt x="4210" y="4084"/>
                  </a:cubicBezTo>
                  <a:cubicBezTo>
                    <a:pt x="4320" y="4115"/>
                    <a:pt x="4432" y="4130"/>
                    <a:pt x="4543" y="4130"/>
                  </a:cubicBezTo>
                  <a:cubicBezTo>
                    <a:pt x="4860" y="4130"/>
                    <a:pt x="5170" y="4007"/>
                    <a:pt x="5404" y="3778"/>
                  </a:cubicBezTo>
                  <a:cubicBezTo>
                    <a:pt x="5606" y="3569"/>
                    <a:pt x="5736" y="3301"/>
                    <a:pt x="5771" y="3010"/>
                  </a:cubicBezTo>
                  <a:cubicBezTo>
                    <a:pt x="5872" y="3111"/>
                    <a:pt x="5998" y="3187"/>
                    <a:pt x="6134" y="3231"/>
                  </a:cubicBezTo>
                  <a:cubicBezTo>
                    <a:pt x="6262" y="3272"/>
                    <a:pt x="6394" y="3292"/>
                    <a:pt x="6525" y="3292"/>
                  </a:cubicBezTo>
                  <a:cubicBezTo>
                    <a:pt x="6885" y="3292"/>
                    <a:pt x="7237" y="3140"/>
                    <a:pt x="7483" y="2862"/>
                  </a:cubicBezTo>
                  <a:cubicBezTo>
                    <a:pt x="7631" y="2685"/>
                    <a:pt x="7729" y="2473"/>
                    <a:pt x="7764" y="2246"/>
                  </a:cubicBezTo>
                  <a:cubicBezTo>
                    <a:pt x="7779" y="2123"/>
                    <a:pt x="7776" y="1996"/>
                    <a:pt x="7751" y="1873"/>
                  </a:cubicBezTo>
                  <a:cubicBezTo>
                    <a:pt x="7748" y="1838"/>
                    <a:pt x="7742" y="1801"/>
                    <a:pt x="7738" y="1766"/>
                  </a:cubicBezTo>
                  <a:lnTo>
                    <a:pt x="7738" y="1766"/>
                  </a:lnTo>
                  <a:cubicBezTo>
                    <a:pt x="7891" y="1819"/>
                    <a:pt x="8051" y="1846"/>
                    <a:pt x="8211" y="1846"/>
                  </a:cubicBezTo>
                  <a:cubicBezTo>
                    <a:pt x="8249" y="1846"/>
                    <a:pt x="8288" y="1845"/>
                    <a:pt x="8326" y="1842"/>
                  </a:cubicBezTo>
                  <a:cubicBezTo>
                    <a:pt x="8474" y="1826"/>
                    <a:pt x="8620" y="1785"/>
                    <a:pt x="8752" y="1722"/>
                  </a:cubicBezTo>
                  <a:cubicBezTo>
                    <a:pt x="9090" y="1561"/>
                    <a:pt x="9213" y="1273"/>
                    <a:pt x="9292" y="1014"/>
                  </a:cubicBezTo>
                  <a:cubicBezTo>
                    <a:pt x="9396" y="660"/>
                    <a:pt x="9273" y="247"/>
                    <a:pt x="9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4"/>
            <p:cNvSpPr/>
            <p:nvPr/>
          </p:nvSpPr>
          <p:spPr>
            <a:xfrm>
              <a:off x="5256125" y="3013975"/>
              <a:ext cx="198600" cy="94225"/>
            </a:xfrm>
            <a:custGeom>
              <a:avLst/>
              <a:gdLst/>
              <a:ahLst/>
              <a:cxnLst/>
              <a:rect l="l" t="t" r="r" b="b"/>
              <a:pathLst>
                <a:path w="7944" h="3769" extrusionOk="0">
                  <a:moveTo>
                    <a:pt x="7833" y="1"/>
                  </a:moveTo>
                  <a:lnTo>
                    <a:pt x="7615" y="42"/>
                  </a:lnTo>
                  <a:cubicBezTo>
                    <a:pt x="7710" y="550"/>
                    <a:pt x="7533" y="1094"/>
                    <a:pt x="7170" y="1394"/>
                  </a:cubicBezTo>
                  <a:cubicBezTo>
                    <a:pt x="6962" y="1568"/>
                    <a:pt x="6721" y="1655"/>
                    <a:pt x="6489" y="1655"/>
                  </a:cubicBezTo>
                  <a:cubicBezTo>
                    <a:pt x="6292" y="1655"/>
                    <a:pt x="6101" y="1592"/>
                    <a:pt x="5941" y="1466"/>
                  </a:cubicBezTo>
                  <a:cubicBezTo>
                    <a:pt x="5921" y="1450"/>
                    <a:pt x="5898" y="1442"/>
                    <a:pt x="5873" y="1442"/>
                  </a:cubicBezTo>
                  <a:cubicBezTo>
                    <a:pt x="5859" y="1442"/>
                    <a:pt x="5845" y="1445"/>
                    <a:pt x="5831" y="1451"/>
                  </a:cubicBezTo>
                  <a:cubicBezTo>
                    <a:pt x="5793" y="1463"/>
                    <a:pt x="5768" y="1495"/>
                    <a:pt x="5761" y="1536"/>
                  </a:cubicBezTo>
                  <a:cubicBezTo>
                    <a:pt x="5720" y="1788"/>
                    <a:pt x="5667" y="2107"/>
                    <a:pt x="5477" y="2300"/>
                  </a:cubicBezTo>
                  <a:cubicBezTo>
                    <a:pt x="5360" y="2423"/>
                    <a:pt x="5187" y="2502"/>
                    <a:pt x="4946" y="2546"/>
                  </a:cubicBezTo>
                  <a:cubicBezTo>
                    <a:pt x="4858" y="2565"/>
                    <a:pt x="4767" y="2575"/>
                    <a:pt x="4676" y="2575"/>
                  </a:cubicBezTo>
                  <a:cubicBezTo>
                    <a:pt x="4585" y="2575"/>
                    <a:pt x="4493" y="2565"/>
                    <a:pt x="4403" y="2546"/>
                  </a:cubicBezTo>
                  <a:cubicBezTo>
                    <a:pt x="4258" y="2509"/>
                    <a:pt x="4144" y="2423"/>
                    <a:pt x="4024" y="2256"/>
                  </a:cubicBezTo>
                  <a:cubicBezTo>
                    <a:pt x="4003" y="2225"/>
                    <a:pt x="3969" y="2208"/>
                    <a:pt x="3933" y="2208"/>
                  </a:cubicBezTo>
                  <a:cubicBezTo>
                    <a:pt x="3915" y="2208"/>
                    <a:pt x="3896" y="2213"/>
                    <a:pt x="3879" y="2221"/>
                  </a:cubicBezTo>
                  <a:cubicBezTo>
                    <a:pt x="3828" y="2250"/>
                    <a:pt x="3809" y="2310"/>
                    <a:pt x="3832" y="2363"/>
                  </a:cubicBezTo>
                  <a:cubicBezTo>
                    <a:pt x="3920" y="2565"/>
                    <a:pt x="3879" y="2828"/>
                    <a:pt x="3734" y="3017"/>
                  </a:cubicBezTo>
                  <a:cubicBezTo>
                    <a:pt x="3585" y="3197"/>
                    <a:pt x="3367" y="3311"/>
                    <a:pt x="3134" y="3327"/>
                  </a:cubicBezTo>
                  <a:cubicBezTo>
                    <a:pt x="3110" y="3328"/>
                    <a:pt x="3086" y="3329"/>
                    <a:pt x="3062" y="3329"/>
                  </a:cubicBezTo>
                  <a:cubicBezTo>
                    <a:pt x="2866" y="3329"/>
                    <a:pt x="2653" y="3272"/>
                    <a:pt x="2442" y="3162"/>
                  </a:cubicBezTo>
                  <a:cubicBezTo>
                    <a:pt x="2281" y="3074"/>
                    <a:pt x="2199" y="2957"/>
                    <a:pt x="2088" y="2777"/>
                  </a:cubicBezTo>
                  <a:cubicBezTo>
                    <a:pt x="2065" y="2740"/>
                    <a:pt x="2031" y="2724"/>
                    <a:pt x="1997" y="2724"/>
                  </a:cubicBezTo>
                  <a:cubicBezTo>
                    <a:pt x="1922" y="2724"/>
                    <a:pt x="1850" y="2801"/>
                    <a:pt x="1895" y="2888"/>
                  </a:cubicBezTo>
                  <a:cubicBezTo>
                    <a:pt x="1959" y="3011"/>
                    <a:pt x="1930" y="3191"/>
                    <a:pt x="1826" y="3317"/>
                  </a:cubicBezTo>
                  <a:cubicBezTo>
                    <a:pt x="1706" y="3459"/>
                    <a:pt x="1523" y="3513"/>
                    <a:pt x="1390" y="3535"/>
                  </a:cubicBezTo>
                  <a:cubicBezTo>
                    <a:pt x="1335" y="3544"/>
                    <a:pt x="1280" y="3548"/>
                    <a:pt x="1225" y="3548"/>
                  </a:cubicBezTo>
                  <a:cubicBezTo>
                    <a:pt x="813" y="3548"/>
                    <a:pt x="404" y="3315"/>
                    <a:pt x="190" y="2944"/>
                  </a:cubicBezTo>
                  <a:lnTo>
                    <a:pt x="0" y="3058"/>
                  </a:lnTo>
                  <a:cubicBezTo>
                    <a:pt x="256" y="3494"/>
                    <a:pt x="724" y="3762"/>
                    <a:pt x="1229" y="3769"/>
                  </a:cubicBezTo>
                  <a:cubicBezTo>
                    <a:pt x="1295" y="3769"/>
                    <a:pt x="1359" y="3766"/>
                    <a:pt x="1425" y="3756"/>
                  </a:cubicBezTo>
                  <a:cubicBezTo>
                    <a:pt x="1595" y="3728"/>
                    <a:pt x="1832" y="3655"/>
                    <a:pt x="1997" y="3462"/>
                  </a:cubicBezTo>
                  <a:cubicBezTo>
                    <a:pt x="2060" y="3387"/>
                    <a:pt x="2104" y="3301"/>
                    <a:pt x="2129" y="3207"/>
                  </a:cubicBezTo>
                  <a:cubicBezTo>
                    <a:pt x="2192" y="3267"/>
                    <a:pt x="2262" y="3317"/>
                    <a:pt x="2338" y="3358"/>
                  </a:cubicBezTo>
                  <a:cubicBezTo>
                    <a:pt x="2563" y="3484"/>
                    <a:pt x="2814" y="3550"/>
                    <a:pt x="3070" y="3550"/>
                  </a:cubicBezTo>
                  <a:cubicBezTo>
                    <a:pt x="3098" y="3550"/>
                    <a:pt x="3125" y="3549"/>
                    <a:pt x="3153" y="3548"/>
                  </a:cubicBezTo>
                  <a:cubicBezTo>
                    <a:pt x="3449" y="3529"/>
                    <a:pt x="3724" y="3387"/>
                    <a:pt x="3911" y="3153"/>
                  </a:cubicBezTo>
                  <a:cubicBezTo>
                    <a:pt x="4021" y="3008"/>
                    <a:pt x="4087" y="2831"/>
                    <a:pt x="4097" y="2648"/>
                  </a:cubicBezTo>
                  <a:cubicBezTo>
                    <a:pt x="4176" y="2701"/>
                    <a:pt x="4261" y="2742"/>
                    <a:pt x="4350" y="2764"/>
                  </a:cubicBezTo>
                  <a:cubicBezTo>
                    <a:pt x="4459" y="2787"/>
                    <a:pt x="4570" y="2799"/>
                    <a:pt x="4681" y="2799"/>
                  </a:cubicBezTo>
                  <a:cubicBezTo>
                    <a:pt x="4784" y="2799"/>
                    <a:pt x="4887" y="2789"/>
                    <a:pt x="4988" y="2768"/>
                  </a:cubicBezTo>
                  <a:cubicBezTo>
                    <a:pt x="5275" y="2714"/>
                    <a:pt x="5487" y="2613"/>
                    <a:pt x="5638" y="2458"/>
                  </a:cubicBezTo>
                  <a:cubicBezTo>
                    <a:pt x="5828" y="2262"/>
                    <a:pt x="5903" y="1991"/>
                    <a:pt x="5951" y="1744"/>
                  </a:cubicBezTo>
                  <a:cubicBezTo>
                    <a:pt x="6116" y="1836"/>
                    <a:pt x="6298" y="1881"/>
                    <a:pt x="6484" y="1881"/>
                  </a:cubicBezTo>
                  <a:cubicBezTo>
                    <a:pt x="6768" y="1881"/>
                    <a:pt x="7060" y="1775"/>
                    <a:pt x="7312" y="1567"/>
                  </a:cubicBezTo>
                  <a:cubicBezTo>
                    <a:pt x="7735" y="1217"/>
                    <a:pt x="7944" y="588"/>
                    <a:pt x="78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4"/>
            <p:cNvSpPr/>
            <p:nvPr/>
          </p:nvSpPr>
          <p:spPr>
            <a:xfrm>
              <a:off x="5283200" y="3053150"/>
              <a:ext cx="155100" cy="65875"/>
            </a:xfrm>
            <a:custGeom>
              <a:avLst/>
              <a:gdLst/>
              <a:ahLst/>
              <a:cxnLst/>
              <a:rect l="l" t="t" r="r" b="b"/>
              <a:pathLst>
                <a:path w="6204" h="2635" extrusionOk="0">
                  <a:moveTo>
                    <a:pt x="5986" y="0"/>
                  </a:moveTo>
                  <a:cubicBezTo>
                    <a:pt x="5907" y="373"/>
                    <a:pt x="5673" y="692"/>
                    <a:pt x="5342" y="882"/>
                  </a:cubicBezTo>
                  <a:cubicBezTo>
                    <a:pt x="5156" y="981"/>
                    <a:pt x="4951" y="1033"/>
                    <a:pt x="4745" y="1033"/>
                  </a:cubicBezTo>
                  <a:cubicBezTo>
                    <a:pt x="4631" y="1033"/>
                    <a:pt x="4518" y="1017"/>
                    <a:pt x="4407" y="986"/>
                  </a:cubicBezTo>
                  <a:cubicBezTo>
                    <a:pt x="4397" y="961"/>
                    <a:pt x="4381" y="942"/>
                    <a:pt x="4363" y="929"/>
                  </a:cubicBezTo>
                  <a:cubicBezTo>
                    <a:pt x="4344" y="915"/>
                    <a:pt x="4319" y="908"/>
                    <a:pt x="4295" y="908"/>
                  </a:cubicBezTo>
                  <a:cubicBezTo>
                    <a:pt x="4287" y="908"/>
                    <a:pt x="4279" y="908"/>
                    <a:pt x="4271" y="910"/>
                  </a:cubicBezTo>
                  <a:cubicBezTo>
                    <a:pt x="4220" y="923"/>
                    <a:pt x="4138" y="945"/>
                    <a:pt x="4132" y="1033"/>
                  </a:cubicBezTo>
                  <a:cubicBezTo>
                    <a:pt x="4129" y="1081"/>
                    <a:pt x="4154" y="1122"/>
                    <a:pt x="4195" y="1144"/>
                  </a:cubicBezTo>
                  <a:cubicBezTo>
                    <a:pt x="4189" y="1463"/>
                    <a:pt x="4002" y="1779"/>
                    <a:pt x="3702" y="1952"/>
                  </a:cubicBezTo>
                  <a:cubicBezTo>
                    <a:pt x="3529" y="2053"/>
                    <a:pt x="3326" y="2103"/>
                    <a:pt x="3112" y="2103"/>
                  </a:cubicBezTo>
                  <a:cubicBezTo>
                    <a:pt x="2955" y="2103"/>
                    <a:pt x="2793" y="2076"/>
                    <a:pt x="2632" y="2022"/>
                  </a:cubicBezTo>
                  <a:cubicBezTo>
                    <a:pt x="2490" y="1974"/>
                    <a:pt x="2366" y="1886"/>
                    <a:pt x="2272" y="1769"/>
                  </a:cubicBezTo>
                  <a:cubicBezTo>
                    <a:pt x="2249" y="1741"/>
                    <a:pt x="2218" y="1729"/>
                    <a:pt x="2187" y="1729"/>
                  </a:cubicBezTo>
                  <a:cubicBezTo>
                    <a:pt x="2134" y="1729"/>
                    <a:pt x="2082" y="1767"/>
                    <a:pt x="2076" y="1829"/>
                  </a:cubicBezTo>
                  <a:cubicBezTo>
                    <a:pt x="2060" y="1993"/>
                    <a:pt x="1950" y="2158"/>
                    <a:pt x="1788" y="2259"/>
                  </a:cubicBezTo>
                  <a:cubicBezTo>
                    <a:pt x="1649" y="2344"/>
                    <a:pt x="1476" y="2391"/>
                    <a:pt x="1242" y="2407"/>
                  </a:cubicBezTo>
                  <a:cubicBezTo>
                    <a:pt x="1204" y="2410"/>
                    <a:pt x="1156" y="2412"/>
                    <a:pt x="1101" y="2412"/>
                  </a:cubicBezTo>
                  <a:cubicBezTo>
                    <a:pt x="838" y="2412"/>
                    <a:pt x="421" y="2360"/>
                    <a:pt x="178" y="2053"/>
                  </a:cubicBezTo>
                  <a:lnTo>
                    <a:pt x="1" y="2192"/>
                  </a:lnTo>
                  <a:cubicBezTo>
                    <a:pt x="295" y="2562"/>
                    <a:pt x="759" y="2634"/>
                    <a:pt x="1087" y="2634"/>
                  </a:cubicBezTo>
                  <a:cubicBezTo>
                    <a:pt x="1150" y="2634"/>
                    <a:pt x="1207" y="2634"/>
                    <a:pt x="1261" y="2628"/>
                  </a:cubicBezTo>
                  <a:cubicBezTo>
                    <a:pt x="1529" y="2609"/>
                    <a:pt x="1735" y="2549"/>
                    <a:pt x="1905" y="2445"/>
                  </a:cubicBezTo>
                  <a:cubicBezTo>
                    <a:pt x="2057" y="2353"/>
                    <a:pt x="2177" y="2218"/>
                    <a:pt x="2246" y="2056"/>
                  </a:cubicBezTo>
                  <a:cubicBezTo>
                    <a:pt x="2341" y="2132"/>
                    <a:pt x="2445" y="2192"/>
                    <a:pt x="2562" y="2233"/>
                  </a:cubicBezTo>
                  <a:cubicBezTo>
                    <a:pt x="2743" y="2295"/>
                    <a:pt x="2928" y="2325"/>
                    <a:pt x="3107" y="2325"/>
                  </a:cubicBezTo>
                  <a:cubicBezTo>
                    <a:pt x="3361" y="2325"/>
                    <a:pt x="3605" y="2264"/>
                    <a:pt x="3813" y="2145"/>
                  </a:cubicBezTo>
                  <a:cubicBezTo>
                    <a:pt x="4151" y="1949"/>
                    <a:pt x="4375" y="1602"/>
                    <a:pt x="4413" y="1216"/>
                  </a:cubicBezTo>
                  <a:cubicBezTo>
                    <a:pt x="4523" y="1242"/>
                    <a:pt x="4634" y="1255"/>
                    <a:pt x="4746" y="1255"/>
                  </a:cubicBezTo>
                  <a:cubicBezTo>
                    <a:pt x="4990" y="1255"/>
                    <a:pt x="5232" y="1194"/>
                    <a:pt x="5449" y="1074"/>
                  </a:cubicBezTo>
                  <a:cubicBezTo>
                    <a:pt x="5834" y="853"/>
                    <a:pt x="6109" y="480"/>
                    <a:pt x="6204" y="48"/>
                  </a:cubicBezTo>
                  <a:lnTo>
                    <a:pt x="59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4"/>
            <p:cNvSpPr/>
            <p:nvPr/>
          </p:nvSpPr>
          <p:spPr>
            <a:xfrm>
              <a:off x="5220275" y="2778775"/>
              <a:ext cx="125100" cy="41875"/>
            </a:xfrm>
            <a:custGeom>
              <a:avLst/>
              <a:gdLst/>
              <a:ahLst/>
              <a:cxnLst/>
              <a:rect l="l" t="t" r="r" b="b"/>
              <a:pathLst>
                <a:path w="5004" h="1675" extrusionOk="0">
                  <a:moveTo>
                    <a:pt x="3797" y="1"/>
                  </a:moveTo>
                  <a:cubicBezTo>
                    <a:pt x="3455" y="1"/>
                    <a:pt x="3103" y="69"/>
                    <a:pt x="2761" y="205"/>
                  </a:cubicBezTo>
                  <a:cubicBezTo>
                    <a:pt x="2221" y="420"/>
                    <a:pt x="1712" y="796"/>
                    <a:pt x="1251" y="1323"/>
                  </a:cubicBezTo>
                  <a:cubicBezTo>
                    <a:pt x="1226" y="1355"/>
                    <a:pt x="1198" y="1383"/>
                    <a:pt x="1166" y="1412"/>
                  </a:cubicBezTo>
                  <a:cubicBezTo>
                    <a:pt x="1119" y="1308"/>
                    <a:pt x="1030" y="1207"/>
                    <a:pt x="948" y="1185"/>
                  </a:cubicBezTo>
                  <a:cubicBezTo>
                    <a:pt x="922" y="1178"/>
                    <a:pt x="896" y="1175"/>
                    <a:pt x="871" y="1175"/>
                  </a:cubicBezTo>
                  <a:cubicBezTo>
                    <a:pt x="756" y="1175"/>
                    <a:pt x="651" y="1235"/>
                    <a:pt x="566" y="1308"/>
                  </a:cubicBezTo>
                  <a:cubicBezTo>
                    <a:pt x="515" y="1235"/>
                    <a:pt x="436" y="1191"/>
                    <a:pt x="348" y="1185"/>
                  </a:cubicBezTo>
                  <a:cubicBezTo>
                    <a:pt x="346" y="1184"/>
                    <a:pt x="344" y="1184"/>
                    <a:pt x="343" y="1184"/>
                  </a:cubicBezTo>
                  <a:cubicBezTo>
                    <a:pt x="184" y="1184"/>
                    <a:pt x="41" y="1325"/>
                    <a:pt x="1" y="1469"/>
                  </a:cubicBezTo>
                  <a:lnTo>
                    <a:pt x="215" y="1529"/>
                  </a:lnTo>
                  <a:cubicBezTo>
                    <a:pt x="234" y="1462"/>
                    <a:pt x="288" y="1409"/>
                    <a:pt x="339" y="1409"/>
                  </a:cubicBezTo>
                  <a:lnTo>
                    <a:pt x="342" y="1409"/>
                  </a:lnTo>
                  <a:cubicBezTo>
                    <a:pt x="361" y="1412"/>
                    <a:pt x="380" y="1425"/>
                    <a:pt x="389" y="1443"/>
                  </a:cubicBezTo>
                  <a:cubicBezTo>
                    <a:pt x="399" y="1456"/>
                    <a:pt x="402" y="1472"/>
                    <a:pt x="395" y="1485"/>
                  </a:cubicBezTo>
                  <a:cubicBezTo>
                    <a:pt x="349" y="1567"/>
                    <a:pt x="419" y="1649"/>
                    <a:pt x="495" y="1649"/>
                  </a:cubicBezTo>
                  <a:cubicBezTo>
                    <a:pt x="523" y="1649"/>
                    <a:pt x="551" y="1637"/>
                    <a:pt x="575" y="1611"/>
                  </a:cubicBezTo>
                  <a:cubicBezTo>
                    <a:pt x="632" y="1551"/>
                    <a:pt x="777" y="1398"/>
                    <a:pt x="870" y="1398"/>
                  </a:cubicBezTo>
                  <a:cubicBezTo>
                    <a:pt x="875" y="1398"/>
                    <a:pt x="880" y="1398"/>
                    <a:pt x="885" y="1399"/>
                  </a:cubicBezTo>
                  <a:cubicBezTo>
                    <a:pt x="917" y="1428"/>
                    <a:pt x="945" y="1462"/>
                    <a:pt x="964" y="1500"/>
                  </a:cubicBezTo>
                  <a:cubicBezTo>
                    <a:pt x="954" y="1513"/>
                    <a:pt x="951" y="1526"/>
                    <a:pt x="948" y="1538"/>
                  </a:cubicBezTo>
                  <a:cubicBezTo>
                    <a:pt x="935" y="1598"/>
                    <a:pt x="977" y="1658"/>
                    <a:pt x="1037" y="1671"/>
                  </a:cubicBezTo>
                  <a:cubicBezTo>
                    <a:pt x="1052" y="1674"/>
                    <a:pt x="1071" y="1674"/>
                    <a:pt x="1087" y="1674"/>
                  </a:cubicBezTo>
                  <a:cubicBezTo>
                    <a:pt x="1245" y="1674"/>
                    <a:pt x="1362" y="1541"/>
                    <a:pt x="1422" y="1469"/>
                  </a:cubicBezTo>
                  <a:cubicBezTo>
                    <a:pt x="1855" y="970"/>
                    <a:pt x="2335" y="616"/>
                    <a:pt x="2843" y="411"/>
                  </a:cubicBezTo>
                  <a:cubicBezTo>
                    <a:pt x="3159" y="286"/>
                    <a:pt x="3483" y="223"/>
                    <a:pt x="3797" y="223"/>
                  </a:cubicBezTo>
                  <a:cubicBezTo>
                    <a:pt x="4055" y="223"/>
                    <a:pt x="4306" y="265"/>
                    <a:pt x="4539" y="351"/>
                  </a:cubicBezTo>
                  <a:cubicBezTo>
                    <a:pt x="4656" y="395"/>
                    <a:pt x="4776" y="474"/>
                    <a:pt x="4773" y="569"/>
                  </a:cubicBezTo>
                  <a:lnTo>
                    <a:pt x="4994" y="578"/>
                  </a:lnTo>
                  <a:cubicBezTo>
                    <a:pt x="5003" y="392"/>
                    <a:pt x="4864" y="234"/>
                    <a:pt x="4615" y="142"/>
                  </a:cubicBezTo>
                  <a:cubicBezTo>
                    <a:pt x="4357" y="48"/>
                    <a:pt x="4081" y="1"/>
                    <a:pt x="37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4"/>
            <p:cNvSpPr/>
            <p:nvPr/>
          </p:nvSpPr>
          <p:spPr>
            <a:xfrm>
              <a:off x="5246175" y="2731850"/>
              <a:ext cx="47400" cy="51925"/>
            </a:xfrm>
            <a:custGeom>
              <a:avLst/>
              <a:gdLst/>
              <a:ahLst/>
              <a:cxnLst/>
              <a:rect l="l" t="t" r="r" b="b"/>
              <a:pathLst>
                <a:path w="1896" h="2077" extrusionOk="0">
                  <a:moveTo>
                    <a:pt x="873" y="1"/>
                  </a:moveTo>
                  <a:cubicBezTo>
                    <a:pt x="865" y="1"/>
                    <a:pt x="858" y="1"/>
                    <a:pt x="850" y="1"/>
                  </a:cubicBezTo>
                  <a:cubicBezTo>
                    <a:pt x="695" y="11"/>
                    <a:pt x="547" y="105"/>
                    <a:pt x="440" y="257"/>
                  </a:cubicBezTo>
                  <a:cubicBezTo>
                    <a:pt x="361" y="383"/>
                    <a:pt x="301" y="522"/>
                    <a:pt x="266" y="667"/>
                  </a:cubicBezTo>
                  <a:cubicBezTo>
                    <a:pt x="133" y="1119"/>
                    <a:pt x="45" y="1583"/>
                    <a:pt x="1" y="2054"/>
                  </a:cubicBezTo>
                  <a:lnTo>
                    <a:pt x="222" y="2076"/>
                  </a:lnTo>
                  <a:cubicBezTo>
                    <a:pt x="266" y="1621"/>
                    <a:pt x="351" y="1170"/>
                    <a:pt x="477" y="731"/>
                  </a:cubicBezTo>
                  <a:cubicBezTo>
                    <a:pt x="506" y="607"/>
                    <a:pt x="556" y="491"/>
                    <a:pt x="620" y="386"/>
                  </a:cubicBezTo>
                  <a:cubicBezTo>
                    <a:pt x="686" y="288"/>
                    <a:pt x="777" y="228"/>
                    <a:pt x="866" y="222"/>
                  </a:cubicBezTo>
                  <a:cubicBezTo>
                    <a:pt x="910" y="222"/>
                    <a:pt x="958" y="228"/>
                    <a:pt x="999" y="247"/>
                  </a:cubicBezTo>
                  <a:cubicBezTo>
                    <a:pt x="1188" y="314"/>
                    <a:pt x="1352" y="478"/>
                    <a:pt x="1469" y="715"/>
                  </a:cubicBezTo>
                  <a:cubicBezTo>
                    <a:pt x="1577" y="939"/>
                    <a:pt x="1627" y="1192"/>
                    <a:pt x="1678" y="1435"/>
                  </a:cubicBezTo>
                  <a:lnTo>
                    <a:pt x="1896" y="1391"/>
                  </a:lnTo>
                  <a:cubicBezTo>
                    <a:pt x="1842" y="1132"/>
                    <a:pt x="1785" y="866"/>
                    <a:pt x="1668" y="617"/>
                  </a:cubicBezTo>
                  <a:cubicBezTo>
                    <a:pt x="1529" y="330"/>
                    <a:pt x="1318" y="124"/>
                    <a:pt x="1074" y="36"/>
                  </a:cubicBezTo>
                  <a:cubicBezTo>
                    <a:pt x="1012" y="13"/>
                    <a:pt x="942" y="1"/>
                    <a:pt x="8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4"/>
            <p:cNvSpPr/>
            <p:nvPr/>
          </p:nvSpPr>
          <p:spPr>
            <a:xfrm>
              <a:off x="5261100" y="2734775"/>
              <a:ext cx="9825" cy="41325"/>
            </a:xfrm>
            <a:custGeom>
              <a:avLst/>
              <a:gdLst/>
              <a:ahLst/>
              <a:cxnLst/>
              <a:rect l="l" t="t" r="r" b="b"/>
              <a:pathLst>
                <a:path w="393" h="1653" extrusionOk="0">
                  <a:moveTo>
                    <a:pt x="209" y="1"/>
                  </a:moveTo>
                  <a:lnTo>
                    <a:pt x="0" y="70"/>
                  </a:lnTo>
                  <a:cubicBezTo>
                    <a:pt x="165" y="560"/>
                    <a:pt x="165" y="1091"/>
                    <a:pt x="4" y="1583"/>
                  </a:cubicBezTo>
                  <a:lnTo>
                    <a:pt x="215" y="1653"/>
                  </a:lnTo>
                  <a:cubicBezTo>
                    <a:pt x="392" y="1116"/>
                    <a:pt x="389" y="535"/>
                    <a:pt x="2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4"/>
            <p:cNvSpPr/>
            <p:nvPr/>
          </p:nvSpPr>
          <p:spPr>
            <a:xfrm>
              <a:off x="5202825" y="2841050"/>
              <a:ext cx="121700" cy="40475"/>
            </a:xfrm>
            <a:custGeom>
              <a:avLst/>
              <a:gdLst/>
              <a:ahLst/>
              <a:cxnLst/>
              <a:rect l="l" t="t" r="r" b="b"/>
              <a:pathLst>
                <a:path w="4868" h="1619" extrusionOk="0">
                  <a:moveTo>
                    <a:pt x="951" y="219"/>
                  </a:moveTo>
                  <a:cubicBezTo>
                    <a:pt x="967" y="219"/>
                    <a:pt x="983" y="220"/>
                    <a:pt x="999" y="222"/>
                  </a:cubicBezTo>
                  <a:cubicBezTo>
                    <a:pt x="1179" y="251"/>
                    <a:pt x="1321" y="386"/>
                    <a:pt x="1362" y="563"/>
                  </a:cubicBezTo>
                  <a:cubicBezTo>
                    <a:pt x="1371" y="607"/>
                    <a:pt x="1409" y="639"/>
                    <a:pt x="1453" y="649"/>
                  </a:cubicBezTo>
                  <a:cubicBezTo>
                    <a:pt x="1619" y="677"/>
                    <a:pt x="1784" y="687"/>
                    <a:pt x="1946" y="687"/>
                  </a:cubicBezTo>
                  <a:cubicBezTo>
                    <a:pt x="2223" y="687"/>
                    <a:pt x="2494" y="656"/>
                    <a:pt x="2761" y="626"/>
                  </a:cubicBezTo>
                  <a:cubicBezTo>
                    <a:pt x="3030" y="599"/>
                    <a:pt x="3290" y="570"/>
                    <a:pt x="3549" y="570"/>
                  </a:cubicBezTo>
                  <a:cubicBezTo>
                    <a:pt x="3705" y="570"/>
                    <a:pt x="3861" y="580"/>
                    <a:pt x="4018" y="607"/>
                  </a:cubicBezTo>
                  <a:cubicBezTo>
                    <a:pt x="4160" y="633"/>
                    <a:pt x="4340" y="677"/>
                    <a:pt x="4463" y="794"/>
                  </a:cubicBezTo>
                  <a:cubicBezTo>
                    <a:pt x="4558" y="889"/>
                    <a:pt x="4618" y="1062"/>
                    <a:pt x="4549" y="1179"/>
                  </a:cubicBezTo>
                  <a:cubicBezTo>
                    <a:pt x="4492" y="1274"/>
                    <a:pt x="4375" y="1328"/>
                    <a:pt x="4166" y="1356"/>
                  </a:cubicBezTo>
                  <a:cubicBezTo>
                    <a:pt x="3940" y="1385"/>
                    <a:pt x="3710" y="1396"/>
                    <a:pt x="3481" y="1396"/>
                  </a:cubicBezTo>
                  <a:cubicBezTo>
                    <a:pt x="3168" y="1396"/>
                    <a:pt x="2854" y="1376"/>
                    <a:pt x="2546" y="1356"/>
                  </a:cubicBezTo>
                  <a:lnTo>
                    <a:pt x="935" y="1252"/>
                  </a:lnTo>
                  <a:cubicBezTo>
                    <a:pt x="676" y="1239"/>
                    <a:pt x="569" y="1233"/>
                    <a:pt x="440" y="1015"/>
                  </a:cubicBezTo>
                  <a:cubicBezTo>
                    <a:pt x="370" y="898"/>
                    <a:pt x="316" y="772"/>
                    <a:pt x="282" y="639"/>
                  </a:cubicBezTo>
                  <a:cubicBezTo>
                    <a:pt x="279" y="620"/>
                    <a:pt x="272" y="570"/>
                    <a:pt x="266" y="513"/>
                  </a:cubicBezTo>
                  <a:cubicBezTo>
                    <a:pt x="263" y="506"/>
                    <a:pt x="263" y="500"/>
                    <a:pt x="263" y="494"/>
                  </a:cubicBezTo>
                  <a:lnTo>
                    <a:pt x="263" y="494"/>
                  </a:lnTo>
                  <a:cubicBezTo>
                    <a:pt x="303" y="509"/>
                    <a:pt x="345" y="518"/>
                    <a:pt x="385" y="518"/>
                  </a:cubicBezTo>
                  <a:cubicBezTo>
                    <a:pt x="396" y="518"/>
                    <a:pt x="407" y="517"/>
                    <a:pt x="417" y="516"/>
                  </a:cubicBezTo>
                  <a:cubicBezTo>
                    <a:pt x="496" y="506"/>
                    <a:pt x="566" y="462"/>
                    <a:pt x="607" y="399"/>
                  </a:cubicBezTo>
                  <a:cubicBezTo>
                    <a:pt x="620" y="380"/>
                    <a:pt x="632" y="364"/>
                    <a:pt x="645" y="352"/>
                  </a:cubicBezTo>
                  <a:cubicBezTo>
                    <a:pt x="725" y="268"/>
                    <a:pt x="838" y="219"/>
                    <a:pt x="951" y="219"/>
                  </a:cubicBezTo>
                  <a:close/>
                  <a:moveTo>
                    <a:pt x="956" y="0"/>
                  </a:moveTo>
                  <a:cubicBezTo>
                    <a:pt x="748" y="0"/>
                    <a:pt x="552" y="99"/>
                    <a:pt x="427" y="266"/>
                  </a:cubicBezTo>
                  <a:cubicBezTo>
                    <a:pt x="408" y="298"/>
                    <a:pt x="408" y="298"/>
                    <a:pt x="389" y="298"/>
                  </a:cubicBezTo>
                  <a:cubicBezTo>
                    <a:pt x="388" y="299"/>
                    <a:pt x="387" y="299"/>
                    <a:pt x="384" y="299"/>
                  </a:cubicBezTo>
                  <a:cubicBezTo>
                    <a:pt x="373" y="299"/>
                    <a:pt x="347" y="293"/>
                    <a:pt x="288" y="263"/>
                  </a:cubicBezTo>
                  <a:cubicBezTo>
                    <a:pt x="263" y="247"/>
                    <a:pt x="237" y="232"/>
                    <a:pt x="212" y="219"/>
                  </a:cubicBezTo>
                  <a:lnTo>
                    <a:pt x="177" y="197"/>
                  </a:lnTo>
                  <a:lnTo>
                    <a:pt x="171" y="194"/>
                  </a:lnTo>
                  <a:cubicBezTo>
                    <a:pt x="154" y="183"/>
                    <a:pt x="134" y="178"/>
                    <a:pt x="114" y="178"/>
                  </a:cubicBezTo>
                  <a:cubicBezTo>
                    <a:pt x="77" y="178"/>
                    <a:pt x="40" y="196"/>
                    <a:pt x="20" y="232"/>
                  </a:cubicBezTo>
                  <a:cubicBezTo>
                    <a:pt x="1" y="266"/>
                    <a:pt x="1" y="307"/>
                    <a:pt x="20" y="339"/>
                  </a:cubicBezTo>
                  <a:cubicBezTo>
                    <a:pt x="26" y="374"/>
                    <a:pt x="38" y="478"/>
                    <a:pt x="45" y="538"/>
                  </a:cubicBezTo>
                  <a:cubicBezTo>
                    <a:pt x="51" y="611"/>
                    <a:pt x="61" y="677"/>
                    <a:pt x="67" y="696"/>
                  </a:cubicBezTo>
                  <a:cubicBezTo>
                    <a:pt x="108" y="848"/>
                    <a:pt x="168" y="993"/>
                    <a:pt x="247" y="1129"/>
                  </a:cubicBezTo>
                  <a:cubicBezTo>
                    <a:pt x="436" y="1451"/>
                    <a:pt x="651" y="1463"/>
                    <a:pt x="926" y="1476"/>
                  </a:cubicBezTo>
                  <a:lnTo>
                    <a:pt x="2534" y="1580"/>
                  </a:lnTo>
                  <a:cubicBezTo>
                    <a:pt x="2846" y="1599"/>
                    <a:pt x="3165" y="1618"/>
                    <a:pt x="3484" y="1618"/>
                  </a:cubicBezTo>
                  <a:cubicBezTo>
                    <a:pt x="3508" y="1618"/>
                    <a:pt x="3532" y="1619"/>
                    <a:pt x="3555" y="1619"/>
                  </a:cubicBezTo>
                  <a:cubicBezTo>
                    <a:pt x="3769" y="1619"/>
                    <a:pt x="3982" y="1606"/>
                    <a:pt x="4195" y="1580"/>
                  </a:cubicBezTo>
                  <a:cubicBezTo>
                    <a:pt x="4384" y="1555"/>
                    <a:pt x="4621" y="1498"/>
                    <a:pt x="4738" y="1296"/>
                  </a:cubicBezTo>
                  <a:cubicBezTo>
                    <a:pt x="4868" y="1072"/>
                    <a:pt x="4773" y="791"/>
                    <a:pt x="4618" y="639"/>
                  </a:cubicBezTo>
                  <a:cubicBezTo>
                    <a:pt x="4451" y="478"/>
                    <a:pt x="4230" y="421"/>
                    <a:pt x="4056" y="393"/>
                  </a:cubicBezTo>
                  <a:cubicBezTo>
                    <a:pt x="3881" y="362"/>
                    <a:pt x="3707" y="350"/>
                    <a:pt x="3535" y="350"/>
                  </a:cubicBezTo>
                  <a:cubicBezTo>
                    <a:pt x="3264" y="350"/>
                    <a:pt x="2997" y="379"/>
                    <a:pt x="2736" y="408"/>
                  </a:cubicBezTo>
                  <a:cubicBezTo>
                    <a:pt x="2470" y="438"/>
                    <a:pt x="2213" y="467"/>
                    <a:pt x="1956" y="467"/>
                  </a:cubicBezTo>
                  <a:cubicBezTo>
                    <a:pt x="1824" y="467"/>
                    <a:pt x="1691" y="459"/>
                    <a:pt x="1558" y="440"/>
                  </a:cubicBezTo>
                  <a:cubicBezTo>
                    <a:pt x="1476" y="210"/>
                    <a:pt x="1270" y="39"/>
                    <a:pt x="1027" y="4"/>
                  </a:cubicBezTo>
                  <a:cubicBezTo>
                    <a:pt x="1003" y="2"/>
                    <a:pt x="980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4"/>
            <p:cNvSpPr/>
            <p:nvPr/>
          </p:nvSpPr>
          <p:spPr>
            <a:xfrm>
              <a:off x="5212225" y="2845700"/>
              <a:ext cx="27575" cy="28400"/>
            </a:xfrm>
            <a:custGeom>
              <a:avLst/>
              <a:gdLst/>
              <a:ahLst/>
              <a:cxnLst/>
              <a:rect l="l" t="t" r="r" b="b"/>
              <a:pathLst>
                <a:path w="1103" h="1136" extrusionOk="0">
                  <a:moveTo>
                    <a:pt x="559" y="222"/>
                  </a:moveTo>
                  <a:cubicBezTo>
                    <a:pt x="594" y="222"/>
                    <a:pt x="626" y="232"/>
                    <a:pt x="654" y="245"/>
                  </a:cubicBezTo>
                  <a:cubicBezTo>
                    <a:pt x="777" y="305"/>
                    <a:pt x="875" y="478"/>
                    <a:pt x="866" y="633"/>
                  </a:cubicBezTo>
                  <a:cubicBezTo>
                    <a:pt x="863" y="722"/>
                    <a:pt x="822" y="835"/>
                    <a:pt x="661" y="895"/>
                  </a:cubicBezTo>
                  <a:cubicBezTo>
                    <a:pt x="628" y="908"/>
                    <a:pt x="594" y="914"/>
                    <a:pt x="561" y="914"/>
                  </a:cubicBezTo>
                  <a:cubicBezTo>
                    <a:pt x="463" y="914"/>
                    <a:pt x="370" y="861"/>
                    <a:pt x="323" y="769"/>
                  </a:cubicBezTo>
                  <a:cubicBezTo>
                    <a:pt x="244" y="636"/>
                    <a:pt x="237" y="431"/>
                    <a:pt x="383" y="301"/>
                  </a:cubicBezTo>
                  <a:cubicBezTo>
                    <a:pt x="430" y="254"/>
                    <a:pt x="493" y="226"/>
                    <a:pt x="559" y="222"/>
                  </a:cubicBezTo>
                  <a:close/>
                  <a:moveTo>
                    <a:pt x="562" y="0"/>
                  </a:moveTo>
                  <a:cubicBezTo>
                    <a:pt x="450" y="0"/>
                    <a:pt x="339" y="45"/>
                    <a:pt x="237" y="134"/>
                  </a:cubicBezTo>
                  <a:cubicBezTo>
                    <a:pt x="0" y="346"/>
                    <a:pt x="7" y="671"/>
                    <a:pt x="133" y="883"/>
                  </a:cubicBezTo>
                  <a:cubicBezTo>
                    <a:pt x="218" y="1037"/>
                    <a:pt x="379" y="1135"/>
                    <a:pt x="556" y="1135"/>
                  </a:cubicBezTo>
                  <a:cubicBezTo>
                    <a:pt x="616" y="1135"/>
                    <a:pt x="676" y="1123"/>
                    <a:pt x="733" y="1104"/>
                  </a:cubicBezTo>
                  <a:cubicBezTo>
                    <a:pt x="948" y="1028"/>
                    <a:pt x="1077" y="860"/>
                    <a:pt x="1090" y="646"/>
                  </a:cubicBezTo>
                  <a:cubicBezTo>
                    <a:pt x="1103" y="399"/>
                    <a:pt x="954" y="144"/>
                    <a:pt x="749" y="42"/>
                  </a:cubicBezTo>
                  <a:cubicBezTo>
                    <a:pt x="688" y="14"/>
                    <a:pt x="625" y="0"/>
                    <a:pt x="5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4"/>
            <p:cNvSpPr/>
            <p:nvPr/>
          </p:nvSpPr>
          <p:spPr>
            <a:xfrm>
              <a:off x="5251550" y="2856300"/>
              <a:ext cx="6425" cy="22375"/>
            </a:xfrm>
            <a:custGeom>
              <a:avLst/>
              <a:gdLst/>
              <a:ahLst/>
              <a:cxnLst/>
              <a:rect l="l" t="t" r="r" b="b"/>
              <a:pathLst>
                <a:path w="257" h="895" extrusionOk="0">
                  <a:moveTo>
                    <a:pt x="256" y="1"/>
                  </a:moveTo>
                  <a:lnTo>
                    <a:pt x="32" y="4"/>
                  </a:lnTo>
                  <a:lnTo>
                    <a:pt x="3" y="667"/>
                  </a:lnTo>
                  <a:cubicBezTo>
                    <a:pt x="3" y="680"/>
                    <a:pt x="3" y="692"/>
                    <a:pt x="0" y="702"/>
                  </a:cubicBezTo>
                  <a:cubicBezTo>
                    <a:pt x="7" y="689"/>
                    <a:pt x="19" y="680"/>
                    <a:pt x="35" y="680"/>
                  </a:cubicBezTo>
                  <a:lnTo>
                    <a:pt x="86" y="894"/>
                  </a:lnTo>
                  <a:cubicBezTo>
                    <a:pt x="136" y="882"/>
                    <a:pt x="221" y="841"/>
                    <a:pt x="228" y="677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4"/>
            <p:cNvSpPr/>
            <p:nvPr/>
          </p:nvSpPr>
          <p:spPr>
            <a:xfrm>
              <a:off x="5268525" y="2854100"/>
              <a:ext cx="6175" cy="22525"/>
            </a:xfrm>
            <a:custGeom>
              <a:avLst/>
              <a:gdLst/>
              <a:ahLst/>
              <a:cxnLst/>
              <a:rect l="l" t="t" r="r" b="b"/>
              <a:pathLst>
                <a:path w="247" h="901" extrusionOk="0">
                  <a:moveTo>
                    <a:pt x="22" y="0"/>
                  </a:moveTo>
                  <a:lnTo>
                    <a:pt x="0" y="897"/>
                  </a:lnTo>
                  <a:lnTo>
                    <a:pt x="225" y="900"/>
                  </a:lnTo>
                  <a:lnTo>
                    <a:pt x="24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>
              <a:off x="5287225" y="2853075"/>
              <a:ext cx="9350" cy="25275"/>
            </a:xfrm>
            <a:custGeom>
              <a:avLst/>
              <a:gdLst/>
              <a:ahLst/>
              <a:cxnLst/>
              <a:rect l="l" t="t" r="r" b="b"/>
              <a:pathLst>
                <a:path w="374" h="1011" extrusionOk="0">
                  <a:moveTo>
                    <a:pt x="197" y="0"/>
                  </a:moveTo>
                  <a:lnTo>
                    <a:pt x="1" y="108"/>
                  </a:lnTo>
                  <a:cubicBezTo>
                    <a:pt x="137" y="357"/>
                    <a:pt x="143" y="657"/>
                    <a:pt x="23" y="913"/>
                  </a:cubicBezTo>
                  <a:lnTo>
                    <a:pt x="222" y="1011"/>
                  </a:lnTo>
                  <a:cubicBezTo>
                    <a:pt x="374" y="689"/>
                    <a:pt x="364" y="313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5301450" y="2853775"/>
              <a:ext cx="10050" cy="25700"/>
            </a:xfrm>
            <a:custGeom>
              <a:avLst/>
              <a:gdLst/>
              <a:ahLst/>
              <a:cxnLst/>
              <a:rect l="l" t="t" r="r" b="b"/>
              <a:pathLst>
                <a:path w="402" h="1028" extrusionOk="0">
                  <a:moveTo>
                    <a:pt x="250" y="1"/>
                  </a:moveTo>
                  <a:lnTo>
                    <a:pt x="48" y="95"/>
                  </a:lnTo>
                  <a:cubicBezTo>
                    <a:pt x="168" y="357"/>
                    <a:pt x="149" y="664"/>
                    <a:pt x="0" y="907"/>
                  </a:cubicBezTo>
                  <a:lnTo>
                    <a:pt x="187" y="1027"/>
                  </a:lnTo>
                  <a:cubicBezTo>
                    <a:pt x="376" y="718"/>
                    <a:pt x="401" y="332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4"/>
            <p:cNvSpPr/>
            <p:nvPr/>
          </p:nvSpPr>
          <p:spPr>
            <a:xfrm>
              <a:off x="5252575" y="2810225"/>
              <a:ext cx="110400" cy="80225"/>
            </a:xfrm>
            <a:custGeom>
              <a:avLst/>
              <a:gdLst/>
              <a:ahLst/>
              <a:cxnLst/>
              <a:rect l="l" t="t" r="r" b="b"/>
              <a:pathLst>
                <a:path w="4416" h="3209" extrusionOk="0">
                  <a:moveTo>
                    <a:pt x="2628" y="0"/>
                  </a:moveTo>
                  <a:cubicBezTo>
                    <a:pt x="2247" y="0"/>
                    <a:pt x="1861" y="84"/>
                    <a:pt x="1444" y="182"/>
                  </a:cubicBezTo>
                  <a:lnTo>
                    <a:pt x="1415" y="192"/>
                  </a:lnTo>
                  <a:cubicBezTo>
                    <a:pt x="1022" y="286"/>
                    <a:pt x="621" y="381"/>
                    <a:pt x="223" y="381"/>
                  </a:cubicBezTo>
                  <a:cubicBezTo>
                    <a:pt x="155" y="381"/>
                    <a:pt x="87" y="378"/>
                    <a:pt x="19" y="372"/>
                  </a:cubicBezTo>
                  <a:lnTo>
                    <a:pt x="0" y="593"/>
                  </a:lnTo>
                  <a:cubicBezTo>
                    <a:pt x="77" y="600"/>
                    <a:pt x="154" y="604"/>
                    <a:pt x="230" y="604"/>
                  </a:cubicBezTo>
                  <a:cubicBezTo>
                    <a:pt x="650" y="604"/>
                    <a:pt x="1065" y="503"/>
                    <a:pt x="1466" y="407"/>
                  </a:cubicBezTo>
                  <a:lnTo>
                    <a:pt x="1497" y="400"/>
                  </a:lnTo>
                  <a:cubicBezTo>
                    <a:pt x="1900" y="305"/>
                    <a:pt x="2272" y="224"/>
                    <a:pt x="2634" y="224"/>
                  </a:cubicBezTo>
                  <a:cubicBezTo>
                    <a:pt x="2730" y="224"/>
                    <a:pt x="2824" y="230"/>
                    <a:pt x="2919" y="242"/>
                  </a:cubicBezTo>
                  <a:cubicBezTo>
                    <a:pt x="3313" y="296"/>
                    <a:pt x="3809" y="517"/>
                    <a:pt x="4011" y="985"/>
                  </a:cubicBezTo>
                  <a:cubicBezTo>
                    <a:pt x="4179" y="1373"/>
                    <a:pt x="4103" y="1875"/>
                    <a:pt x="3819" y="2264"/>
                  </a:cubicBezTo>
                  <a:cubicBezTo>
                    <a:pt x="3509" y="2684"/>
                    <a:pt x="3039" y="2892"/>
                    <a:pt x="2698" y="2996"/>
                  </a:cubicBezTo>
                  <a:lnTo>
                    <a:pt x="2761" y="3208"/>
                  </a:lnTo>
                  <a:cubicBezTo>
                    <a:pt x="3133" y="3094"/>
                    <a:pt x="3651" y="2864"/>
                    <a:pt x="3999" y="2396"/>
                  </a:cubicBezTo>
                  <a:cubicBezTo>
                    <a:pt x="4330" y="1942"/>
                    <a:pt x="4416" y="1357"/>
                    <a:pt x="4217" y="896"/>
                  </a:cubicBezTo>
                  <a:cubicBezTo>
                    <a:pt x="4018" y="435"/>
                    <a:pt x="3531" y="100"/>
                    <a:pt x="2947" y="21"/>
                  </a:cubicBezTo>
                  <a:cubicBezTo>
                    <a:pt x="2841" y="7"/>
                    <a:pt x="2735" y="0"/>
                    <a:pt x="2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>
              <a:off x="5246575" y="2822050"/>
              <a:ext cx="102025" cy="58825"/>
            </a:xfrm>
            <a:custGeom>
              <a:avLst/>
              <a:gdLst/>
              <a:ahLst/>
              <a:cxnLst/>
              <a:rect l="l" t="t" r="r" b="b"/>
              <a:pathLst>
                <a:path w="4081" h="2353" extrusionOk="0">
                  <a:moveTo>
                    <a:pt x="2832" y="0"/>
                  </a:moveTo>
                  <a:cubicBezTo>
                    <a:pt x="2630" y="0"/>
                    <a:pt x="2423" y="28"/>
                    <a:pt x="2227" y="60"/>
                  </a:cubicBezTo>
                  <a:lnTo>
                    <a:pt x="951" y="265"/>
                  </a:lnTo>
                  <a:cubicBezTo>
                    <a:pt x="822" y="286"/>
                    <a:pt x="693" y="303"/>
                    <a:pt x="571" y="303"/>
                  </a:cubicBezTo>
                  <a:cubicBezTo>
                    <a:pt x="409" y="303"/>
                    <a:pt x="260" y="272"/>
                    <a:pt x="142" y="177"/>
                  </a:cubicBezTo>
                  <a:lnTo>
                    <a:pt x="0" y="347"/>
                  </a:lnTo>
                  <a:cubicBezTo>
                    <a:pt x="164" y="485"/>
                    <a:pt x="366" y="527"/>
                    <a:pt x="572" y="527"/>
                  </a:cubicBezTo>
                  <a:cubicBezTo>
                    <a:pt x="711" y="527"/>
                    <a:pt x="852" y="508"/>
                    <a:pt x="986" y="486"/>
                  </a:cubicBezTo>
                  <a:lnTo>
                    <a:pt x="2262" y="281"/>
                  </a:lnTo>
                  <a:cubicBezTo>
                    <a:pt x="2457" y="250"/>
                    <a:pt x="2655" y="222"/>
                    <a:pt x="2842" y="222"/>
                  </a:cubicBezTo>
                  <a:cubicBezTo>
                    <a:pt x="3093" y="222"/>
                    <a:pt x="3326" y="272"/>
                    <a:pt x="3512" y="429"/>
                  </a:cubicBezTo>
                  <a:cubicBezTo>
                    <a:pt x="3835" y="701"/>
                    <a:pt x="3819" y="1061"/>
                    <a:pt x="3778" y="1254"/>
                  </a:cubicBezTo>
                  <a:cubicBezTo>
                    <a:pt x="3696" y="1664"/>
                    <a:pt x="3383" y="2028"/>
                    <a:pt x="3020" y="2141"/>
                  </a:cubicBezTo>
                  <a:lnTo>
                    <a:pt x="3083" y="2353"/>
                  </a:lnTo>
                  <a:cubicBezTo>
                    <a:pt x="3522" y="2220"/>
                    <a:pt x="3898" y="1784"/>
                    <a:pt x="3996" y="1298"/>
                  </a:cubicBezTo>
                  <a:cubicBezTo>
                    <a:pt x="4081" y="891"/>
                    <a:pt x="3955" y="512"/>
                    <a:pt x="3655" y="259"/>
                  </a:cubicBezTo>
                  <a:cubicBezTo>
                    <a:pt x="3421" y="61"/>
                    <a:pt x="3131" y="0"/>
                    <a:pt x="28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4"/>
            <p:cNvSpPr/>
            <p:nvPr/>
          </p:nvSpPr>
          <p:spPr>
            <a:xfrm>
              <a:off x="5248150" y="2836250"/>
              <a:ext cx="85300" cy="34675"/>
            </a:xfrm>
            <a:custGeom>
              <a:avLst/>
              <a:gdLst/>
              <a:ahLst/>
              <a:cxnLst/>
              <a:rect l="l" t="t" r="r" b="b"/>
              <a:pathLst>
                <a:path w="3412" h="1387" extrusionOk="0">
                  <a:moveTo>
                    <a:pt x="79" y="0"/>
                  </a:moveTo>
                  <a:lnTo>
                    <a:pt x="0" y="206"/>
                  </a:lnTo>
                  <a:cubicBezTo>
                    <a:pt x="258" y="304"/>
                    <a:pt x="528" y="332"/>
                    <a:pt x="790" y="332"/>
                  </a:cubicBezTo>
                  <a:cubicBezTo>
                    <a:pt x="949" y="332"/>
                    <a:pt x="1104" y="322"/>
                    <a:pt x="1251" y="310"/>
                  </a:cubicBezTo>
                  <a:lnTo>
                    <a:pt x="1428" y="294"/>
                  </a:lnTo>
                  <a:cubicBezTo>
                    <a:pt x="1713" y="269"/>
                    <a:pt x="2005" y="244"/>
                    <a:pt x="2295" y="244"/>
                  </a:cubicBezTo>
                  <a:cubicBezTo>
                    <a:pt x="2371" y="244"/>
                    <a:pt x="2448" y="246"/>
                    <a:pt x="2524" y="250"/>
                  </a:cubicBezTo>
                  <a:cubicBezTo>
                    <a:pt x="2635" y="253"/>
                    <a:pt x="2745" y="272"/>
                    <a:pt x="2849" y="307"/>
                  </a:cubicBezTo>
                  <a:cubicBezTo>
                    <a:pt x="3048" y="383"/>
                    <a:pt x="3187" y="616"/>
                    <a:pt x="3181" y="856"/>
                  </a:cubicBezTo>
                  <a:cubicBezTo>
                    <a:pt x="3175" y="998"/>
                    <a:pt x="3118" y="1131"/>
                    <a:pt x="3023" y="1235"/>
                  </a:cubicBezTo>
                  <a:lnTo>
                    <a:pt x="3181" y="1387"/>
                  </a:lnTo>
                  <a:cubicBezTo>
                    <a:pt x="3317" y="1245"/>
                    <a:pt x="3396" y="1058"/>
                    <a:pt x="3402" y="863"/>
                  </a:cubicBezTo>
                  <a:cubicBezTo>
                    <a:pt x="3412" y="525"/>
                    <a:pt x="3219" y="212"/>
                    <a:pt x="2931" y="101"/>
                  </a:cubicBezTo>
                  <a:cubicBezTo>
                    <a:pt x="2805" y="57"/>
                    <a:pt x="2672" y="32"/>
                    <a:pt x="2537" y="29"/>
                  </a:cubicBezTo>
                  <a:cubicBezTo>
                    <a:pt x="2454" y="24"/>
                    <a:pt x="2371" y="22"/>
                    <a:pt x="2288" y="22"/>
                  </a:cubicBezTo>
                  <a:cubicBezTo>
                    <a:pt x="1992" y="22"/>
                    <a:pt x="1695" y="48"/>
                    <a:pt x="1409" y="73"/>
                  </a:cubicBezTo>
                  <a:lnTo>
                    <a:pt x="1232" y="89"/>
                  </a:lnTo>
                  <a:cubicBezTo>
                    <a:pt x="1091" y="100"/>
                    <a:pt x="941" y="110"/>
                    <a:pt x="788" y="110"/>
                  </a:cubicBezTo>
                  <a:cubicBezTo>
                    <a:pt x="549" y="110"/>
                    <a:pt x="305" y="85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4"/>
            <p:cNvSpPr/>
            <p:nvPr/>
          </p:nvSpPr>
          <p:spPr>
            <a:xfrm>
              <a:off x="5296150" y="2786025"/>
              <a:ext cx="33675" cy="15975"/>
            </a:xfrm>
            <a:custGeom>
              <a:avLst/>
              <a:gdLst/>
              <a:ahLst/>
              <a:cxnLst/>
              <a:rect l="l" t="t" r="r" b="b"/>
              <a:pathLst>
                <a:path w="1347" h="639" extrusionOk="0">
                  <a:moveTo>
                    <a:pt x="601" y="220"/>
                  </a:moveTo>
                  <a:cubicBezTo>
                    <a:pt x="770" y="220"/>
                    <a:pt x="942" y="275"/>
                    <a:pt x="1056" y="377"/>
                  </a:cubicBezTo>
                  <a:cubicBezTo>
                    <a:pt x="1075" y="392"/>
                    <a:pt x="1087" y="408"/>
                    <a:pt x="1094" y="411"/>
                  </a:cubicBezTo>
                  <a:cubicBezTo>
                    <a:pt x="1078" y="414"/>
                    <a:pt x="1059" y="414"/>
                    <a:pt x="1043" y="414"/>
                  </a:cubicBezTo>
                  <a:lnTo>
                    <a:pt x="500" y="392"/>
                  </a:lnTo>
                  <a:cubicBezTo>
                    <a:pt x="408" y="389"/>
                    <a:pt x="320" y="364"/>
                    <a:pt x="244" y="320"/>
                  </a:cubicBezTo>
                  <a:cubicBezTo>
                    <a:pt x="276" y="298"/>
                    <a:pt x="310" y="279"/>
                    <a:pt x="345" y="266"/>
                  </a:cubicBezTo>
                  <a:cubicBezTo>
                    <a:pt x="424" y="235"/>
                    <a:pt x="512" y="220"/>
                    <a:pt x="601" y="220"/>
                  </a:cubicBezTo>
                  <a:close/>
                  <a:moveTo>
                    <a:pt x="599" y="0"/>
                  </a:moveTo>
                  <a:cubicBezTo>
                    <a:pt x="484" y="0"/>
                    <a:pt x="368" y="20"/>
                    <a:pt x="263" y="61"/>
                  </a:cubicBezTo>
                  <a:cubicBezTo>
                    <a:pt x="29" y="152"/>
                    <a:pt x="1" y="269"/>
                    <a:pt x="13" y="348"/>
                  </a:cubicBezTo>
                  <a:cubicBezTo>
                    <a:pt x="42" y="531"/>
                    <a:pt x="323" y="610"/>
                    <a:pt x="490" y="617"/>
                  </a:cubicBezTo>
                  <a:lnTo>
                    <a:pt x="1034" y="639"/>
                  </a:lnTo>
                  <a:lnTo>
                    <a:pt x="1062" y="639"/>
                  </a:lnTo>
                  <a:cubicBezTo>
                    <a:pt x="1125" y="639"/>
                    <a:pt x="1236" y="623"/>
                    <a:pt x="1289" y="525"/>
                  </a:cubicBezTo>
                  <a:cubicBezTo>
                    <a:pt x="1346" y="430"/>
                    <a:pt x="1311" y="307"/>
                    <a:pt x="1204" y="209"/>
                  </a:cubicBezTo>
                  <a:cubicBezTo>
                    <a:pt x="1048" y="74"/>
                    <a:pt x="823" y="0"/>
                    <a:pt x="5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4"/>
            <p:cNvSpPr/>
            <p:nvPr/>
          </p:nvSpPr>
          <p:spPr>
            <a:xfrm>
              <a:off x="5334125" y="2730050"/>
              <a:ext cx="16550" cy="58225"/>
            </a:xfrm>
            <a:custGeom>
              <a:avLst/>
              <a:gdLst/>
              <a:ahLst/>
              <a:cxnLst/>
              <a:rect l="l" t="t" r="r" b="b"/>
              <a:pathLst>
                <a:path w="662" h="2329" extrusionOk="0">
                  <a:moveTo>
                    <a:pt x="190" y="0"/>
                  </a:moveTo>
                  <a:lnTo>
                    <a:pt x="1" y="117"/>
                  </a:lnTo>
                  <a:cubicBezTo>
                    <a:pt x="430" y="790"/>
                    <a:pt x="329" y="1662"/>
                    <a:pt x="171" y="2274"/>
                  </a:cubicBezTo>
                  <a:lnTo>
                    <a:pt x="386" y="2328"/>
                  </a:lnTo>
                  <a:cubicBezTo>
                    <a:pt x="557" y="1674"/>
                    <a:pt x="661" y="739"/>
                    <a:pt x="1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5239625" y="2860575"/>
              <a:ext cx="79775" cy="9725"/>
            </a:xfrm>
            <a:custGeom>
              <a:avLst/>
              <a:gdLst/>
              <a:ahLst/>
              <a:cxnLst/>
              <a:rect l="l" t="t" r="r" b="b"/>
              <a:pathLst>
                <a:path w="3191" h="389" extrusionOk="0">
                  <a:moveTo>
                    <a:pt x="26" y="0"/>
                  </a:moveTo>
                  <a:lnTo>
                    <a:pt x="0" y="221"/>
                  </a:lnTo>
                  <a:cubicBezTo>
                    <a:pt x="673" y="303"/>
                    <a:pt x="1362" y="389"/>
                    <a:pt x="2053" y="389"/>
                  </a:cubicBezTo>
                  <a:cubicBezTo>
                    <a:pt x="2071" y="389"/>
                    <a:pt x="2088" y="389"/>
                    <a:pt x="2105" y="389"/>
                  </a:cubicBezTo>
                  <a:cubicBezTo>
                    <a:pt x="2467" y="389"/>
                    <a:pt x="2832" y="357"/>
                    <a:pt x="3190" y="300"/>
                  </a:cubicBezTo>
                  <a:lnTo>
                    <a:pt x="3149" y="79"/>
                  </a:lnTo>
                  <a:cubicBezTo>
                    <a:pt x="2785" y="143"/>
                    <a:pt x="2416" y="168"/>
                    <a:pt x="2046" y="168"/>
                  </a:cubicBezTo>
                  <a:cubicBezTo>
                    <a:pt x="1369" y="168"/>
                    <a:pt x="690" y="84"/>
                    <a:pt x="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5208125" y="2858425"/>
              <a:ext cx="6725" cy="5950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44" y="1"/>
                  </a:moveTo>
                  <a:lnTo>
                    <a:pt x="0" y="219"/>
                  </a:lnTo>
                  <a:cubicBezTo>
                    <a:pt x="63" y="231"/>
                    <a:pt x="130" y="238"/>
                    <a:pt x="196" y="238"/>
                  </a:cubicBezTo>
                  <a:cubicBezTo>
                    <a:pt x="221" y="238"/>
                    <a:pt x="243" y="238"/>
                    <a:pt x="269" y="235"/>
                  </a:cubicBezTo>
                  <a:lnTo>
                    <a:pt x="253" y="14"/>
                  </a:lnTo>
                  <a:cubicBezTo>
                    <a:pt x="233" y="15"/>
                    <a:pt x="214" y="16"/>
                    <a:pt x="195" y="16"/>
                  </a:cubicBezTo>
                  <a:cubicBezTo>
                    <a:pt x="143" y="16"/>
                    <a:pt x="93" y="10"/>
                    <a:pt x="44" y="1"/>
                  </a:cubicBezTo>
                  <a:close/>
                </a:path>
              </a:pathLst>
            </a:custGeom>
            <a:solidFill>
              <a:srgbClr val="B2A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4"/>
            <p:cNvSpPr/>
            <p:nvPr/>
          </p:nvSpPr>
          <p:spPr>
            <a:xfrm>
              <a:off x="5220825" y="2773950"/>
              <a:ext cx="44550" cy="37600"/>
            </a:xfrm>
            <a:custGeom>
              <a:avLst/>
              <a:gdLst/>
              <a:ahLst/>
              <a:cxnLst/>
              <a:rect l="l" t="t" r="r" b="b"/>
              <a:pathLst>
                <a:path w="1782" h="1504" extrusionOk="0">
                  <a:moveTo>
                    <a:pt x="1668" y="0"/>
                  </a:moveTo>
                  <a:cubicBezTo>
                    <a:pt x="1056" y="361"/>
                    <a:pt x="424" y="765"/>
                    <a:pt x="1" y="1378"/>
                  </a:cubicBezTo>
                  <a:lnTo>
                    <a:pt x="184" y="1504"/>
                  </a:lnTo>
                  <a:cubicBezTo>
                    <a:pt x="582" y="929"/>
                    <a:pt x="1191" y="541"/>
                    <a:pt x="1782" y="190"/>
                  </a:cubicBezTo>
                  <a:lnTo>
                    <a:pt x="16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4"/>
            <p:cNvSpPr/>
            <p:nvPr/>
          </p:nvSpPr>
          <p:spPr>
            <a:xfrm>
              <a:off x="5210875" y="2817450"/>
              <a:ext cx="10600" cy="7225"/>
            </a:xfrm>
            <a:custGeom>
              <a:avLst/>
              <a:gdLst/>
              <a:ahLst/>
              <a:cxnLst/>
              <a:rect l="l" t="t" r="r" b="b"/>
              <a:pathLst>
                <a:path w="424" h="289" extrusionOk="0">
                  <a:moveTo>
                    <a:pt x="190" y="1"/>
                  </a:moveTo>
                  <a:lnTo>
                    <a:pt x="1" y="118"/>
                  </a:lnTo>
                  <a:cubicBezTo>
                    <a:pt x="67" y="222"/>
                    <a:pt x="184" y="288"/>
                    <a:pt x="310" y="288"/>
                  </a:cubicBezTo>
                  <a:cubicBezTo>
                    <a:pt x="348" y="288"/>
                    <a:pt x="386" y="282"/>
                    <a:pt x="424" y="269"/>
                  </a:cubicBezTo>
                  <a:lnTo>
                    <a:pt x="348" y="61"/>
                  </a:lnTo>
                  <a:cubicBezTo>
                    <a:pt x="335" y="64"/>
                    <a:pt x="323" y="66"/>
                    <a:pt x="310" y="66"/>
                  </a:cubicBezTo>
                  <a:cubicBezTo>
                    <a:pt x="263" y="66"/>
                    <a:pt x="218" y="43"/>
                    <a:pt x="1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4"/>
            <p:cNvSpPr/>
            <p:nvPr/>
          </p:nvSpPr>
          <p:spPr>
            <a:xfrm>
              <a:off x="5205975" y="2826775"/>
              <a:ext cx="11250" cy="6900"/>
            </a:xfrm>
            <a:custGeom>
              <a:avLst/>
              <a:gdLst/>
              <a:ahLst/>
              <a:cxnLst/>
              <a:rect l="l" t="t" r="r" b="b"/>
              <a:pathLst>
                <a:path w="450" h="276" extrusionOk="0">
                  <a:moveTo>
                    <a:pt x="273" y="0"/>
                  </a:moveTo>
                  <a:cubicBezTo>
                    <a:pt x="244" y="35"/>
                    <a:pt x="203" y="53"/>
                    <a:pt x="159" y="53"/>
                  </a:cubicBezTo>
                  <a:cubicBezTo>
                    <a:pt x="139" y="53"/>
                    <a:pt x="119" y="49"/>
                    <a:pt x="99" y="41"/>
                  </a:cubicBezTo>
                  <a:lnTo>
                    <a:pt x="1" y="240"/>
                  </a:lnTo>
                  <a:cubicBezTo>
                    <a:pt x="51" y="263"/>
                    <a:pt x="105" y="275"/>
                    <a:pt x="159" y="275"/>
                  </a:cubicBezTo>
                  <a:cubicBezTo>
                    <a:pt x="273" y="275"/>
                    <a:pt x="380" y="225"/>
                    <a:pt x="449" y="136"/>
                  </a:cubicBezTo>
                  <a:lnTo>
                    <a:pt x="2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4"/>
            <p:cNvSpPr/>
            <p:nvPr/>
          </p:nvSpPr>
          <p:spPr>
            <a:xfrm>
              <a:off x="5205200" y="2835925"/>
              <a:ext cx="11950" cy="7925"/>
            </a:xfrm>
            <a:custGeom>
              <a:avLst/>
              <a:gdLst/>
              <a:ahLst/>
              <a:cxnLst/>
              <a:rect l="l" t="t" r="r" b="b"/>
              <a:pathLst>
                <a:path w="478" h="317" extrusionOk="0">
                  <a:moveTo>
                    <a:pt x="322" y="1"/>
                  </a:moveTo>
                  <a:cubicBezTo>
                    <a:pt x="260" y="60"/>
                    <a:pt x="179" y="94"/>
                    <a:pt x="95" y="94"/>
                  </a:cubicBezTo>
                  <a:cubicBezTo>
                    <a:pt x="76" y="94"/>
                    <a:pt x="57" y="93"/>
                    <a:pt x="38" y="89"/>
                  </a:cubicBezTo>
                  <a:lnTo>
                    <a:pt x="0" y="307"/>
                  </a:lnTo>
                  <a:cubicBezTo>
                    <a:pt x="29" y="313"/>
                    <a:pt x="60" y="317"/>
                    <a:pt x="92" y="317"/>
                  </a:cubicBezTo>
                  <a:cubicBezTo>
                    <a:pt x="237" y="317"/>
                    <a:pt x="373" y="260"/>
                    <a:pt x="477" y="159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8" name="Google Shape;858;p44"/>
          <p:cNvGrpSpPr/>
          <p:nvPr/>
        </p:nvGrpSpPr>
        <p:grpSpPr>
          <a:xfrm>
            <a:off x="45355" y="2572590"/>
            <a:ext cx="1289296" cy="2072512"/>
            <a:chOff x="612652" y="2554169"/>
            <a:chExt cx="1289296" cy="2072512"/>
          </a:xfrm>
        </p:grpSpPr>
        <p:grpSp>
          <p:nvGrpSpPr>
            <p:cNvPr id="859" name="Google Shape;859;p44"/>
            <p:cNvGrpSpPr/>
            <p:nvPr/>
          </p:nvGrpSpPr>
          <p:grpSpPr>
            <a:xfrm>
              <a:off x="612652" y="2554169"/>
              <a:ext cx="1289296" cy="2072512"/>
              <a:chOff x="134286" y="287643"/>
              <a:chExt cx="678042" cy="1089935"/>
            </a:xfrm>
          </p:grpSpPr>
          <p:grpSp>
            <p:nvGrpSpPr>
              <p:cNvPr id="860" name="Google Shape;860;p44"/>
              <p:cNvGrpSpPr/>
              <p:nvPr/>
            </p:nvGrpSpPr>
            <p:grpSpPr>
              <a:xfrm>
                <a:off x="134286" y="287643"/>
                <a:ext cx="678042" cy="1089935"/>
                <a:chOff x="134286" y="287643"/>
                <a:chExt cx="678042" cy="1089935"/>
              </a:xfrm>
            </p:grpSpPr>
            <p:sp>
              <p:nvSpPr>
                <p:cNvPr id="861" name="Google Shape;861;p44"/>
                <p:cNvSpPr/>
                <p:nvPr/>
              </p:nvSpPr>
              <p:spPr>
                <a:xfrm>
                  <a:off x="216384" y="287643"/>
                  <a:ext cx="382329" cy="1089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4" h="38351" extrusionOk="0">
                      <a:moveTo>
                        <a:pt x="13454" y="0"/>
                      </a:moveTo>
                      <a:cubicBezTo>
                        <a:pt x="12097" y="3112"/>
                        <a:pt x="10885" y="6272"/>
                        <a:pt x="9688" y="9432"/>
                      </a:cubicBezTo>
                      <a:cubicBezTo>
                        <a:pt x="9081" y="11012"/>
                        <a:pt x="8507" y="12608"/>
                        <a:pt x="7916" y="14204"/>
                      </a:cubicBezTo>
                      <a:lnTo>
                        <a:pt x="6208" y="18992"/>
                      </a:lnTo>
                      <a:lnTo>
                        <a:pt x="4565" y="23795"/>
                      </a:lnTo>
                      <a:cubicBezTo>
                        <a:pt x="4022" y="25407"/>
                        <a:pt x="3479" y="27003"/>
                        <a:pt x="2969" y="28615"/>
                      </a:cubicBezTo>
                      <a:cubicBezTo>
                        <a:pt x="1915" y="31839"/>
                        <a:pt x="910" y="35078"/>
                        <a:pt x="0" y="38350"/>
                      </a:cubicBezTo>
                      <a:cubicBezTo>
                        <a:pt x="1325" y="35222"/>
                        <a:pt x="2538" y="32062"/>
                        <a:pt x="3735" y="28886"/>
                      </a:cubicBezTo>
                      <a:cubicBezTo>
                        <a:pt x="4341" y="27306"/>
                        <a:pt x="4916" y="25710"/>
                        <a:pt x="5490" y="24115"/>
                      </a:cubicBezTo>
                      <a:lnTo>
                        <a:pt x="7198" y="19327"/>
                      </a:lnTo>
                      <a:lnTo>
                        <a:pt x="8858" y="14523"/>
                      </a:lnTo>
                      <a:cubicBezTo>
                        <a:pt x="9384" y="12911"/>
                        <a:pt x="9927" y="11315"/>
                        <a:pt x="10454" y="9703"/>
                      </a:cubicBezTo>
                      <a:cubicBezTo>
                        <a:pt x="11507" y="6496"/>
                        <a:pt x="12512" y="3256"/>
                        <a:pt x="1345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44"/>
                <p:cNvSpPr/>
                <p:nvPr/>
              </p:nvSpPr>
              <p:spPr>
                <a:xfrm>
                  <a:off x="134286" y="591964"/>
                  <a:ext cx="587333" cy="262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68" h="9220" extrusionOk="0">
                      <a:moveTo>
                        <a:pt x="1836" y="1"/>
                      </a:moveTo>
                      <a:cubicBezTo>
                        <a:pt x="1501" y="33"/>
                        <a:pt x="1341" y="160"/>
                        <a:pt x="1389" y="543"/>
                      </a:cubicBezTo>
                      <a:cubicBezTo>
                        <a:pt x="1437" y="1054"/>
                        <a:pt x="1772" y="1756"/>
                        <a:pt x="2091" y="2219"/>
                      </a:cubicBezTo>
                      <a:cubicBezTo>
                        <a:pt x="2139" y="2299"/>
                        <a:pt x="2203" y="2363"/>
                        <a:pt x="2219" y="2458"/>
                      </a:cubicBezTo>
                      <a:cubicBezTo>
                        <a:pt x="1724" y="2538"/>
                        <a:pt x="1262" y="2682"/>
                        <a:pt x="815" y="2889"/>
                      </a:cubicBezTo>
                      <a:cubicBezTo>
                        <a:pt x="336" y="3129"/>
                        <a:pt x="1" y="3512"/>
                        <a:pt x="368" y="3863"/>
                      </a:cubicBezTo>
                      <a:cubicBezTo>
                        <a:pt x="715" y="4187"/>
                        <a:pt x="1550" y="4276"/>
                        <a:pt x="2226" y="4276"/>
                      </a:cubicBezTo>
                      <a:cubicBezTo>
                        <a:pt x="2482" y="4276"/>
                        <a:pt x="2714" y="4263"/>
                        <a:pt x="2889" y="4246"/>
                      </a:cubicBezTo>
                      <a:cubicBezTo>
                        <a:pt x="3369" y="4185"/>
                        <a:pt x="3542" y="4115"/>
                        <a:pt x="3660" y="4115"/>
                      </a:cubicBezTo>
                      <a:cubicBezTo>
                        <a:pt x="3883" y="4115"/>
                        <a:pt x="3908" y="4367"/>
                        <a:pt x="5443" y="5411"/>
                      </a:cubicBezTo>
                      <a:cubicBezTo>
                        <a:pt x="5682" y="5571"/>
                        <a:pt x="5922" y="5730"/>
                        <a:pt x="6209" y="5874"/>
                      </a:cubicBezTo>
                      <a:cubicBezTo>
                        <a:pt x="8619" y="7214"/>
                        <a:pt x="11380" y="7996"/>
                        <a:pt x="14045" y="8619"/>
                      </a:cubicBezTo>
                      <a:cubicBezTo>
                        <a:pt x="15018" y="8874"/>
                        <a:pt x="16024" y="9066"/>
                        <a:pt x="17029" y="9193"/>
                      </a:cubicBezTo>
                      <a:cubicBezTo>
                        <a:pt x="17195" y="9211"/>
                        <a:pt x="17370" y="9220"/>
                        <a:pt x="17549" y="9220"/>
                      </a:cubicBezTo>
                      <a:cubicBezTo>
                        <a:pt x="18697" y="9220"/>
                        <a:pt x="20042" y="8847"/>
                        <a:pt x="20636" y="7853"/>
                      </a:cubicBezTo>
                      <a:cubicBezTo>
                        <a:pt x="20668" y="7805"/>
                        <a:pt x="20668" y="7741"/>
                        <a:pt x="20636" y="7693"/>
                      </a:cubicBezTo>
                      <a:cubicBezTo>
                        <a:pt x="20429" y="7342"/>
                        <a:pt x="20157" y="7039"/>
                        <a:pt x="19822" y="6783"/>
                      </a:cubicBezTo>
                      <a:cubicBezTo>
                        <a:pt x="17285" y="4773"/>
                        <a:pt x="11890" y="3480"/>
                        <a:pt x="8683" y="2969"/>
                      </a:cubicBezTo>
                      <a:cubicBezTo>
                        <a:pt x="4788" y="2347"/>
                        <a:pt x="4581" y="2666"/>
                        <a:pt x="4453" y="2411"/>
                      </a:cubicBezTo>
                      <a:cubicBezTo>
                        <a:pt x="3975" y="1581"/>
                        <a:pt x="3129" y="496"/>
                        <a:pt x="2251" y="97"/>
                      </a:cubicBezTo>
                      <a:cubicBezTo>
                        <a:pt x="2123" y="33"/>
                        <a:pt x="1980" y="1"/>
                        <a:pt x="18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" name="Google Shape;863;p44"/>
                <p:cNvSpPr/>
                <p:nvPr/>
              </p:nvSpPr>
              <p:spPr>
                <a:xfrm>
                  <a:off x="260829" y="663327"/>
                  <a:ext cx="372809" cy="12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" h="4336" extrusionOk="0">
                      <a:moveTo>
                        <a:pt x="120" y="1"/>
                      </a:moveTo>
                      <a:cubicBezTo>
                        <a:pt x="0" y="1"/>
                        <a:pt x="0" y="58"/>
                        <a:pt x="0" y="235"/>
                      </a:cubicBezTo>
                      <a:lnTo>
                        <a:pt x="0" y="251"/>
                      </a:lnTo>
                      <a:cubicBezTo>
                        <a:pt x="0" y="506"/>
                        <a:pt x="64" y="777"/>
                        <a:pt x="192" y="1001"/>
                      </a:cubicBezTo>
                      <a:cubicBezTo>
                        <a:pt x="320" y="1272"/>
                        <a:pt x="527" y="1480"/>
                        <a:pt x="798" y="1607"/>
                      </a:cubicBezTo>
                      <a:cubicBezTo>
                        <a:pt x="925" y="1658"/>
                        <a:pt x="1027" y="1677"/>
                        <a:pt x="1118" y="1677"/>
                      </a:cubicBezTo>
                      <a:cubicBezTo>
                        <a:pt x="1313" y="1677"/>
                        <a:pt x="1463" y="1592"/>
                        <a:pt x="1724" y="1559"/>
                      </a:cubicBezTo>
                      <a:cubicBezTo>
                        <a:pt x="1787" y="1549"/>
                        <a:pt x="1854" y="1544"/>
                        <a:pt x="1923" y="1544"/>
                      </a:cubicBezTo>
                      <a:cubicBezTo>
                        <a:pt x="2274" y="1544"/>
                        <a:pt x="2671" y="1681"/>
                        <a:pt x="2777" y="1974"/>
                      </a:cubicBezTo>
                      <a:cubicBezTo>
                        <a:pt x="3064" y="2656"/>
                        <a:pt x="3723" y="3082"/>
                        <a:pt x="4436" y="3082"/>
                      </a:cubicBezTo>
                      <a:cubicBezTo>
                        <a:pt x="4558" y="3082"/>
                        <a:pt x="4681" y="3069"/>
                        <a:pt x="4804" y="3044"/>
                      </a:cubicBezTo>
                      <a:cubicBezTo>
                        <a:pt x="5441" y="2922"/>
                        <a:pt x="5606" y="2559"/>
                        <a:pt x="6100" y="2559"/>
                      </a:cubicBezTo>
                      <a:cubicBezTo>
                        <a:pt x="6188" y="2559"/>
                        <a:pt x="6286" y="2570"/>
                        <a:pt x="6400" y="2597"/>
                      </a:cubicBezTo>
                      <a:cubicBezTo>
                        <a:pt x="6671" y="2629"/>
                        <a:pt x="6895" y="2820"/>
                        <a:pt x="6943" y="3091"/>
                      </a:cubicBezTo>
                      <a:cubicBezTo>
                        <a:pt x="7055" y="3688"/>
                        <a:pt x="7525" y="4130"/>
                        <a:pt x="8097" y="4130"/>
                      </a:cubicBezTo>
                      <a:cubicBezTo>
                        <a:pt x="8259" y="4130"/>
                        <a:pt x="8430" y="4095"/>
                        <a:pt x="8602" y="4017"/>
                      </a:cubicBezTo>
                      <a:cubicBezTo>
                        <a:pt x="8746" y="3953"/>
                        <a:pt x="8874" y="3857"/>
                        <a:pt x="9001" y="3746"/>
                      </a:cubicBezTo>
                      <a:cubicBezTo>
                        <a:pt x="9219" y="3569"/>
                        <a:pt x="9505" y="3460"/>
                        <a:pt x="9767" y="3460"/>
                      </a:cubicBezTo>
                      <a:cubicBezTo>
                        <a:pt x="10023" y="3460"/>
                        <a:pt x="10255" y="3565"/>
                        <a:pt x="10374" y="3810"/>
                      </a:cubicBezTo>
                      <a:cubicBezTo>
                        <a:pt x="10497" y="4106"/>
                        <a:pt x="10821" y="4335"/>
                        <a:pt x="11272" y="4335"/>
                      </a:cubicBezTo>
                      <a:cubicBezTo>
                        <a:pt x="11404" y="4335"/>
                        <a:pt x="11547" y="4316"/>
                        <a:pt x="11698" y="4272"/>
                      </a:cubicBezTo>
                      <a:cubicBezTo>
                        <a:pt x="12321" y="4097"/>
                        <a:pt x="12832" y="3650"/>
                        <a:pt x="13087" y="3060"/>
                      </a:cubicBezTo>
                      <a:cubicBezTo>
                        <a:pt x="13119" y="2964"/>
                        <a:pt x="13103" y="2948"/>
                        <a:pt x="12943" y="2868"/>
                      </a:cubicBezTo>
                      <a:cubicBezTo>
                        <a:pt x="9720" y="1432"/>
                        <a:pt x="4549" y="315"/>
                        <a:pt x="1405" y="91"/>
                      </a:cubicBezTo>
                      <a:cubicBezTo>
                        <a:pt x="1245" y="91"/>
                        <a:pt x="1086" y="91"/>
                        <a:pt x="926" y="59"/>
                      </a:cubicBezTo>
                      <a:cubicBezTo>
                        <a:pt x="703" y="27"/>
                        <a:pt x="479" y="27"/>
                        <a:pt x="240" y="11"/>
                      </a:cubicBezTo>
                      <a:cubicBezTo>
                        <a:pt x="190" y="5"/>
                        <a:pt x="151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4" name="Google Shape;864;p44"/>
                <p:cNvSpPr/>
                <p:nvPr/>
              </p:nvSpPr>
              <p:spPr>
                <a:xfrm>
                  <a:off x="649950" y="792979"/>
                  <a:ext cx="17704" cy="19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" h="680" extrusionOk="0">
                      <a:moveTo>
                        <a:pt x="342" y="0"/>
                      </a:moveTo>
                      <a:cubicBezTo>
                        <a:pt x="296" y="0"/>
                        <a:pt x="250" y="14"/>
                        <a:pt x="208" y="46"/>
                      </a:cubicBezTo>
                      <a:cubicBezTo>
                        <a:pt x="32" y="173"/>
                        <a:pt x="0" y="397"/>
                        <a:pt x="96" y="572"/>
                      </a:cubicBezTo>
                      <a:cubicBezTo>
                        <a:pt x="152" y="644"/>
                        <a:pt x="232" y="680"/>
                        <a:pt x="312" y="680"/>
                      </a:cubicBezTo>
                      <a:cubicBezTo>
                        <a:pt x="391" y="680"/>
                        <a:pt x="471" y="644"/>
                        <a:pt x="527" y="572"/>
                      </a:cubicBezTo>
                      <a:cubicBezTo>
                        <a:pt x="607" y="445"/>
                        <a:pt x="623" y="285"/>
                        <a:pt x="559" y="157"/>
                      </a:cubicBezTo>
                      <a:cubicBezTo>
                        <a:pt x="527" y="61"/>
                        <a:pt x="437" y="0"/>
                        <a:pt x="34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5" name="Google Shape;865;p44"/>
                <p:cNvSpPr/>
                <p:nvPr/>
              </p:nvSpPr>
              <p:spPr>
                <a:xfrm>
                  <a:off x="606869" y="789284"/>
                  <a:ext cx="13640" cy="3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" h="1229" extrusionOk="0">
                      <a:moveTo>
                        <a:pt x="479" y="0"/>
                      </a:moveTo>
                      <a:lnTo>
                        <a:pt x="479" y="0"/>
                      </a:lnTo>
                      <a:cubicBezTo>
                        <a:pt x="367" y="32"/>
                        <a:pt x="272" y="112"/>
                        <a:pt x="192" y="207"/>
                      </a:cubicBezTo>
                      <a:cubicBezTo>
                        <a:pt x="96" y="303"/>
                        <a:pt x="48" y="415"/>
                        <a:pt x="16" y="559"/>
                      </a:cubicBezTo>
                      <a:cubicBezTo>
                        <a:pt x="0" y="686"/>
                        <a:pt x="16" y="814"/>
                        <a:pt x="64" y="926"/>
                      </a:cubicBezTo>
                      <a:cubicBezTo>
                        <a:pt x="96" y="1053"/>
                        <a:pt x="176" y="1149"/>
                        <a:pt x="288" y="1229"/>
                      </a:cubicBezTo>
                      <a:cubicBezTo>
                        <a:pt x="256" y="1021"/>
                        <a:pt x="256" y="798"/>
                        <a:pt x="288" y="591"/>
                      </a:cubicBezTo>
                      <a:cubicBezTo>
                        <a:pt x="335" y="383"/>
                        <a:pt x="399" y="192"/>
                        <a:pt x="47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6" name="Google Shape;866;p44"/>
                <p:cNvSpPr/>
                <p:nvPr/>
              </p:nvSpPr>
              <p:spPr>
                <a:xfrm>
                  <a:off x="480780" y="730767"/>
                  <a:ext cx="43109" cy="20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713" extrusionOk="0">
                      <a:moveTo>
                        <a:pt x="1517" y="0"/>
                      </a:moveTo>
                      <a:cubicBezTo>
                        <a:pt x="1245" y="128"/>
                        <a:pt x="1022" y="240"/>
                        <a:pt x="767" y="335"/>
                      </a:cubicBezTo>
                      <a:cubicBezTo>
                        <a:pt x="495" y="431"/>
                        <a:pt x="240" y="559"/>
                        <a:pt x="1" y="702"/>
                      </a:cubicBezTo>
                      <a:cubicBezTo>
                        <a:pt x="62" y="709"/>
                        <a:pt x="124" y="712"/>
                        <a:pt x="184" y="712"/>
                      </a:cubicBezTo>
                      <a:cubicBezTo>
                        <a:pt x="420" y="712"/>
                        <a:pt x="646" y="664"/>
                        <a:pt x="862" y="575"/>
                      </a:cubicBezTo>
                      <a:cubicBezTo>
                        <a:pt x="1150" y="479"/>
                        <a:pt x="1389" y="272"/>
                        <a:pt x="15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7" name="Google Shape;867;p44"/>
                <p:cNvSpPr/>
                <p:nvPr/>
              </p:nvSpPr>
              <p:spPr>
                <a:xfrm>
                  <a:off x="372396" y="701722"/>
                  <a:ext cx="38108" cy="20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716" extrusionOk="0">
                      <a:moveTo>
                        <a:pt x="1341" y="1"/>
                      </a:moveTo>
                      <a:lnTo>
                        <a:pt x="1341" y="1"/>
                      </a:lnTo>
                      <a:cubicBezTo>
                        <a:pt x="1086" y="145"/>
                        <a:pt x="894" y="256"/>
                        <a:pt x="671" y="352"/>
                      </a:cubicBezTo>
                      <a:cubicBezTo>
                        <a:pt x="575" y="400"/>
                        <a:pt x="463" y="448"/>
                        <a:pt x="351" y="496"/>
                      </a:cubicBezTo>
                      <a:lnTo>
                        <a:pt x="176" y="575"/>
                      </a:lnTo>
                      <a:cubicBezTo>
                        <a:pt x="96" y="623"/>
                        <a:pt x="64" y="671"/>
                        <a:pt x="0" y="687"/>
                      </a:cubicBezTo>
                      <a:cubicBezTo>
                        <a:pt x="24" y="699"/>
                        <a:pt x="52" y="702"/>
                        <a:pt x="80" y="702"/>
                      </a:cubicBezTo>
                      <a:cubicBezTo>
                        <a:pt x="111" y="702"/>
                        <a:pt x="142" y="698"/>
                        <a:pt x="169" y="698"/>
                      </a:cubicBezTo>
                      <a:cubicBezTo>
                        <a:pt x="184" y="698"/>
                        <a:pt x="197" y="699"/>
                        <a:pt x="208" y="703"/>
                      </a:cubicBezTo>
                      <a:cubicBezTo>
                        <a:pt x="240" y="711"/>
                        <a:pt x="272" y="715"/>
                        <a:pt x="304" y="715"/>
                      </a:cubicBezTo>
                      <a:cubicBezTo>
                        <a:pt x="335" y="715"/>
                        <a:pt x="367" y="711"/>
                        <a:pt x="399" y="703"/>
                      </a:cubicBezTo>
                      <a:cubicBezTo>
                        <a:pt x="543" y="687"/>
                        <a:pt x="671" y="655"/>
                        <a:pt x="798" y="591"/>
                      </a:cubicBezTo>
                      <a:cubicBezTo>
                        <a:pt x="1054" y="480"/>
                        <a:pt x="1245" y="272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8" name="Google Shape;868;p44"/>
                <p:cNvSpPr/>
                <p:nvPr/>
              </p:nvSpPr>
              <p:spPr>
                <a:xfrm>
                  <a:off x="574217" y="749809"/>
                  <a:ext cx="34954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" h="697" extrusionOk="0">
                      <a:moveTo>
                        <a:pt x="1229" y="1"/>
                      </a:moveTo>
                      <a:lnTo>
                        <a:pt x="1229" y="1"/>
                      </a:lnTo>
                      <a:cubicBezTo>
                        <a:pt x="1006" y="128"/>
                        <a:pt x="814" y="224"/>
                        <a:pt x="623" y="320"/>
                      </a:cubicBezTo>
                      <a:cubicBezTo>
                        <a:pt x="399" y="431"/>
                        <a:pt x="192" y="543"/>
                        <a:pt x="0" y="687"/>
                      </a:cubicBezTo>
                      <a:cubicBezTo>
                        <a:pt x="52" y="693"/>
                        <a:pt x="104" y="697"/>
                        <a:pt x="156" y="697"/>
                      </a:cubicBezTo>
                      <a:cubicBezTo>
                        <a:pt x="358" y="697"/>
                        <a:pt x="556" y="648"/>
                        <a:pt x="734" y="559"/>
                      </a:cubicBezTo>
                      <a:cubicBezTo>
                        <a:pt x="974" y="447"/>
                        <a:pt x="1149" y="256"/>
                        <a:pt x="122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9" name="Google Shape;869;p44"/>
                <p:cNvSpPr/>
                <p:nvPr/>
              </p:nvSpPr>
              <p:spPr>
                <a:xfrm>
                  <a:off x="285780" y="676798"/>
                  <a:ext cx="33589" cy="13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459" extrusionOk="0">
                      <a:moveTo>
                        <a:pt x="1181" y="0"/>
                      </a:moveTo>
                      <a:lnTo>
                        <a:pt x="1181" y="0"/>
                      </a:lnTo>
                      <a:cubicBezTo>
                        <a:pt x="974" y="32"/>
                        <a:pt x="766" y="96"/>
                        <a:pt x="575" y="160"/>
                      </a:cubicBezTo>
                      <a:cubicBezTo>
                        <a:pt x="367" y="208"/>
                        <a:pt x="176" y="303"/>
                        <a:pt x="0" y="399"/>
                      </a:cubicBezTo>
                      <a:cubicBezTo>
                        <a:pt x="104" y="439"/>
                        <a:pt x="212" y="459"/>
                        <a:pt x="321" y="459"/>
                      </a:cubicBezTo>
                      <a:cubicBezTo>
                        <a:pt x="431" y="459"/>
                        <a:pt x="543" y="439"/>
                        <a:pt x="654" y="399"/>
                      </a:cubicBezTo>
                      <a:cubicBezTo>
                        <a:pt x="878" y="335"/>
                        <a:pt x="1053" y="192"/>
                        <a:pt x="118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0" name="Google Shape;870;p44"/>
                <p:cNvSpPr/>
                <p:nvPr/>
              </p:nvSpPr>
              <p:spPr>
                <a:xfrm>
                  <a:off x="689848" y="815118"/>
                  <a:ext cx="29071" cy="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3" h="313" extrusionOk="0">
                      <a:moveTo>
                        <a:pt x="1022" y="1"/>
                      </a:moveTo>
                      <a:lnTo>
                        <a:pt x="1022" y="1"/>
                      </a:lnTo>
                      <a:cubicBezTo>
                        <a:pt x="926" y="17"/>
                        <a:pt x="847" y="17"/>
                        <a:pt x="751" y="33"/>
                      </a:cubicBezTo>
                      <a:lnTo>
                        <a:pt x="511" y="49"/>
                      </a:lnTo>
                      <a:cubicBezTo>
                        <a:pt x="336" y="65"/>
                        <a:pt x="176" y="96"/>
                        <a:pt x="1" y="144"/>
                      </a:cubicBezTo>
                      <a:cubicBezTo>
                        <a:pt x="120" y="250"/>
                        <a:pt x="283" y="312"/>
                        <a:pt x="444" y="312"/>
                      </a:cubicBezTo>
                      <a:cubicBezTo>
                        <a:pt x="477" y="312"/>
                        <a:pt x="511" y="309"/>
                        <a:pt x="543" y="304"/>
                      </a:cubicBezTo>
                      <a:cubicBezTo>
                        <a:pt x="639" y="304"/>
                        <a:pt x="735" y="272"/>
                        <a:pt x="831" y="224"/>
                      </a:cubicBezTo>
                      <a:cubicBezTo>
                        <a:pt x="910" y="176"/>
                        <a:pt x="990" y="96"/>
                        <a:pt x="102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1" name="Google Shape;871;p44"/>
                <p:cNvSpPr/>
                <p:nvPr/>
              </p:nvSpPr>
              <p:spPr>
                <a:xfrm>
                  <a:off x="188251" y="610124"/>
                  <a:ext cx="36772" cy="4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1613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76" y="319"/>
                        <a:pt x="368" y="591"/>
                        <a:pt x="607" y="862"/>
                      </a:cubicBezTo>
                      <a:cubicBezTo>
                        <a:pt x="719" y="990"/>
                        <a:pt x="831" y="1117"/>
                        <a:pt x="958" y="1245"/>
                      </a:cubicBezTo>
                      <a:cubicBezTo>
                        <a:pt x="1070" y="1373"/>
                        <a:pt x="1182" y="1484"/>
                        <a:pt x="1294" y="1612"/>
                      </a:cubicBezTo>
                      <a:cubicBezTo>
                        <a:pt x="1230" y="1261"/>
                        <a:pt x="1054" y="942"/>
                        <a:pt x="815" y="686"/>
                      </a:cubicBezTo>
                      <a:cubicBezTo>
                        <a:pt x="687" y="559"/>
                        <a:pt x="575" y="431"/>
                        <a:pt x="432" y="319"/>
                      </a:cubicBezTo>
                      <a:cubicBezTo>
                        <a:pt x="304" y="192"/>
                        <a:pt x="160" y="96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44"/>
                <p:cNvSpPr/>
                <p:nvPr/>
              </p:nvSpPr>
              <p:spPr>
                <a:xfrm>
                  <a:off x="155144" y="686318"/>
                  <a:ext cx="64906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370" extrusionOk="0">
                      <a:moveTo>
                        <a:pt x="2283" y="0"/>
                      </a:moveTo>
                      <a:lnTo>
                        <a:pt x="2283" y="0"/>
                      </a:lnTo>
                      <a:cubicBezTo>
                        <a:pt x="2187" y="8"/>
                        <a:pt x="2092" y="8"/>
                        <a:pt x="1996" y="8"/>
                      </a:cubicBezTo>
                      <a:cubicBezTo>
                        <a:pt x="1900" y="8"/>
                        <a:pt x="1804" y="8"/>
                        <a:pt x="1708" y="16"/>
                      </a:cubicBezTo>
                      <a:cubicBezTo>
                        <a:pt x="1517" y="16"/>
                        <a:pt x="1325" y="32"/>
                        <a:pt x="1134" y="64"/>
                      </a:cubicBezTo>
                      <a:cubicBezTo>
                        <a:pt x="751" y="112"/>
                        <a:pt x="368" y="192"/>
                        <a:pt x="1" y="335"/>
                      </a:cubicBezTo>
                      <a:cubicBezTo>
                        <a:pt x="179" y="358"/>
                        <a:pt x="360" y="370"/>
                        <a:pt x="541" y="370"/>
                      </a:cubicBezTo>
                      <a:cubicBezTo>
                        <a:pt x="751" y="370"/>
                        <a:pt x="961" y="354"/>
                        <a:pt x="1166" y="319"/>
                      </a:cubicBezTo>
                      <a:cubicBezTo>
                        <a:pt x="1357" y="304"/>
                        <a:pt x="1549" y="256"/>
                        <a:pt x="1724" y="208"/>
                      </a:cubicBezTo>
                      <a:cubicBezTo>
                        <a:pt x="1932" y="176"/>
                        <a:pt x="2107" y="96"/>
                        <a:pt x="22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3" name="Google Shape;873;p44"/>
                <p:cNvSpPr/>
                <p:nvPr/>
              </p:nvSpPr>
              <p:spPr>
                <a:xfrm>
                  <a:off x="190069" y="462710"/>
                  <a:ext cx="587788" cy="262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4" h="9220" extrusionOk="0">
                      <a:moveTo>
                        <a:pt x="1836" y="0"/>
                      </a:moveTo>
                      <a:cubicBezTo>
                        <a:pt x="1517" y="32"/>
                        <a:pt x="1341" y="160"/>
                        <a:pt x="1389" y="543"/>
                      </a:cubicBezTo>
                      <a:cubicBezTo>
                        <a:pt x="1453" y="1054"/>
                        <a:pt x="1788" y="1756"/>
                        <a:pt x="2091" y="2219"/>
                      </a:cubicBezTo>
                      <a:cubicBezTo>
                        <a:pt x="2139" y="2299"/>
                        <a:pt x="2219" y="2346"/>
                        <a:pt x="2235" y="2458"/>
                      </a:cubicBezTo>
                      <a:cubicBezTo>
                        <a:pt x="1740" y="2538"/>
                        <a:pt x="1261" y="2682"/>
                        <a:pt x="815" y="2889"/>
                      </a:cubicBezTo>
                      <a:cubicBezTo>
                        <a:pt x="352" y="3128"/>
                        <a:pt x="1" y="3511"/>
                        <a:pt x="384" y="3863"/>
                      </a:cubicBezTo>
                      <a:cubicBezTo>
                        <a:pt x="709" y="4177"/>
                        <a:pt x="1500" y="4270"/>
                        <a:pt x="2162" y="4270"/>
                      </a:cubicBezTo>
                      <a:cubicBezTo>
                        <a:pt x="2442" y="4270"/>
                        <a:pt x="2700" y="4253"/>
                        <a:pt x="2889" y="4230"/>
                      </a:cubicBezTo>
                      <a:cubicBezTo>
                        <a:pt x="3366" y="4175"/>
                        <a:pt x="3545" y="4110"/>
                        <a:pt x="3664" y="4110"/>
                      </a:cubicBezTo>
                      <a:cubicBezTo>
                        <a:pt x="3897" y="4110"/>
                        <a:pt x="3904" y="4357"/>
                        <a:pt x="5443" y="5411"/>
                      </a:cubicBezTo>
                      <a:cubicBezTo>
                        <a:pt x="5682" y="5570"/>
                        <a:pt x="5954" y="5730"/>
                        <a:pt x="6225" y="5873"/>
                      </a:cubicBezTo>
                      <a:cubicBezTo>
                        <a:pt x="8619" y="7214"/>
                        <a:pt x="11380" y="7996"/>
                        <a:pt x="14061" y="8618"/>
                      </a:cubicBezTo>
                      <a:cubicBezTo>
                        <a:pt x="15034" y="8874"/>
                        <a:pt x="16024" y="9065"/>
                        <a:pt x="17029" y="9193"/>
                      </a:cubicBezTo>
                      <a:cubicBezTo>
                        <a:pt x="17197" y="9210"/>
                        <a:pt x="17374" y="9219"/>
                        <a:pt x="17554" y="9219"/>
                      </a:cubicBezTo>
                      <a:cubicBezTo>
                        <a:pt x="18713" y="9219"/>
                        <a:pt x="20058" y="8846"/>
                        <a:pt x="20652" y="7852"/>
                      </a:cubicBezTo>
                      <a:cubicBezTo>
                        <a:pt x="20684" y="7804"/>
                        <a:pt x="20684" y="7741"/>
                        <a:pt x="20652" y="7693"/>
                      </a:cubicBezTo>
                      <a:cubicBezTo>
                        <a:pt x="20444" y="7342"/>
                        <a:pt x="20157" y="7038"/>
                        <a:pt x="19838" y="6783"/>
                      </a:cubicBezTo>
                      <a:cubicBezTo>
                        <a:pt x="17301" y="4772"/>
                        <a:pt x="11906" y="3480"/>
                        <a:pt x="8683" y="2969"/>
                      </a:cubicBezTo>
                      <a:cubicBezTo>
                        <a:pt x="4804" y="2346"/>
                        <a:pt x="4597" y="2666"/>
                        <a:pt x="4453" y="2410"/>
                      </a:cubicBezTo>
                      <a:cubicBezTo>
                        <a:pt x="3975" y="1580"/>
                        <a:pt x="3145" y="495"/>
                        <a:pt x="2267" y="96"/>
                      </a:cubicBezTo>
                      <a:cubicBezTo>
                        <a:pt x="2123" y="32"/>
                        <a:pt x="1980" y="0"/>
                        <a:pt x="183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4" name="Google Shape;874;p44"/>
                <p:cNvSpPr/>
                <p:nvPr/>
              </p:nvSpPr>
              <p:spPr>
                <a:xfrm>
                  <a:off x="316783" y="534073"/>
                  <a:ext cx="373093" cy="123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9" h="4329" extrusionOk="0">
                      <a:moveTo>
                        <a:pt x="123" y="0"/>
                      </a:moveTo>
                      <a:cubicBezTo>
                        <a:pt x="0" y="0"/>
                        <a:pt x="10" y="57"/>
                        <a:pt x="10" y="234"/>
                      </a:cubicBezTo>
                      <a:lnTo>
                        <a:pt x="10" y="250"/>
                      </a:lnTo>
                      <a:cubicBezTo>
                        <a:pt x="10" y="506"/>
                        <a:pt x="74" y="777"/>
                        <a:pt x="186" y="1000"/>
                      </a:cubicBezTo>
                      <a:cubicBezTo>
                        <a:pt x="314" y="1272"/>
                        <a:pt x="537" y="1479"/>
                        <a:pt x="808" y="1607"/>
                      </a:cubicBezTo>
                      <a:cubicBezTo>
                        <a:pt x="935" y="1658"/>
                        <a:pt x="1035" y="1676"/>
                        <a:pt x="1124" y="1676"/>
                      </a:cubicBezTo>
                      <a:cubicBezTo>
                        <a:pt x="1314" y="1676"/>
                        <a:pt x="1457" y="1592"/>
                        <a:pt x="1718" y="1559"/>
                      </a:cubicBezTo>
                      <a:cubicBezTo>
                        <a:pt x="1784" y="1548"/>
                        <a:pt x="1853" y="1543"/>
                        <a:pt x="1923" y="1543"/>
                      </a:cubicBezTo>
                      <a:cubicBezTo>
                        <a:pt x="2280" y="1543"/>
                        <a:pt x="2667" y="1681"/>
                        <a:pt x="2787" y="1974"/>
                      </a:cubicBezTo>
                      <a:cubicBezTo>
                        <a:pt x="3060" y="2656"/>
                        <a:pt x="3729" y="3081"/>
                        <a:pt x="4445" y="3081"/>
                      </a:cubicBezTo>
                      <a:cubicBezTo>
                        <a:pt x="4567" y="3081"/>
                        <a:pt x="4691" y="3069"/>
                        <a:pt x="4814" y="3043"/>
                      </a:cubicBezTo>
                      <a:cubicBezTo>
                        <a:pt x="5450" y="2921"/>
                        <a:pt x="5616" y="2558"/>
                        <a:pt x="6110" y="2558"/>
                      </a:cubicBezTo>
                      <a:cubicBezTo>
                        <a:pt x="6198" y="2558"/>
                        <a:pt x="6296" y="2570"/>
                        <a:pt x="6410" y="2596"/>
                      </a:cubicBezTo>
                      <a:cubicBezTo>
                        <a:pt x="6681" y="2628"/>
                        <a:pt x="6889" y="2820"/>
                        <a:pt x="6937" y="3091"/>
                      </a:cubicBezTo>
                      <a:cubicBezTo>
                        <a:pt x="7061" y="3688"/>
                        <a:pt x="7534" y="4130"/>
                        <a:pt x="8099" y="4130"/>
                      </a:cubicBezTo>
                      <a:cubicBezTo>
                        <a:pt x="8260" y="4130"/>
                        <a:pt x="8427" y="4094"/>
                        <a:pt x="8596" y="4017"/>
                      </a:cubicBezTo>
                      <a:cubicBezTo>
                        <a:pt x="8740" y="3953"/>
                        <a:pt x="8884" y="3857"/>
                        <a:pt x="8995" y="3745"/>
                      </a:cubicBezTo>
                      <a:cubicBezTo>
                        <a:pt x="9221" y="3568"/>
                        <a:pt x="9511" y="3460"/>
                        <a:pt x="9773" y="3460"/>
                      </a:cubicBezTo>
                      <a:cubicBezTo>
                        <a:pt x="10029" y="3460"/>
                        <a:pt x="10257" y="3564"/>
                        <a:pt x="10368" y="3809"/>
                      </a:cubicBezTo>
                      <a:cubicBezTo>
                        <a:pt x="10505" y="4108"/>
                        <a:pt x="10825" y="4329"/>
                        <a:pt x="11285" y="4329"/>
                      </a:cubicBezTo>
                      <a:cubicBezTo>
                        <a:pt x="11415" y="4329"/>
                        <a:pt x="11557" y="4311"/>
                        <a:pt x="11708" y="4272"/>
                      </a:cubicBezTo>
                      <a:cubicBezTo>
                        <a:pt x="12331" y="4097"/>
                        <a:pt x="12842" y="3650"/>
                        <a:pt x="13097" y="3059"/>
                      </a:cubicBezTo>
                      <a:cubicBezTo>
                        <a:pt x="13129" y="2963"/>
                        <a:pt x="13113" y="2947"/>
                        <a:pt x="12937" y="2868"/>
                      </a:cubicBezTo>
                      <a:cubicBezTo>
                        <a:pt x="9729" y="1431"/>
                        <a:pt x="4559" y="314"/>
                        <a:pt x="1399" y="91"/>
                      </a:cubicBezTo>
                      <a:cubicBezTo>
                        <a:pt x="1239" y="91"/>
                        <a:pt x="1080" y="91"/>
                        <a:pt x="920" y="59"/>
                      </a:cubicBezTo>
                      <a:cubicBezTo>
                        <a:pt x="697" y="27"/>
                        <a:pt x="489" y="27"/>
                        <a:pt x="250" y="11"/>
                      </a:cubicBezTo>
                      <a:cubicBezTo>
                        <a:pt x="197" y="4"/>
                        <a:pt x="156" y="0"/>
                        <a:pt x="1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5" name="Google Shape;875;p44"/>
                <p:cNvSpPr/>
                <p:nvPr/>
              </p:nvSpPr>
              <p:spPr>
                <a:xfrm>
                  <a:off x="705733" y="663696"/>
                  <a:ext cx="18159" cy="19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681" extrusionOk="0">
                      <a:moveTo>
                        <a:pt x="343" y="1"/>
                      </a:moveTo>
                      <a:cubicBezTo>
                        <a:pt x="296" y="1"/>
                        <a:pt x="250" y="15"/>
                        <a:pt x="208" y="46"/>
                      </a:cubicBezTo>
                      <a:cubicBezTo>
                        <a:pt x="48" y="174"/>
                        <a:pt x="0" y="397"/>
                        <a:pt x="112" y="573"/>
                      </a:cubicBezTo>
                      <a:cubicBezTo>
                        <a:pt x="160" y="645"/>
                        <a:pt x="240" y="681"/>
                        <a:pt x="320" y="681"/>
                      </a:cubicBezTo>
                      <a:cubicBezTo>
                        <a:pt x="399" y="681"/>
                        <a:pt x="479" y="645"/>
                        <a:pt x="527" y="573"/>
                      </a:cubicBezTo>
                      <a:cubicBezTo>
                        <a:pt x="607" y="445"/>
                        <a:pt x="639" y="286"/>
                        <a:pt x="575" y="158"/>
                      </a:cubicBezTo>
                      <a:cubicBezTo>
                        <a:pt x="532" y="61"/>
                        <a:pt x="438" y="1"/>
                        <a:pt x="34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44"/>
                <p:cNvSpPr/>
                <p:nvPr/>
              </p:nvSpPr>
              <p:spPr>
                <a:xfrm>
                  <a:off x="663107" y="660002"/>
                  <a:ext cx="13612" cy="34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" h="1230" extrusionOk="0">
                      <a:moveTo>
                        <a:pt x="479" y="1"/>
                      </a:moveTo>
                      <a:lnTo>
                        <a:pt x="479" y="1"/>
                      </a:lnTo>
                      <a:cubicBezTo>
                        <a:pt x="367" y="33"/>
                        <a:pt x="271" y="112"/>
                        <a:pt x="192" y="208"/>
                      </a:cubicBezTo>
                      <a:cubicBezTo>
                        <a:pt x="96" y="304"/>
                        <a:pt x="48" y="416"/>
                        <a:pt x="16" y="559"/>
                      </a:cubicBezTo>
                      <a:cubicBezTo>
                        <a:pt x="0" y="671"/>
                        <a:pt x="16" y="815"/>
                        <a:pt x="64" y="926"/>
                      </a:cubicBezTo>
                      <a:cubicBezTo>
                        <a:pt x="96" y="1054"/>
                        <a:pt x="176" y="1150"/>
                        <a:pt x="287" y="1230"/>
                      </a:cubicBezTo>
                      <a:cubicBezTo>
                        <a:pt x="256" y="1022"/>
                        <a:pt x="256" y="799"/>
                        <a:pt x="287" y="591"/>
                      </a:cubicBezTo>
                      <a:cubicBezTo>
                        <a:pt x="335" y="384"/>
                        <a:pt x="399" y="192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44"/>
                <p:cNvSpPr/>
                <p:nvPr/>
              </p:nvSpPr>
              <p:spPr>
                <a:xfrm>
                  <a:off x="537019" y="601485"/>
                  <a:ext cx="43109" cy="20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713" extrusionOk="0">
                      <a:moveTo>
                        <a:pt x="1517" y="1"/>
                      </a:moveTo>
                      <a:lnTo>
                        <a:pt x="1517" y="1"/>
                      </a:lnTo>
                      <a:cubicBezTo>
                        <a:pt x="1245" y="129"/>
                        <a:pt x="1022" y="240"/>
                        <a:pt x="767" y="336"/>
                      </a:cubicBezTo>
                      <a:cubicBezTo>
                        <a:pt x="495" y="432"/>
                        <a:pt x="240" y="559"/>
                        <a:pt x="1" y="703"/>
                      </a:cubicBezTo>
                      <a:cubicBezTo>
                        <a:pt x="59" y="710"/>
                        <a:pt x="118" y="713"/>
                        <a:pt x="178" y="713"/>
                      </a:cubicBezTo>
                      <a:cubicBezTo>
                        <a:pt x="410" y="713"/>
                        <a:pt x="646" y="664"/>
                        <a:pt x="862" y="575"/>
                      </a:cubicBezTo>
                      <a:cubicBezTo>
                        <a:pt x="1150" y="480"/>
                        <a:pt x="1373" y="272"/>
                        <a:pt x="15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44"/>
                <p:cNvSpPr/>
                <p:nvPr/>
              </p:nvSpPr>
              <p:spPr>
                <a:xfrm>
                  <a:off x="428180" y="572468"/>
                  <a:ext cx="38108" cy="20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715" extrusionOk="0">
                      <a:moveTo>
                        <a:pt x="1341" y="1"/>
                      </a:moveTo>
                      <a:cubicBezTo>
                        <a:pt x="1101" y="128"/>
                        <a:pt x="910" y="256"/>
                        <a:pt x="671" y="352"/>
                      </a:cubicBezTo>
                      <a:cubicBezTo>
                        <a:pt x="575" y="400"/>
                        <a:pt x="463" y="447"/>
                        <a:pt x="351" y="495"/>
                      </a:cubicBezTo>
                      <a:lnTo>
                        <a:pt x="176" y="575"/>
                      </a:lnTo>
                      <a:cubicBezTo>
                        <a:pt x="96" y="623"/>
                        <a:pt x="64" y="655"/>
                        <a:pt x="0" y="687"/>
                      </a:cubicBezTo>
                      <a:cubicBezTo>
                        <a:pt x="32" y="703"/>
                        <a:pt x="72" y="707"/>
                        <a:pt x="110" y="707"/>
                      </a:cubicBezTo>
                      <a:cubicBezTo>
                        <a:pt x="148" y="707"/>
                        <a:pt x="184" y="703"/>
                        <a:pt x="208" y="703"/>
                      </a:cubicBezTo>
                      <a:cubicBezTo>
                        <a:pt x="240" y="711"/>
                        <a:pt x="272" y="715"/>
                        <a:pt x="304" y="715"/>
                      </a:cubicBezTo>
                      <a:cubicBezTo>
                        <a:pt x="335" y="715"/>
                        <a:pt x="367" y="711"/>
                        <a:pt x="399" y="703"/>
                      </a:cubicBezTo>
                      <a:cubicBezTo>
                        <a:pt x="543" y="687"/>
                        <a:pt x="671" y="655"/>
                        <a:pt x="798" y="591"/>
                      </a:cubicBezTo>
                      <a:cubicBezTo>
                        <a:pt x="1054" y="479"/>
                        <a:pt x="1245" y="272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44"/>
                <p:cNvSpPr/>
                <p:nvPr/>
              </p:nvSpPr>
              <p:spPr>
                <a:xfrm>
                  <a:off x="630455" y="620555"/>
                  <a:ext cx="34925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697" extrusionOk="0">
                      <a:moveTo>
                        <a:pt x="1229" y="0"/>
                      </a:moveTo>
                      <a:lnTo>
                        <a:pt x="1229" y="0"/>
                      </a:lnTo>
                      <a:cubicBezTo>
                        <a:pt x="1006" y="128"/>
                        <a:pt x="814" y="224"/>
                        <a:pt x="623" y="319"/>
                      </a:cubicBezTo>
                      <a:cubicBezTo>
                        <a:pt x="399" y="431"/>
                        <a:pt x="192" y="543"/>
                        <a:pt x="0" y="686"/>
                      </a:cubicBezTo>
                      <a:cubicBezTo>
                        <a:pt x="52" y="693"/>
                        <a:pt x="104" y="696"/>
                        <a:pt x="156" y="696"/>
                      </a:cubicBezTo>
                      <a:cubicBezTo>
                        <a:pt x="358" y="696"/>
                        <a:pt x="556" y="648"/>
                        <a:pt x="734" y="559"/>
                      </a:cubicBezTo>
                      <a:cubicBezTo>
                        <a:pt x="974" y="447"/>
                        <a:pt x="1149" y="240"/>
                        <a:pt x="122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44"/>
                <p:cNvSpPr/>
                <p:nvPr/>
              </p:nvSpPr>
              <p:spPr>
                <a:xfrm>
                  <a:off x="341563" y="547515"/>
                  <a:ext cx="33589" cy="13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460" extrusionOk="0">
                      <a:moveTo>
                        <a:pt x="1181" y="1"/>
                      </a:moveTo>
                      <a:lnTo>
                        <a:pt x="1181" y="1"/>
                      </a:lnTo>
                      <a:cubicBezTo>
                        <a:pt x="974" y="33"/>
                        <a:pt x="782" y="97"/>
                        <a:pt x="575" y="160"/>
                      </a:cubicBezTo>
                      <a:cubicBezTo>
                        <a:pt x="383" y="208"/>
                        <a:pt x="192" y="304"/>
                        <a:pt x="0" y="400"/>
                      </a:cubicBezTo>
                      <a:cubicBezTo>
                        <a:pt x="112" y="440"/>
                        <a:pt x="224" y="460"/>
                        <a:pt x="335" y="460"/>
                      </a:cubicBezTo>
                      <a:cubicBezTo>
                        <a:pt x="447" y="460"/>
                        <a:pt x="559" y="440"/>
                        <a:pt x="670" y="400"/>
                      </a:cubicBezTo>
                      <a:cubicBezTo>
                        <a:pt x="878" y="336"/>
                        <a:pt x="1069" y="192"/>
                        <a:pt x="118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44"/>
                <p:cNvSpPr/>
                <p:nvPr/>
              </p:nvSpPr>
              <p:spPr>
                <a:xfrm>
                  <a:off x="244489" y="480842"/>
                  <a:ext cx="36318" cy="4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1629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60" y="304"/>
                        <a:pt x="368" y="591"/>
                        <a:pt x="591" y="863"/>
                      </a:cubicBezTo>
                      <a:cubicBezTo>
                        <a:pt x="703" y="990"/>
                        <a:pt x="831" y="1102"/>
                        <a:pt x="942" y="1246"/>
                      </a:cubicBezTo>
                      <a:cubicBezTo>
                        <a:pt x="1054" y="1373"/>
                        <a:pt x="1166" y="1485"/>
                        <a:pt x="1278" y="1629"/>
                      </a:cubicBezTo>
                      <a:cubicBezTo>
                        <a:pt x="1214" y="1262"/>
                        <a:pt x="1038" y="942"/>
                        <a:pt x="799" y="687"/>
                      </a:cubicBezTo>
                      <a:cubicBezTo>
                        <a:pt x="687" y="559"/>
                        <a:pt x="559" y="432"/>
                        <a:pt x="432" y="320"/>
                      </a:cubicBezTo>
                      <a:cubicBezTo>
                        <a:pt x="288" y="192"/>
                        <a:pt x="144" y="97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44"/>
                <p:cNvSpPr/>
                <p:nvPr/>
              </p:nvSpPr>
              <p:spPr>
                <a:xfrm>
                  <a:off x="211383" y="557036"/>
                  <a:ext cx="64422" cy="1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7" h="371" extrusionOk="0">
                      <a:moveTo>
                        <a:pt x="2267" y="1"/>
                      </a:moveTo>
                      <a:lnTo>
                        <a:pt x="2267" y="1"/>
                      </a:lnTo>
                      <a:cubicBezTo>
                        <a:pt x="2171" y="9"/>
                        <a:pt x="2075" y="9"/>
                        <a:pt x="1980" y="9"/>
                      </a:cubicBezTo>
                      <a:cubicBezTo>
                        <a:pt x="1884" y="9"/>
                        <a:pt x="1788" y="9"/>
                        <a:pt x="1692" y="17"/>
                      </a:cubicBezTo>
                      <a:cubicBezTo>
                        <a:pt x="1501" y="17"/>
                        <a:pt x="1325" y="49"/>
                        <a:pt x="1118" y="65"/>
                      </a:cubicBezTo>
                      <a:cubicBezTo>
                        <a:pt x="735" y="113"/>
                        <a:pt x="368" y="192"/>
                        <a:pt x="1" y="336"/>
                      </a:cubicBezTo>
                      <a:cubicBezTo>
                        <a:pt x="179" y="358"/>
                        <a:pt x="356" y="370"/>
                        <a:pt x="534" y="370"/>
                      </a:cubicBezTo>
                      <a:cubicBezTo>
                        <a:pt x="739" y="370"/>
                        <a:pt x="945" y="354"/>
                        <a:pt x="1150" y="320"/>
                      </a:cubicBezTo>
                      <a:cubicBezTo>
                        <a:pt x="1341" y="304"/>
                        <a:pt x="1533" y="256"/>
                        <a:pt x="1724" y="208"/>
                      </a:cubicBezTo>
                      <a:cubicBezTo>
                        <a:pt x="1916" y="176"/>
                        <a:pt x="2107" y="97"/>
                        <a:pt x="226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44"/>
                <p:cNvSpPr/>
                <p:nvPr/>
              </p:nvSpPr>
              <p:spPr>
                <a:xfrm>
                  <a:off x="224540" y="316205"/>
                  <a:ext cx="587788" cy="262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4" h="9220" extrusionOk="0">
                      <a:moveTo>
                        <a:pt x="1836" y="1"/>
                      </a:moveTo>
                      <a:cubicBezTo>
                        <a:pt x="1517" y="32"/>
                        <a:pt x="1357" y="160"/>
                        <a:pt x="1389" y="543"/>
                      </a:cubicBezTo>
                      <a:cubicBezTo>
                        <a:pt x="1453" y="1054"/>
                        <a:pt x="1788" y="1756"/>
                        <a:pt x="2091" y="2219"/>
                      </a:cubicBezTo>
                      <a:cubicBezTo>
                        <a:pt x="2139" y="2299"/>
                        <a:pt x="2219" y="2347"/>
                        <a:pt x="2235" y="2442"/>
                      </a:cubicBezTo>
                      <a:cubicBezTo>
                        <a:pt x="1740" y="2538"/>
                        <a:pt x="1261" y="2682"/>
                        <a:pt x="815" y="2889"/>
                      </a:cubicBezTo>
                      <a:cubicBezTo>
                        <a:pt x="352" y="3129"/>
                        <a:pt x="1" y="3512"/>
                        <a:pt x="384" y="3863"/>
                      </a:cubicBezTo>
                      <a:cubicBezTo>
                        <a:pt x="709" y="4177"/>
                        <a:pt x="1500" y="4270"/>
                        <a:pt x="2162" y="4270"/>
                      </a:cubicBezTo>
                      <a:cubicBezTo>
                        <a:pt x="2442" y="4270"/>
                        <a:pt x="2700" y="4253"/>
                        <a:pt x="2889" y="4230"/>
                      </a:cubicBezTo>
                      <a:cubicBezTo>
                        <a:pt x="3366" y="4176"/>
                        <a:pt x="3545" y="4110"/>
                        <a:pt x="3664" y="4110"/>
                      </a:cubicBezTo>
                      <a:cubicBezTo>
                        <a:pt x="3896" y="4110"/>
                        <a:pt x="3904" y="4357"/>
                        <a:pt x="5443" y="5411"/>
                      </a:cubicBezTo>
                      <a:cubicBezTo>
                        <a:pt x="5698" y="5570"/>
                        <a:pt x="5937" y="5730"/>
                        <a:pt x="6225" y="5874"/>
                      </a:cubicBezTo>
                      <a:cubicBezTo>
                        <a:pt x="8619" y="7214"/>
                        <a:pt x="11380" y="7996"/>
                        <a:pt x="14061" y="8619"/>
                      </a:cubicBezTo>
                      <a:cubicBezTo>
                        <a:pt x="15034" y="8874"/>
                        <a:pt x="16024" y="9065"/>
                        <a:pt x="17029" y="9193"/>
                      </a:cubicBezTo>
                      <a:cubicBezTo>
                        <a:pt x="17197" y="9210"/>
                        <a:pt x="17373" y="9219"/>
                        <a:pt x="17554" y="9219"/>
                      </a:cubicBezTo>
                      <a:cubicBezTo>
                        <a:pt x="18712" y="9219"/>
                        <a:pt x="20058" y="8846"/>
                        <a:pt x="20652" y="7853"/>
                      </a:cubicBezTo>
                      <a:cubicBezTo>
                        <a:pt x="20684" y="7805"/>
                        <a:pt x="20684" y="7741"/>
                        <a:pt x="20652" y="7693"/>
                      </a:cubicBezTo>
                      <a:cubicBezTo>
                        <a:pt x="20444" y="7342"/>
                        <a:pt x="20157" y="7023"/>
                        <a:pt x="19838" y="6783"/>
                      </a:cubicBezTo>
                      <a:cubicBezTo>
                        <a:pt x="17300" y="4772"/>
                        <a:pt x="11906" y="3480"/>
                        <a:pt x="8682" y="2969"/>
                      </a:cubicBezTo>
                      <a:cubicBezTo>
                        <a:pt x="4804" y="2347"/>
                        <a:pt x="4597" y="2666"/>
                        <a:pt x="4453" y="2410"/>
                      </a:cubicBezTo>
                      <a:cubicBezTo>
                        <a:pt x="3974" y="1581"/>
                        <a:pt x="3145" y="495"/>
                        <a:pt x="2267" y="96"/>
                      </a:cubicBezTo>
                      <a:cubicBezTo>
                        <a:pt x="2123" y="17"/>
                        <a:pt x="1980" y="1"/>
                        <a:pt x="18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44"/>
                <p:cNvSpPr/>
                <p:nvPr/>
              </p:nvSpPr>
              <p:spPr>
                <a:xfrm>
                  <a:off x="351253" y="387567"/>
                  <a:ext cx="373093" cy="12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9" h="4336" extrusionOk="0">
                      <a:moveTo>
                        <a:pt x="123" y="1"/>
                      </a:moveTo>
                      <a:cubicBezTo>
                        <a:pt x="0" y="1"/>
                        <a:pt x="10" y="57"/>
                        <a:pt x="10" y="235"/>
                      </a:cubicBezTo>
                      <a:lnTo>
                        <a:pt x="10" y="251"/>
                      </a:lnTo>
                      <a:cubicBezTo>
                        <a:pt x="10" y="506"/>
                        <a:pt x="74" y="777"/>
                        <a:pt x="186" y="1001"/>
                      </a:cubicBezTo>
                      <a:cubicBezTo>
                        <a:pt x="313" y="1272"/>
                        <a:pt x="537" y="1479"/>
                        <a:pt x="808" y="1607"/>
                      </a:cubicBezTo>
                      <a:cubicBezTo>
                        <a:pt x="935" y="1658"/>
                        <a:pt x="1035" y="1676"/>
                        <a:pt x="1124" y="1676"/>
                      </a:cubicBezTo>
                      <a:cubicBezTo>
                        <a:pt x="1314" y="1676"/>
                        <a:pt x="1457" y="1592"/>
                        <a:pt x="1718" y="1559"/>
                      </a:cubicBezTo>
                      <a:cubicBezTo>
                        <a:pt x="1783" y="1549"/>
                        <a:pt x="1852" y="1543"/>
                        <a:pt x="1923" y="1543"/>
                      </a:cubicBezTo>
                      <a:cubicBezTo>
                        <a:pt x="2280" y="1543"/>
                        <a:pt x="2667" y="1681"/>
                        <a:pt x="2787" y="1974"/>
                      </a:cubicBezTo>
                      <a:cubicBezTo>
                        <a:pt x="3060" y="2656"/>
                        <a:pt x="3729" y="3081"/>
                        <a:pt x="4445" y="3081"/>
                      </a:cubicBezTo>
                      <a:cubicBezTo>
                        <a:pt x="4567" y="3081"/>
                        <a:pt x="4691" y="3069"/>
                        <a:pt x="4814" y="3043"/>
                      </a:cubicBezTo>
                      <a:cubicBezTo>
                        <a:pt x="5450" y="2922"/>
                        <a:pt x="5616" y="2558"/>
                        <a:pt x="6109" y="2558"/>
                      </a:cubicBezTo>
                      <a:cubicBezTo>
                        <a:pt x="6198" y="2558"/>
                        <a:pt x="6296" y="2570"/>
                        <a:pt x="6410" y="2597"/>
                      </a:cubicBezTo>
                      <a:cubicBezTo>
                        <a:pt x="6681" y="2628"/>
                        <a:pt x="6889" y="2820"/>
                        <a:pt x="6937" y="3091"/>
                      </a:cubicBezTo>
                      <a:cubicBezTo>
                        <a:pt x="7061" y="3688"/>
                        <a:pt x="7534" y="4130"/>
                        <a:pt x="8099" y="4130"/>
                      </a:cubicBezTo>
                      <a:cubicBezTo>
                        <a:pt x="8259" y="4130"/>
                        <a:pt x="8427" y="4094"/>
                        <a:pt x="8596" y="4017"/>
                      </a:cubicBezTo>
                      <a:cubicBezTo>
                        <a:pt x="8740" y="3953"/>
                        <a:pt x="8884" y="3857"/>
                        <a:pt x="8995" y="3746"/>
                      </a:cubicBezTo>
                      <a:cubicBezTo>
                        <a:pt x="9221" y="3568"/>
                        <a:pt x="9511" y="3460"/>
                        <a:pt x="9773" y="3460"/>
                      </a:cubicBezTo>
                      <a:cubicBezTo>
                        <a:pt x="10029" y="3460"/>
                        <a:pt x="10257" y="3564"/>
                        <a:pt x="10368" y="3809"/>
                      </a:cubicBezTo>
                      <a:cubicBezTo>
                        <a:pt x="10504" y="4106"/>
                        <a:pt x="10821" y="4335"/>
                        <a:pt x="11275" y="4335"/>
                      </a:cubicBezTo>
                      <a:cubicBezTo>
                        <a:pt x="11408" y="4335"/>
                        <a:pt x="11553" y="4316"/>
                        <a:pt x="11708" y="4272"/>
                      </a:cubicBezTo>
                      <a:cubicBezTo>
                        <a:pt x="12331" y="4097"/>
                        <a:pt x="12841" y="3650"/>
                        <a:pt x="13097" y="3059"/>
                      </a:cubicBezTo>
                      <a:cubicBezTo>
                        <a:pt x="13129" y="2964"/>
                        <a:pt x="13113" y="2948"/>
                        <a:pt x="12937" y="2868"/>
                      </a:cubicBezTo>
                      <a:cubicBezTo>
                        <a:pt x="9729" y="1431"/>
                        <a:pt x="4559" y="314"/>
                        <a:pt x="1399" y="91"/>
                      </a:cubicBezTo>
                      <a:cubicBezTo>
                        <a:pt x="1239" y="91"/>
                        <a:pt x="1079" y="91"/>
                        <a:pt x="936" y="59"/>
                      </a:cubicBezTo>
                      <a:cubicBezTo>
                        <a:pt x="696" y="27"/>
                        <a:pt x="489" y="27"/>
                        <a:pt x="250" y="11"/>
                      </a:cubicBezTo>
                      <a:cubicBezTo>
                        <a:pt x="197" y="5"/>
                        <a:pt x="155" y="1"/>
                        <a:pt x="1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44"/>
                <p:cNvSpPr/>
                <p:nvPr/>
              </p:nvSpPr>
              <p:spPr>
                <a:xfrm>
                  <a:off x="697123" y="513496"/>
                  <a:ext cx="13612" cy="34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" h="1230" extrusionOk="0">
                      <a:moveTo>
                        <a:pt x="479" y="1"/>
                      </a:moveTo>
                      <a:lnTo>
                        <a:pt x="479" y="1"/>
                      </a:lnTo>
                      <a:cubicBezTo>
                        <a:pt x="367" y="33"/>
                        <a:pt x="271" y="113"/>
                        <a:pt x="192" y="208"/>
                      </a:cubicBezTo>
                      <a:cubicBezTo>
                        <a:pt x="96" y="304"/>
                        <a:pt x="48" y="416"/>
                        <a:pt x="16" y="559"/>
                      </a:cubicBezTo>
                      <a:cubicBezTo>
                        <a:pt x="0" y="671"/>
                        <a:pt x="16" y="815"/>
                        <a:pt x="64" y="926"/>
                      </a:cubicBezTo>
                      <a:cubicBezTo>
                        <a:pt x="96" y="1054"/>
                        <a:pt x="176" y="1150"/>
                        <a:pt x="287" y="1230"/>
                      </a:cubicBezTo>
                      <a:cubicBezTo>
                        <a:pt x="255" y="1022"/>
                        <a:pt x="255" y="799"/>
                        <a:pt x="287" y="591"/>
                      </a:cubicBezTo>
                      <a:cubicBezTo>
                        <a:pt x="335" y="384"/>
                        <a:pt x="399" y="192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44"/>
                <p:cNvSpPr/>
                <p:nvPr/>
              </p:nvSpPr>
              <p:spPr>
                <a:xfrm>
                  <a:off x="571489" y="454553"/>
                  <a:ext cx="43109" cy="20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" h="723" extrusionOk="0">
                      <a:moveTo>
                        <a:pt x="1517" y="0"/>
                      </a:moveTo>
                      <a:cubicBezTo>
                        <a:pt x="1245" y="144"/>
                        <a:pt x="1022" y="255"/>
                        <a:pt x="766" y="351"/>
                      </a:cubicBezTo>
                      <a:cubicBezTo>
                        <a:pt x="495" y="431"/>
                        <a:pt x="240" y="559"/>
                        <a:pt x="0" y="718"/>
                      </a:cubicBezTo>
                      <a:cubicBezTo>
                        <a:pt x="48" y="721"/>
                        <a:pt x="96" y="722"/>
                        <a:pt x="143" y="722"/>
                      </a:cubicBezTo>
                      <a:cubicBezTo>
                        <a:pt x="394" y="722"/>
                        <a:pt x="634" y="685"/>
                        <a:pt x="862" y="591"/>
                      </a:cubicBezTo>
                      <a:cubicBezTo>
                        <a:pt x="1149" y="479"/>
                        <a:pt x="1389" y="271"/>
                        <a:pt x="15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" name="Google Shape;887;p44"/>
                <p:cNvSpPr/>
                <p:nvPr/>
              </p:nvSpPr>
              <p:spPr>
                <a:xfrm>
                  <a:off x="462650" y="425963"/>
                  <a:ext cx="38108" cy="20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715" extrusionOk="0">
                      <a:moveTo>
                        <a:pt x="1341" y="1"/>
                      </a:moveTo>
                      <a:cubicBezTo>
                        <a:pt x="1101" y="128"/>
                        <a:pt x="910" y="256"/>
                        <a:pt x="670" y="352"/>
                      </a:cubicBezTo>
                      <a:cubicBezTo>
                        <a:pt x="575" y="400"/>
                        <a:pt x="463" y="448"/>
                        <a:pt x="351" y="495"/>
                      </a:cubicBezTo>
                      <a:lnTo>
                        <a:pt x="176" y="575"/>
                      </a:lnTo>
                      <a:cubicBezTo>
                        <a:pt x="96" y="623"/>
                        <a:pt x="64" y="671"/>
                        <a:pt x="0" y="687"/>
                      </a:cubicBezTo>
                      <a:cubicBezTo>
                        <a:pt x="32" y="703"/>
                        <a:pt x="72" y="707"/>
                        <a:pt x="110" y="707"/>
                      </a:cubicBezTo>
                      <a:cubicBezTo>
                        <a:pt x="148" y="707"/>
                        <a:pt x="184" y="703"/>
                        <a:pt x="208" y="703"/>
                      </a:cubicBezTo>
                      <a:cubicBezTo>
                        <a:pt x="240" y="711"/>
                        <a:pt x="272" y="715"/>
                        <a:pt x="303" y="715"/>
                      </a:cubicBezTo>
                      <a:cubicBezTo>
                        <a:pt x="335" y="715"/>
                        <a:pt x="367" y="711"/>
                        <a:pt x="399" y="703"/>
                      </a:cubicBezTo>
                      <a:cubicBezTo>
                        <a:pt x="543" y="687"/>
                        <a:pt x="670" y="655"/>
                        <a:pt x="798" y="591"/>
                      </a:cubicBezTo>
                      <a:cubicBezTo>
                        <a:pt x="1054" y="479"/>
                        <a:pt x="1245" y="272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8" name="Google Shape;888;p44"/>
                <p:cNvSpPr/>
                <p:nvPr/>
              </p:nvSpPr>
              <p:spPr>
                <a:xfrm>
                  <a:off x="664471" y="474049"/>
                  <a:ext cx="34925" cy="19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697" extrusionOk="0">
                      <a:moveTo>
                        <a:pt x="1229" y="0"/>
                      </a:moveTo>
                      <a:lnTo>
                        <a:pt x="1229" y="0"/>
                      </a:lnTo>
                      <a:cubicBezTo>
                        <a:pt x="1021" y="112"/>
                        <a:pt x="830" y="224"/>
                        <a:pt x="622" y="320"/>
                      </a:cubicBezTo>
                      <a:cubicBezTo>
                        <a:pt x="399" y="431"/>
                        <a:pt x="192" y="543"/>
                        <a:pt x="0" y="687"/>
                      </a:cubicBezTo>
                      <a:cubicBezTo>
                        <a:pt x="52" y="693"/>
                        <a:pt x="104" y="696"/>
                        <a:pt x="156" y="696"/>
                      </a:cubicBezTo>
                      <a:cubicBezTo>
                        <a:pt x="358" y="696"/>
                        <a:pt x="556" y="648"/>
                        <a:pt x="734" y="559"/>
                      </a:cubicBezTo>
                      <a:cubicBezTo>
                        <a:pt x="974" y="447"/>
                        <a:pt x="1149" y="240"/>
                        <a:pt x="122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9" name="Google Shape;889;p44"/>
                <p:cNvSpPr/>
                <p:nvPr/>
              </p:nvSpPr>
              <p:spPr>
                <a:xfrm>
                  <a:off x="376005" y="401010"/>
                  <a:ext cx="33589" cy="13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460" extrusionOk="0">
                      <a:moveTo>
                        <a:pt x="1182" y="1"/>
                      </a:moveTo>
                      <a:lnTo>
                        <a:pt x="1182" y="1"/>
                      </a:lnTo>
                      <a:cubicBezTo>
                        <a:pt x="975" y="33"/>
                        <a:pt x="783" y="97"/>
                        <a:pt x="576" y="161"/>
                      </a:cubicBezTo>
                      <a:cubicBezTo>
                        <a:pt x="384" y="208"/>
                        <a:pt x="193" y="304"/>
                        <a:pt x="1" y="400"/>
                      </a:cubicBezTo>
                      <a:cubicBezTo>
                        <a:pt x="113" y="440"/>
                        <a:pt x="224" y="460"/>
                        <a:pt x="336" y="460"/>
                      </a:cubicBezTo>
                      <a:cubicBezTo>
                        <a:pt x="448" y="460"/>
                        <a:pt x="560" y="440"/>
                        <a:pt x="671" y="400"/>
                      </a:cubicBezTo>
                      <a:cubicBezTo>
                        <a:pt x="879" y="336"/>
                        <a:pt x="1070" y="192"/>
                        <a:pt x="118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0" name="Google Shape;890;p44"/>
                <p:cNvSpPr/>
                <p:nvPr/>
              </p:nvSpPr>
              <p:spPr>
                <a:xfrm>
                  <a:off x="278959" y="334337"/>
                  <a:ext cx="36772" cy="4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1629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60" y="304"/>
                        <a:pt x="368" y="591"/>
                        <a:pt x="591" y="863"/>
                      </a:cubicBezTo>
                      <a:cubicBezTo>
                        <a:pt x="703" y="990"/>
                        <a:pt x="831" y="1118"/>
                        <a:pt x="942" y="1246"/>
                      </a:cubicBezTo>
                      <a:cubicBezTo>
                        <a:pt x="1054" y="1373"/>
                        <a:pt x="1166" y="1485"/>
                        <a:pt x="1293" y="1629"/>
                      </a:cubicBezTo>
                      <a:cubicBezTo>
                        <a:pt x="1214" y="1262"/>
                        <a:pt x="1038" y="943"/>
                        <a:pt x="799" y="687"/>
                      </a:cubicBezTo>
                      <a:cubicBezTo>
                        <a:pt x="687" y="560"/>
                        <a:pt x="559" y="432"/>
                        <a:pt x="432" y="320"/>
                      </a:cubicBezTo>
                      <a:cubicBezTo>
                        <a:pt x="288" y="192"/>
                        <a:pt x="144" y="97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1" name="Google Shape;891;p44"/>
                <p:cNvSpPr/>
                <p:nvPr/>
              </p:nvSpPr>
              <p:spPr>
                <a:xfrm>
                  <a:off x="245853" y="410559"/>
                  <a:ext cx="64877" cy="10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365" extrusionOk="0">
                      <a:moveTo>
                        <a:pt x="2283" y="0"/>
                      </a:moveTo>
                      <a:lnTo>
                        <a:pt x="2283" y="0"/>
                      </a:lnTo>
                      <a:cubicBezTo>
                        <a:pt x="2187" y="8"/>
                        <a:pt x="2091" y="8"/>
                        <a:pt x="1996" y="8"/>
                      </a:cubicBezTo>
                      <a:cubicBezTo>
                        <a:pt x="1900" y="8"/>
                        <a:pt x="1804" y="8"/>
                        <a:pt x="1708" y="16"/>
                      </a:cubicBezTo>
                      <a:cubicBezTo>
                        <a:pt x="1517" y="16"/>
                        <a:pt x="1325" y="32"/>
                        <a:pt x="1134" y="64"/>
                      </a:cubicBezTo>
                      <a:cubicBezTo>
                        <a:pt x="751" y="112"/>
                        <a:pt x="368" y="192"/>
                        <a:pt x="1" y="335"/>
                      </a:cubicBezTo>
                      <a:cubicBezTo>
                        <a:pt x="161" y="355"/>
                        <a:pt x="324" y="364"/>
                        <a:pt x="488" y="364"/>
                      </a:cubicBezTo>
                      <a:cubicBezTo>
                        <a:pt x="715" y="364"/>
                        <a:pt x="943" y="347"/>
                        <a:pt x="1166" y="319"/>
                      </a:cubicBezTo>
                      <a:cubicBezTo>
                        <a:pt x="1357" y="287"/>
                        <a:pt x="1549" y="255"/>
                        <a:pt x="1724" y="208"/>
                      </a:cubicBezTo>
                      <a:cubicBezTo>
                        <a:pt x="1932" y="176"/>
                        <a:pt x="2107" y="96"/>
                        <a:pt x="22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92" name="Google Shape;892;p44"/>
              <p:cNvSpPr/>
              <p:nvPr/>
            </p:nvSpPr>
            <p:spPr>
              <a:xfrm>
                <a:off x="746086" y="685864"/>
                <a:ext cx="29071" cy="8867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312" extrusionOk="0">
                    <a:moveTo>
                      <a:pt x="1022" y="0"/>
                    </a:moveTo>
                    <a:cubicBezTo>
                      <a:pt x="926" y="0"/>
                      <a:pt x="831" y="16"/>
                      <a:pt x="751" y="32"/>
                    </a:cubicBezTo>
                    <a:lnTo>
                      <a:pt x="511" y="48"/>
                    </a:lnTo>
                    <a:cubicBezTo>
                      <a:pt x="336" y="64"/>
                      <a:pt x="160" y="96"/>
                      <a:pt x="1" y="144"/>
                    </a:cubicBezTo>
                    <a:cubicBezTo>
                      <a:pt x="120" y="250"/>
                      <a:pt x="272" y="312"/>
                      <a:pt x="438" y="312"/>
                    </a:cubicBezTo>
                    <a:cubicBezTo>
                      <a:pt x="473" y="312"/>
                      <a:pt x="508" y="309"/>
                      <a:pt x="543" y="304"/>
                    </a:cubicBezTo>
                    <a:cubicBezTo>
                      <a:pt x="639" y="288"/>
                      <a:pt x="735" y="272"/>
                      <a:pt x="815" y="224"/>
                    </a:cubicBezTo>
                    <a:cubicBezTo>
                      <a:pt x="910" y="176"/>
                      <a:pt x="974" y="96"/>
                      <a:pt x="10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4"/>
              <p:cNvSpPr/>
              <p:nvPr/>
            </p:nvSpPr>
            <p:spPr>
              <a:xfrm>
                <a:off x="740204" y="517106"/>
                <a:ext cx="18159" cy="19439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84" extrusionOk="0">
                    <a:moveTo>
                      <a:pt x="351" y="0"/>
                    </a:moveTo>
                    <a:cubicBezTo>
                      <a:pt x="302" y="0"/>
                      <a:pt x="252" y="16"/>
                      <a:pt x="208" y="49"/>
                    </a:cubicBezTo>
                    <a:cubicBezTo>
                      <a:pt x="48" y="177"/>
                      <a:pt x="0" y="400"/>
                      <a:pt x="112" y="576"/>
                    </a:cubicBezTo>
                    <a:cubicBezTo>
                      <a:pt x="160" y="648"/>
                      <a:pt x="240" y="684"/>
                      <a:pt x="319" y="684"/>
                    </a:cubicBezTo>
                    <a:cubicBezTo>
                      <a:pt x="399" y="684"/>
                      <a:pt x="479" y="648"/>
                      <a:pt x="527" y="576"/>
                    </a:cubicBezTo>
                    <a:cubicBezTo>
                      <a:pt x="607" y="448"/>
                      <a:pt x="639" y="289"/>
                      <a:pt x="575" y="161"/>
                    </a:cubicBezTo>
                    <a:cubicBezTo>
                      <a:pt x="533" y="57"/>
                      <a:pt x="444" y="0"/>
                      <a:pt x="3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4"/>
              <p:cNvSpPr/>
              <p:nvPr/>
            </p:nvSpPr>
            <p:spPr>
              <a:xfrm>
                <a:off x="780557" y="539359"/>
                <a:ext cx="29071" cy="8867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312" extrusionOk="0">
                    <a:moveTo>
                      <a:pt x="1022" y="1"/>
                    </a:moveTo>
                    <a:cubicBezTo>
                      <a:pt x="926" y="1"/>
                      <a:pt x="831" y="16"/>
                      <a:pt x="751" y="32"/>
                    </a:cubicBezTo>
                    <a:lnTo>
                      <a:pt x="511" y="48"/>
                    </a:lnTo>
                    <a:cubicBezTo>
                      <a:pt x="336" y="64"/>
                      <a:pt x="160" y="96"/>
                      <a:pt x="1" y="144"/>
                    </a:cubicBezTo>
                    <a:cubicBezTo>
                      <a:pt x="120" y="250"/>
                      <a:pt x="271" y="312"/>
                      <a:pt x="438" y="312"/>
                    </a:cubicBezTo>
                    <a:cubicBezTo>
                      <a:pt x="473" y="312"/>
                      <a:pt x="508" y="309"/>
                      <a:pt x="543" y="304"/>
                    </a:cubicBezTo>
                    <a:cubicBezTo>
                      <a:pt x="639" y="288"/>
                      <a:pt x="735" y="272"/>
                      <a:pt x="815" y="224"/>
                    </a:cubicBezTo>
                    <a:cubicBezTo>
                      <a:pt x="910" y="176"/>
                      <a:pt x="974" y="96"/>
                      <a:pt x="10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5" name="Google Shape;895;p44"/>
            <p:cNvGrpSpPr/>
            <p:nvPr/>
          </p:nvGrpSpPr>
          <p:grpSpPr>
            <a:xfrm>
              <a:off x="1100758" y="3783593"/>
              <a:ext cx="654591" cy="754894"/>
              <a:chOff x="1100758" y="3783593"/>
              <a:chExt cx="654591" cy="754894"/>
            </a:xfrm>
          </p:grpSpPr>
          <p:sp>
            <p:nvSpPr>
              <p:cNvPr id="896" name="Google Shape;896;p44"/>
              <p:cNvSpPr/>
              <p:nvPr/>
            </p:nvSpPr>
            <p:spPr>
              <a:xfrm>
                <a:off x="1100758" y="3783593"/>
                <a:ext cx="654591" cy="754840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3968" extrusionOk="0">
                    <a:moveTo>
                      <a:pt x="4645" y="1"/>
                    </a:moveTo>
                    <a:cubicBezTo>
                      <a:pt x="4601" y="1"/>
                      <a:pt x="4552" y="25"/>
                      <a:pt x="4485" y="72"/>
                    </a:cubicBezTo>
                    <a:cubicBezTo>
                      <a:pt x="4118" y="311"/>
                      <a:pt x="3783" y="583"/>
                      <a:pt x="3464" y="886"/>
                    </a:cubicBezTo>
                    <a:cubicBezTo>
                      <a:pt x="336" y="3774"/>
                      <a:pt x="1" y="8482"/>
                      <a:pt x="2410" y="11403"/>
                    </a:cubicBezTo>
                    <a:cubicBezTo>
                      <a:pt x="2554" y="11594"/>
                      <a:pt x="2714" y="11754"/>
                      <a:pt x="2889" y="11930"/>
                    </a:cubicBezTo>
                    <a:cubicBezTo>
                      <a:pt x="4286" y="13267"/>
                      <a:pt x="6306" y="13968"/>
                      <a:pt x="8291" y="13968"/>
                    </a:cubicBezTo>
                    <a:cubicBezTo>
                      <a:pt x="8438" y="13968"/>
                      <a:pt x="8584" y="13964"/>
                      <a:pt x="8730" y="13956"/>
                    </a:cubicBezTo>
                    <a:cubicBezTo>
                      <a:pt x="9768" y="13908"/>
                      <a:pt x="10789" y="13637"/>
                      <a:pt x="11715" y="13158"/>
                    </a:cubicBezTo>
                    <a:cubicBezTo>
                      <a:pt x="11890" y="13095"/>
                      <a:pt x="12002" y="12935"/>
                      <a:pt x="12034" y="12743"/>
                    </a:cubicBezTo>
                    <a:cubicBezTo>
                      <a:pt x="12114" y="12009"/>
                      <a:pt x="12098" y="12089"/>
                      <a:pt x="12018" y="11307"/>
                    </a:cubicBezTo>
                    <a:cubicBezTo>
                      <a:pt x="12002" y="11227"/>
                      <a:pt x="12002" y="11163"/>
                      <a:pt x="11970" y="11100"/>
                    </a:cubicBezTo>
                    <a:cubicBezTo>
                      <a:pt x="11922" y="10940"/>
                      <a:pt x="11779" y="10669"/>
                      <a:pt x="11284" y="9919"/>
                    </a:cubicBezTo>
                    <a:cubicBezTo>
                      <a:pt x="10869" y="9280"/>
                      <a:pt x="10215" y="8307"/>
                      <a:pt x="9193" y="6775"/>
                    </a:cubicBezTo>
                    <a:lnTo>
                      <a:pt x="7581" y="4333"/>
                    </a:lnTo>
                    <a:lnTo>
                      <a:pt x="6608" y="2865"/>
                    </a:lnTo>
                    <a:lnTo>
                      <a:pt x="5155" y="678"/>
                    </a:lnTo>
                    <a:lnTo>
                      <a:pt x="4820" y="152"/>
                    </a:lnTo>
                    <a:cubicBezTo>
                      <a:pt x="4755" y="49"/>
                      <a:pt x="4706" y="1"/>
                      <a:pt x="46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4"/>
              <p:cNvSpPr/>
              <p:nvPr/>
            </p:nvSpPr>
            <p:spPr>
              <a:xfrm>
                <a:off x="1478469" y="4017697"/>
                <a:ext cx="119095" cy="14331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652" extrusionOk="0">
                    <a:moveTo>
                      <a:pt x="575" y="1"/>
                    </a:moveTo>
                    <a:cubicBezTo>
                      <a:pt x="256" y="288"/>
                      <a:pt x="49" y="687"/>
                      <a:pt x="1" y="1118"/>
                    </a:cubicBezTo>
                    <a:cubicBezTo>
                      <a:pt x="13" y="2099"/>
                      <a:pt x="620" y="2651"/>
                      <a:pt x="1375" y="2651"/>
                    </a:cubicBezTo>
                    <a:cubicBezTo>
                      <a:pt x="1639" y="2651"/>
                      <a:pt x="1922" y="2583"/>
                      <a:pt x="2203" y="2443"/>
                    </a:cubicBezTo>
                    <a:lnTo>
                      <a:pt x="5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4"/>
              <p:cNvSpPr/>
              <p:nvPr/>
            </p:nvSpPr>
            <p:spPr>
              <a:xfrm>
                <a:off x="1100758" y="3783593"/>
                <a:ext cx="654591" cy="754894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3969" extrusionOk="0">
                    <a:moveTo>
                      <a:pt x="4645" y="1"/>
                    </a:moveTo>
                    <a:cubicBezTo>
                      <a:pt x="4601" y="1"/>
                      <a:pt x="4552" y="25"/>
                      <a:pt x="4485" y="72"/>
                    </a:cubicBezTo>
                    <a:cubicBezTo>
                      <a:pt x="4118" y="311"/>
                      <a:pt x="3783" y="583"/>
                      <a:pt x="3464" y="886"/>
                    </a:cubicBezTo>
                    <a:cubicBezTo>
                      <a:pt x="336" y="3774"/>
                      <a:pt x="1" y="8482"/>
                      <a:pt x="2410" y="11403"/>
                    </a:cubicBezTo>
                    <a:cubicBezTo>
                      <a:pt x="3787" y="13078"/>
                      <a:pt x="6060" y="13968"/>
                      <a:pt x="8285" y="13968"/>
                    </a:cubicBezTo>
                    <a:cubicBezTo>
                      <a:pt x="8433" y="13968"/>
                      <a:pt x="8582" y="13964"/>
                      <a:pt x="8730" y="13956"/>
                    </a:cubicBezTo>
                    <a:cubicBezTo>
                      <a:pt x="9768" y="13908"/>
                      <a:pt x="10789" y="13637"/>
                      <a:pt x="11715" y="13158"/>
                    </a:cubicBezTo>
                    <a:cubicBezTo>
                      <a:pt x="11890" y="13095"/>
                      <a:pt x="12002" y="12935"/>
                      <a:pt x="12034" y="12743"/>
                    </a:cubicBezTo>
                    <a:cubicBezTo>
                      <a:pt x="12114" y="12009"/>
                      <a:pt x="12098" y="12089"/>
                      <a:pt x="12018" y="11307"/>
                    </a:cubicBezTo>
                    <a:cubicBezTo>
                      <a:pt x="11986" y="11068"/>
                      <a:pt x="12002" y="11020"/>
                      <a:pt x="11268" y="9919"/>
                    </a:cubicBezTo>
                    <a:cubicBezTo>
                      <a:pt x="10709" y="10429"/>
                      <a:pt x="10071" y="10844"/>
                      <a:pt x="9369" y="11148"/>
                    </a:cubicBezTo>
                    <a:cubicBezTo>
                      <a:pt x="8587" y="11499"/>
                      <a:pt x="7757" y="11674"/>
                      <a:pt x="6911" y="11706"/>
                    </a:cubicBezTo>
                    <a:cubicBezTo>
                      <a:pt x="6672" y="11706"/>
                      <a:pt x="6416" y="11690"/>
                      <a:pt x="6193" y="11642"/>
                    </a:cubicBezTo>
                    <a:cubicBezTo>
                      <a:pt x="1325" y="10956"/>
                      <a:pt x="687" y="4285"/>
                      <a:pt x="4900" y="870"/>
                    </a:cubicBezTo>
                    <a:cubicBezTo>
                      <a:pt x="5028" y="774"/>
                      <a:pt x="5108" y="710"/>
                      <a:pt x="5155" y="678"/>
                    </a:cubicBezTo>
                    <a:lnTo>
                      <a:pt x="4820" y="152"/>
                    </a:lnTo>
                    <a:cubicBezTo>
                      <a:pt x="4755" y="49"/>
                      <a:pt x="4706" y="1"/>
                      <a:pt x="46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4"/>
              <p:cNvSpPr/>
              <p:nvPr/>
            </p:nvSpPr>
            <p:spPr>
              <a:xfrm>
                <a:off x="1256868" y="4384255"/>
                <a:ext cx="498481" cy="154178"/>
              </a:xfrm>
              <a:custGeom>
                <a:avLst/>
                <a:gdLst/>
                <a:ahLst/>
                <a:cxnLst/>
                <a:rect l="l" t="t" r="r" b="b"/>
                <a:pathLst>
                  <a:path w="9225" h="2853" extrusionOk="0">
                    <a:moveTo>
                      <a:pt x="9081" y="1"/>
                    </a:moveTo>
                    <a:cubicBezTo>
                      <a:pt x="8666" y="336"/>
                      <a:pt x="8203" y="639"/>
                      <a:pt x="7725" y="894"/>
                    </a:cubicBezTo>
                    <a:cubicBezTo>
                      <a:pt x="6544" y="1490"/>
                      <a:pt x="5236" y="1804"/>
                      <a:pt x="3925" y="1804"/>
                    </a:cubicBezTo>
                    <a:cubicBezTo>
                      <a:pt x="3445" y="1804"/>
                      <a:pt x="2964" y="1762"/>
                      <a:pt x="2490" y="1676"/>
                    </a:cubicBezTo>
                    <a:cubicBezTo>
                      <a:pt x="1612" y="1533"/>
                      <a:pt x="766" y="1245"/>
                      <a:pt x="0" y="815"/>
                    </a:cubicBezTo>
                    <a:lnTo>
                      <a:pt x="0" y="815"/>
                    </a:lnTo>
                    <a:cubicBezTo>
                      <a:pt x="1397" y="2152"/>
                      <a:pt x="3417" y="2853"/>
                      <a:pt x="5402" y="2853"/>
                    </a:cubicBezTo>
                    <a:cubicBezTo>
                      <a:pt x="5549" y="2853"/>
                      <a:pt x="5695" y="2849"/>
                      <a:pt x="5841" y="2841"/>
                    </a:cubicBezTo>
                    <a:cubicBezTo>
                      <a:pt x="6879" y="2793"/>
                      <a:pt x="7900" y="2522"/>
                      <a:pt x="8826" y="2043"/>
                    </a:cubicBezTo>
                    <a:cubicBezTo>
                      <a:pt x="9001" y="1980"/>
                      <a:pt x="9113" y="1820"/>
                      <a:pt x="9145" y="1628"/>
                    </a:cubicBezTo>
                    <a:cubicBezTo>
                      <a:pt x="9225" y="894"/>
                      <a:pt x="9209" y="974"/>
                      <a:pt x="9129" y="192"/>
                    </a:cubicBezTo>
                    <a:cubicBezTo>
                      <a:pt x="9113" y="128"/>
                      <a:pt x="9097" y="64"/>
                      <a:pt x="90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4"/>
              <p:cNvSpPr/>
              <p:nvPr/>
            </p:nvSpPr>
            <p:spPr>
              <a:xfrm>
                <a:off x="1351701" y="3913345"/>
                <a:ext cx="79433" cy="128563"/>
              </a:xfrm>
              <a:custGeom>
                <a:avLst/>
                <a:gdLst/>
                <a:ahLst/>
                <a:cxnLst/>
                <a:rect l="l" t="t" r="r" b="b"/>
                <a:pathLst>
                  <a:path w="1470" h="237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44" y="448"/>
                      <a:pt x="336" y="879"/>
                      <a:pt x="591" y="1278"/>
                    </a:cubicBezTo>
                    <a:cubicBezTo>
                      <a:pt x="831" y="1677"/>
                      <a:pt x="1134" y="2044"/>
                      <a:pt x="1469" y="2379"/>
                    </a:cubicBezTo>
                    <a:cubicBezTo>
                      <a:pt x="1325" y="1932"/>
                      <a:pt x="1118" y="1501"/>
                      <a:pt x="863" y="1102"/>
                    </a:cubicBezTo>
                    <a:cubicBezTo>
                      <a:pt x="623" y="703"/>
                      <a:pt x="336" y="336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4"/>
              <p:cNvSpPr/>
              <p:nvPr/>
            </p:nvSpPr>
            <p:spPr>
              <a:xfrm>
                <a:off x="1272376" y="4050500"/>
                <a:ext cx="156164" cy="48366"/>
              </a:xfrm>
              <a:custGeom>
                <a:avLst/>
                <a:gdLst/>
                <a:ahLst/>
                <a:cxnLst/>
                <a:rect l="l" t="t" r="r" b="b"/>
                <a:pathLst>
                  <a:path w="2890" h="895" extrusionOk="0">
                    <a:moveTo>
                      <a:pt x="1" y="0"/>
                    </a:moveTo>
                    <a:cubicBezTo>
                      <a:pt x="431" y="256"/>
                      <a:pt x="894" y="447"/>
                      <a:pt x="1389" y="591"/>
                    </a:cubicBezTo>
                    <a:cubicBezTo>
                      <a:pt x="1868" y="750"/>
                      <a:pt x="2378" y="846"/>
                      <a:pt x="2889" y="894"/>
                    </a:cubicBezTo>
                    <a:cubicBezTo>
                      <a:pt x="2442" y="639"/>
                      <a:pt x="1979" y="431"/>
                      <a:pt x="1485" y="288"/>
                    </a:cubicBezTo>
                    <a:cubicBezTo>
                      <a:pt x="1006" y="144"/>
                      <a:pt x="495" y="3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4"/>
              <p:cNvSpPr/>
              <p:nvPr/>
            </p:nvSpPr>
            <p:spPr>
              <a:xfrm>
                <a:off x="1262866" y="4155717"/>
                <a:ext cx="190639" cy="74198"/>
              </a:xfrm>
              <a:custGeom>
                <a:avLst/>
                <a:gdLst/>
                <a:ahLst/>
                <a:cxnLst/>
                <a:rect l="l" t="t" r="r" b="b"/>
                <a:pathLst>
                  <a:path w="3528" h="1373" extrusionOk="0">
                    <a:moveTo>
                      <a:pt x="3528" y="0"/>
                    </a:moveTo>
                    <a:lnTo>
                      <a:pt x="3528" y="0"/>
                    </a:lnTo>
                    <a:cubicBezTo>
                      <a:pt x="2906" y="112"/>
                      <a:pt x="2299" y="304"/>
                      <a:pt x="1709" y="543"/>
                    </a:cubicBezTo>
                    <a:cubicBezTo>
                      <a:pt x="1118" y="750"/>
                      <a:pt x="544" y="1038"/>
                      <a:pt x="1" y="1373"/>
                    </a:cubicBezTo>
                    <a:cubicBezTo>
                      <a:pt x="623" y="1245"/>
                      <a:pt x="1246" y="1070"/>
                      <a:pt x="1836" y="830"/>
                    </a:cubicBezTo>
                    <a:cubicBezTo>
                      <a:pt x="2427" y="607"/>
                      <a:pt x="2985" y="336"/>
                      <a:pt x="35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4"/>
              <p:cNvSpPr/>
              <p:nvPr/>
            </p:nvSpPr>
            <p:spPr>
              <a:xfrm>
                <a:off x="1377584" y="4184196"/>
                <a:ext cx="121635" cy="167364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3097" extrusionOk="0">
                    <a:moveTo>
                      <a:pt x="2251" y="0"/>
                    </a:moveTo>
                    <a:cubicBezTo>
                      <a:pt x="1788" y="447"/>
                      <a:pt x="1373" y="942"/>
                      <a:pt x="990" y="1452"/>
                    </a:cubicBezTo>
                    <a:cubicBezTo>
                      <a:pt x="607" y="1979"/>
                      <a:pt x="272" y="2522"/>
                      <a:pt x="1" y="3096"/>
                    </a:cubicBezTo>
                    <a:cubicBezTo>
                      <a:pt x="463" y="2665"/>
                      <a:pt x="878" y="2170"/>
                      <a:pt x="1261" y="1644"/>
                    </a:cubicBezTo>
                    <a:cubicBezTo>
                      <a:pt x="1644" y="1133"/>
                      <a:pt x="1980" y="575"/>
                      <a:pt x="22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4"/>
              <p:cNvSpPr/>
              <p:nvPr/>
            </p:nvSpPr>
            <p:spPr>
              <a:xfrm>
                <a:off x="1547473" y="4197977"/>
                <a:ext cx="48362" cy="133751"/>
              </a:xfrm>
              <a:custGeom>
                <a:avLst/>
                <a:gdLst/>
                <a:ahLst/>
                <a:cxnLst/>
                <a:rect l="l" t="t" r="r" b="b"/>
                <a:pathLst>
                  <a:path w="895" h="247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447"/>
                      <a:pt x="144" y="878"/>
                      <a:pt x="304" y="1293"/>
                    </a:cubicBezTo>
                    <a:cubicBezTo>
                      <a:pt x="447" y="1724"/>
                      <a:pt x="639" y="2107"/>
                      <a:pt x="894" y="2474"/>
                    </a:cubicBezTo>
                    <a:cubicBezTo>
                      <a:pt x="862" y="2043"/>
                      <a:pt x="751" y="1596"/>
                      <a:pt x="591" y="1197"/>
                    </a:cubicBezTo>
                    <a:cubicBezTo>
                      <a:pt x="447" y="766"/>
                      <a:pt x="256" y="367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473" t="19624" r="7424" b="17287"/>
          <a:stretch/>
        </p:blipFill>
        <p:spPr>
          <a:xfrm>
            <a:off x="1419905" y="2458438"/>
            <a:ext cx="3636122" cy="2095533"/>
          </a:xfrm>
          <a:prstGeom prst="rect">
            <a:avLst/>
          </a:prstGeom>
          <a:ln w="190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8249" t="13145" r="21531" b="15495"/>
          <a:stretch/>
        </p:blipFill>
        <p:spPr>
          <a:xfrm>
            <a:off x="5350766" y="2161335"/>
            <a:ext cx="2009260" cy="1531412"/>
          </a:xfrm>
          <a:prstGeom prst="rect">
            <a:avLst/>
          </a:prstGeom>
          <a:ln w="28575">
            <a:solidFill>
              <a:srgbClr val="9B75B2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290" y="400904"/>
            <a:ext cx="2357062" cy="176779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LUNDI 16 MAI</a:t>
            </a:r>
          </a:p>
        </p:txBody>
      </p:sp>
      <p:sp>
        <p:nvSpPr>
          <p:cNvPr id="2255" name="Google Shape;2255;p56"/>
          <p:cNvSpPr txBox="1"/>
          <p:nvPr/>
        </p:nvSpPr>
        <p:spPr>
          <a:xfrm>
            <a:off x="354987" y="1032141"/>
            <a:ext cx="8116389" cy="3547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-Arrive au lycée.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Bienvenue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la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Proviseure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et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visite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des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installations.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-Petit spectacle : performances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des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étudiants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espagnols</a:t>
            </a:r>
            <a:endParaRPr lang="en-GB" sz="2400" dirty="0">
              <a:solidFill>
                <a:schemeClr val="dk2"/>
              </a:solidFill>
              <a:latin typeface="Changa One"/>
              <a:ea typeface="Changa One"/>
              <a:cs typeface="Changa One"/>
              <a:sym typeface="Changa On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-Atelier STOP MOTION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Présentation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Programme KIVA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-Gymkhana de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découverte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 la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ville</a:t>
            </a:r>
            <a:endParaRPr lang="en-GB" sz="2400" dirty="0">
              <a:solidFill>
                <a:schemeClr val="dk2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489" r="15666" b="21301"/>
          <a:stretch/>
        </p:blipFill>
        <p:spPr>
          <a:xfrm>
            <a:off x="5696071" y="2833871"/>
            <a:ext cx="2615942" cy="17455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940" t="27327" r="13610"/>
          <a:stretch/>
        </p:blipFill>
        <p:spPr>
          <a:xfrm>
            <a:off x="6481883" y="132609"/>
            <a:ext cx="2148857" cy="1455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86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48"/>
          <p:cNvSpPr txBox="1">
            <a:spLocks noGrp="1"/>
          </p:cNvSpPr>
          <p:nvPr>
            <p:ph type="title"/>
          </p:nvPr>
        </p:nvSpPr>
        <p:spPr>
          <a:xfrm>
            <a:off x="121786" y="744627"/>
            <a:ext cx="4228086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Le </a:t>
            </a:r>
            <a:r>
              <a:rPr lang="en-US" sz="5400" dirty="0" err="1"/>
              <a:t>deuxieme</a:t>
            </a:r>
            <a:r>
              <a:rPr lang="en-US" sz="5400" dirty="0"/>
              <a:t> jour</a:t>
            </a:r>
            <a:endParaRPr lang="en-US" dirty="0"/>
          </a:p>
        </p:txBody>
      </p:sp>
      <p:sp>
        <p:nvSpPr>
          <p:cNvPr id="1275" name="Google Shape;1275;p48"/>
          <p:cNvSpPr txBox="1">
            <a:spLocks noGrp="1"/>
          </p:cNvSpPr>
          <p:nvPr>
            <p:ph type="title" idx="2"/>
          </p:nvPr>
        </p:nvSpPr>
        <p:spPr>
          <a:xfrm>
            <a:off x="3197560" y="1114683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276" name="Google Shape;1276;p48"/>
          <p:cNvGrpSpPr/>
          <p:nvPr/>
        </p:nvGrpSpPr>
        <p:grpSpPr>
          <a:xfrm>
            <a:off x="2335515" y="1711739"/>
            <a:ext cx="1952022" cy="3096725"/>
            <a:chOff x="6920010" y="2180050"/>
            <a:chExt cx="1952022" cy="3096725"/>
          </a:xfrm>
        </p:grpSpPr>
        <p:grpSp>
          <p:nvGrpSpPr>
            <p:cNvPr id="1277" name="Google Shape;1277;p48"/>
            <p:cNvGrpSpPr/>
            <p:nvPr/>
          </p:nvGrpSpPr>
          <p:grpSpPr>
            <a:xfrm>
              <a:off x="7743750" y="2180050"/>
              <a:ext cx="458375" cy="3096725"/>
              <a:chOff x="4009150" y="1326950"/>
              <a:chExt cx="458375" cy="3096725"/>
            </a:xfrm>
          </p:grpSpPr>
          <p:sp>
            <p:nvSpPr>
              <p:cNvPr id="1278" name="Google Shape;1278;p48"/>
              <p:cNvSpPr/>
              <p:nvPr/>
            </p:nvSpPr>
            <p:spPr>
              <a:xfrm>
                <a:off x="4136025" y="2769450"/>
                <a:ext cx="204675" cy="1654225"/>
              </a:xfrm>
              <a:custGeom>
                <a:avLst/>
                <a:gdLst/>
                <a:ahLst/>
                <a:cxnLst/>
                <a:rect l="l" t="t" r="r" b="b"/>
                <a:pathLst>
                  <a:path w="8187" h="66169" extrusionOk="0">
                    <a:moveTo>
                      <a:pt x="1641" y="1"/>
                    </a:moveTo>
                    <a:lnTo>
                      <a:pt x="0" y="66168"/>
                    </a:lnTo>
                    <a:lnTo>
                      <a:pt x="8186" y="66168"/>
                    </a:lnTo>
                    <a:lnTo>
                      <a:pt x="654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48"/>
              <p:cNvSpPr/>
              <p:nvPr/>
            </p:nvSpPr>
            <p:spPr>
              <a:xfrm>
                <a:off x="4126075" y="2080750"/>
                <a:ext cx="224975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8999" h="1457" extrusionOk="0">
                    <a:moveTo>
                      <a:pt x="3941" y="0"/>
                    </a:moveTo>
                    <a:cubicBezTo>
                      <a:pt x="227" y="0"/>
                      <a:pt x="1" y="1118"/>
                      <a:pt x="1" y="1118"/>
                    </a:cubicBezTo>
                    <a:cubicBezTo>
                      <a:pt x="2083" y="1372"/>
                      <a:pt x="3777" y="1457"/>
                      <a:pt x="5110" y="1457"/>
                    </a:cubicBezTo>
                    <a:cubicBezTo>
                      <a:pt x="7776" y="1457"/>
                      <a:pt x="8999" y="1118"/>
                      <a:pt x="8999" y="1118"/>
                    </a:cubicBezTo>
                    <a:cubicBezTo>
                      <a:pt x="8999" y="1118"/>
                      <a:pt x="8734" y="124"/>
                      <a:pt x="4491" y="8"/>
                    </a:cubicBezTo>
                    <a:cubicBezTo>
                      <a:pt x="4300" y="3"/>
                      <a:pt x="4116" y="0"/>
                      <a:pt x="39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48"/>
              <p:cNvSpPr/>
              <p:nvPr/>
            </p:nvSpPr>
            <p:spPr>
              <a:xfrm>
                <a:off x="4117800" y="2166275"/>
                <a:ext cx="247350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9894" h="1373" extrusionOk="0">
                    <a:moveTo>
                      <a:pt x="4822" y="0"/>
                    </a:moveTo>
                    <a:cubicBezTo>
                      <a:pt x="0" y="0"/>
                      <a:pt x="83" y="1011"/>
                      <a:pt x="83" y="1011"/>
                    </a:cubicBezTo>
                    <a:cubicBezTo>
                      <a:pt x="2066" y="1282"/>
                      <a:pt x="3780" y="1372"/>
                      <a:pt x="5185" y="1372"/>
                    </a:cubicBezTo>
                    <a:cubicBezTo>
                      <a:pt x="7993" y="1372"/>
                      <a:pt x="9562" y="1011"/>
                      <a:pt x="9562" y="1011"/>
                    </a:cubicBezTo>
                    <a:cubicBezTo>
                      <a:pt x="9562" y="1011"/>
                      <a:pt x="9893" y="0"/>
                      <a:pt x="48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48"/>
              <p:cNvSpPr/>
              <p:nvPr/>
            </p:nvSpPr>
            <p:spPr>
              <a:xfrm>
                <a:off x="4117800" y="2249125"/>
                <a:ext cx="247350" cy="34325"/>
              </a:xfrm>
              <a:custGeom>
                <a:avLst/>
                <a:gdLst/>
                <a:ahLst/>
                <a:cxnLst/>
                <a:rect l="l" t="t" r="r" b="b"/>
                <a:pathLst>
                  <a:path w="9894" h="1373" extrusionOk="0">
                    <a:moveTo>
                      <a:pt x="4822" y="1"/>
                    </a:moveTo>
                    <a:cubicBezTo>
                      <a:pt x="0" y="1"/>
                      <a:pt x="83" y="1011"/>
                      <a:pt x="83" y="1011"/>
                    </a:cubicBezTo>
                    <a:cubicBezTo>
                      <a:pt x="2066" y="1282"/>
                      <a:pt x="3780" y="1372"/>
                      <a:pt x="5185" y="1372"/>
                    </a:cubicBezTo>
                    <a:cubicBezTo>
                      <a:pt x="7993" y="1372"/>
                      <a:pt x="9562" y="1011"/>
                      <a:pt x="9562" y="1011"/>
                    </a:cubicBezTo>
                    <a:cubicBezTo>
                      <a:pt x="9562" y="1011"/>
                      <a:pt x="9893" y="1"/>
                      <a:pt x="4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48"/>
              <p:cNvSpPr/>
              <p:nvPr/>
            </p:nvSpPr>
            <p:spPr>
              <a:xfrm>
                <a:off x="4108275" y="2333225"/>
                <a:ext cx="2601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10407" h="1478" extrusionOk="0">
                    <a:moveTo>
                      <a:pt x="5083" y="0"/>
                    </a:moveTo>
                    <a:cubicBezTo>
                      <a:pt x="375" y="0"/>
                      <a:pt x="0" y="962"/>
                      <a:pt x="0" y="962"/>
                    </a:cubicBezTo>
                    <a:cubicBezTo>
                      <a:pt x="1751" y="1348"/>
                      <a:pt x="3491" y="1477"/>
                      <a:pt x="5033" y="1477"/>
                    </a:cubicBezTo>
                    <a:cubicBezTo>
                      <a:pt x="8116" y="1477"/>
                      <a:pt x="10407" y="962"/>
                      <a:pt x="10407" y="962"/>
                    </a:cubicBezTo>
                    <a:cubicBezTo>
                      <a:pt x="10407" y="962"/>
                      <a:pt x="10274" y="0"/>
                      <a:pt x="5203" y="0"/>
                    </a:cubicBezTo>
                    <a:cubicBezTo>
                      <a:pt x="5163" y="0"/>
                      <a:pt x="5123" y="0"/>
                      <a:pt x="50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48"/>
              <p:cNvSpPr/>
              <p:nvPr/>
            </p:nvSpPr>
            <p:spPr>
              <a:xfrm>
                <a:off x="4143900" y="2078850"/>
                <a:ext cx="189350" cy="338900"/>
              </a:xfrm>
              <a:custGeom>
                <a:avLst/>
                <a:gdLst/>
                <a:ahLst/>
                <a:cxnLst/>
                <a:rect l="l" t="t" r="r" b="b"/>
                <a:pathLst>
                  <a:path w="7574" h="13556" extrusionOk="0">
                    <a:moveTo>
                      <a:pt x="0" y="1"/>
                    </a:moveTo>
                    <a:lnTo>
                      <a:pt x="0" y="13556"/>
                    </a:lnTo>
                    <a:lnTo>
                      <a:pt x="7573" y="13556"/>
                    </a:lnTo>
                    <a:lnTo>
                      <a:pt x="75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48"/>
              <p:cNvSpPr/>
              <p:nvPr/>
            </p:nvSpPr>
            <p:spPr>
              <a:xfrm>
                <a:off x="4044050" y="2404475"/>
                <a:ext cx="389025" cy="65475"/>
              </a:xfrm>
              <a:custGeom>
                <a:avLst/>
                <a:gdLst/>
                <a:ahLst/>
                <a:cxnLst/>
                <a:rect l="l" t="t" r="r" b="b"/>
                <a:pathLst>
                  <a:path w="15561" h="2619" extrusionOk="0">
                    <a:moveTo>
                      <a:pt x="7700" y="1"/>
                    </a:moveTo>
                    <a:cubicBezTo>
                      <a:pt x="5747" y="1"/>
                      <a:pt x="3795" y="266"/>
                      <a:pt x="1906" y="796"/>
                    </a:cubicBezTo>
                    <a:cubicBezTo>
                      <a:pt x="1906" y="796"/>
                      <a:pt x="448" y="1459"/>
                      <a:pt x="1" y="2619"/>
                    </a:cubicBezTo>
                    <a:lnTo>
                      <a:pt x="15561" y="2619"/>
                    </a:lnTo>
                    <a:cubicBezTo>
                      <a:pt x="15196" y="1724"/>
                      <a:pt x="14434" y="1045"/>
                      <a:pt x="13506" y="796"/>
                    </a:cubicBezTo>
                    <a:cubicBezTo>
                      <a:pt x="11609" y="266"/>
                      <a:pt x="9653" y="1"/>
                      <a:pt x="77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48"/>
              <p:cNvSpPr/>
              <p:nvPr/>
            </p:nvSpPr>
            <p:spPr>
              <a:xfrm>
                <a:off x="4009250" y="2539525"/>
                <a:ext cx="458225" cy="92500"/>
              </a:xfrm>
              <a:custGeom>
                <a:avLst/>
                <a:gdLst/>
                <a:ahLst/>
                <a:cxnLst/>
                <a:rect l="l" t="t" r="r" b="b"/>
                <a:pathLst>
                  <a:path w="18329" h="3700" extrusionOk="0">
                    <a:moveTo>
                      <a:pt x="1" y="1"/>
                    </a:moveTo>
                    <a:lnTo>
                      <a:pt x="1" y="2354"/>
                    </a:lnTo>
                    <a:cubicBezTo>
                      <a:pt x="233" y="3199"/>
                      <a:pt x="1923" y="3597"/>
                      <a:pt x="1923" y="3597"/>
                    </a:cubicBezTo>
                    <a:cubicBezTo>
                      <a:pt x="1923" y="3597"/>
                      <a:pt x="7586" y="3700"/>
                      <a:pt x="11824" y="3700"/>
                    </a:cubicBezTo>
                    <a:cubicBezTo>
                      <a:pt x="13942" y="3700"/>
                      <a:pt x="15704" y="3674"/>
                      <a:pt x="16224" y="3597"/>
                    </a:cubicBezTo>
                    <a:cubicBezTo>
                      <a:pt x="17765" y="3365"/>
                      <a:pt x="18328" y="2354"/>
                      <a:pt x="18328" y="2354"/>
                    </a:cubicBezTo>
                    <a:lnTo>
                      <a:pt x="1832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48"/>
              <p:cNvSpPr/>
              <p:nvPr/>
            </p:nvSpPr>
            <p:spPr>
              <a:xfrm>
                <a:off x="4054400" y="2586350"/>
                <a:ext cx="367900" cy="108975"/>
              </a:xfrm>
              <a:custGeom>
                <a:avLst/>
                <a:gdLst/>
                <a:ahLst/>
                <a:cxnLst/>
                <a:rect l="l" t="t" r="r" b="b"/>
                <a:pathLst>
                  <a:path w="14716" h="4359" extrusionOk="0">
                    <a:moveTo>
                      <a:pt x="1045" y="0"/>
                    </a:moveTo>
                    <a:lnTo>
                      <a:pt x="1" y="2387"/>
                    </a:lnTo>
                    <a:lnTo>
                      <a:pt x="399" y="4358"/>
                    </a:lnTo>
                    <a:lnTo>
                      <a:pt x="13689" y="4358"/>
                    </a:lnTo>
                    <a:lnTo>
                      <a:pt x="14716" y="2387"/>
                    </a:lnTo>
                    <a:cubicBezTo>
                      <a:pt x="14716" y="2387"/>
                      <a:pt x="14401" y="332"/>
                      <a:pt x="13887" y="265"/>
                    </a:cubicBezTo>
                    <a:cubicBezTo>
                      <a:pt x="13374" y="199"/>
                      <a:pt x="1045" y="0"/>
                      <a:pt x="10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48"/>
              <p:cNvSpPr/>
              <p:nvPr/>
            </p:nvSpPr>
            <p:spPr>
              <a:xfrm>
                <a:off x="4064350" y="2661975"/>
                <a:ext cx="332275" cy="107500"/>
              </a:xfrm>
              <a:custGeom>
                <a:avLst/>
                <a:gdLst/>
                <a:ahLst/>
                <a:cxnLst/>
                <a:rect l="l" t="t" r="r" b="b"/>
                <a:pathLst>
                  <a:path w="13291" h="4300" extrusionOk="0">
                    <a:moveTo>
                      <a:pt x="6892" y="0"/>
                    </a:moveTo>
                    <a:cubicBezTo>
                      <a:pt x="2954" y="0"/>
                      <a:pt x="1" y="1333"/>
                      <a:pt x="1" y="1333"/>
                    </a:cubicBezTo>
                    <a:lnTo>
                      <a:pt x="4508" y="4300"/>
                    </a:lnTo>
                    <a:lnTo>
                      <a:pt x="9413" y="4300"/>
                    </a:lnTo>
                    <a:lnTo>
                      <a:pt x="13291" y="1333"/>
                    </a:lnTo>
                    <a:cubicBezTo>
                      <a:pt x="11076" y="334"/>
                      <a:pt x="8861" y="0"/>
                      <a:pt x="68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48"/>
              <p:cNvSpPr/>
              <p:nvPr/>
            </p:nvSpPr>
            <p:spPr>
              <a:xfrm>
                <a:off x="4054400" y="2539525"/>
                <a:ext cx="367900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14716" h="4260" extrusionOk="0">
                    <a:moveTo>
                      <a:pt x="1" y="1"/>
                    </a:moveTo>
                    <a:lnTo>
                      <a:pt x="1" y="4260"/>
                    </a:lnTo>
                    <a:cubicBezTo>
                      <a:pt x="1" y="4260"/>
                      <a:pt x="531" y="2354"/>
                      <a:pt x="7044" y="2354"/>
                    </a:cubicBezTo>
                    <a:cubicBezTo>
                      <a:pt x="13573" y="2354"/>
                      <a:pt x="14716" y="4260"/>
                      <a:pt x="14716" y="4260"/>
                    </a:cubicBezTo>
                    <a:lnTo>
                      <a:pt x="1471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48"/>
              <p:cNvSpPr/>
              <p:nvPr/>
            </p:nvSpPr>
            <p:spPr>
              <a:xfrm>
                <a:off x="4009150" y="2443825"/>
                <a:ext cx="4583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18335" h="6182" extrusionOk="0">
                    <a:moveTo>
                      <a:pt x="9367" y="1"/>
                    </a:moveTo>
                    <a:cubicBezTo>
                      <a:pt x="1943" y="1"/>
                      <a:pt x="5" y="1807"/>
                      <a:pt x="5" y="1807"/>
                    </a:cubicBezTo>
                    <a:lnTo>
                      <a:pt x="5" y="6110"/>
                    </a:lnTo>
                    <a:lnTo>
                      <a:pt x="5" y="6110"/>
                    </a:lnTo>
                    <a:cubicBezTo>
                      <a:pt x="42" y="5732"/>
                      <a:pt x="684" y="3995"/>
                      <a:pt x="9367" y="3995"/>
                    </a:cubicBezTo>
                    <a:cubicBezTo>
                      <a:pt x="17790" y="3995"/>
                      <a:pt x="18308" y="5803"/>
                      <a:pt x="18332" y="6131"/>
                    </a:cubicBezTo>
                    <a:lnTo>
                      <a:pt x="18332" y="6131"/>
                    </a:lnTo>
                    <a:lnTo>
                      <a:pt x="18332" y="1807"/>
                    </a:lnTo>
                    <a:cubicBezTo>
                      <a:pt x="18332" y="1807"/>
                      <a:pt x="16774" y="1"/>
                      <a:pt x="9367" y="1"/>
                    </a:cubicBezTo>
                    <a:close/>
                    <a:moveTo>
                      <a:pt x="5" y="6110"/>
                    </a:moveTo>
                    <a:cubicBezTo>
                      <a:pt x="0" y="6156"/>
                      <a:pt x="5" y="6182"/>
                      <a:pt x="5" y="6182"/>
                    </a:cubicBezTo>
                    <a:lnTo>
                      <a:pt x="5" y="6110"/>
                    </a:lnTo>
                    <a:close/>
                    <a:moveTo>
                      <a:pt x="18332" y="6131"/>
                    </a:moveTo>
                    <a:lnTo>
                      <a:pt x="18332" y="6182"/>
                    </a:lnTo>
                    <a:cubicBezTo>
                      <a:pt x="18332" y="6182"/>
                      <a:pt x="18335" y="6164"/>
                      <a:pt x="18332" y="61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48"/>
              <p:cNvSpPr/>
              <p:nvPr/>
            </p:nvSpPr>
            <p:spPr>
              <a:xfrm>
                <a:off x="4108275" y="2315400"/>
                <a:ext cx="2601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10407" h="1675" extrusionOk="0">
                    <a:moveTo>
                      <a:pt x="5319" y="1"/>
                    </a:moveTo>
                    <a:cubicBezTo>
                      <a:pt x="1094" y="1"/>
                      <a:pt x="0" y="481"/>
                      <a:pt x="0" y="481"/>
                    </a:cubicBezTo>
                    <a:lnTo>
                      <a:pt x="0" y="1675"/>
                    </a:lnTo>
                    <a:cubicBezTo>
                      <a:pt x="0" y="1675"/>
                      <a:pt x="133" y="1078"/>
                      <a:pt x="5319" y="1078"/>
                    </a:cubicBezTo>
                    <a:cubicBezTo>
                      <a:pt x="10324" y="1078"/>
                      <a:pt x="10407" y="1675"/>
                      <a:pt x="10407" y="1675"/>
                    </a:cubicBezTo>
                    <a:lnTo>
                      <a:pt x="10407" y="481"/>
                    </a:lnTo>
                    <a:cubicBezTo>
                      <a:pt x="10407" y="481"/>
                      <a:pt x="9528" y="1"/>
                      <a:pt x="5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48"/>
              <p:cNvSpPr/>
              <p:nvPr/>
            </p:nvSpPr>
            <p:spPr>
              <a:xfrm>
                <a:off x="4119800" y="2232150"/>
                <a:ext cx="237050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9482" h="1691" extrusionOk="0">
                    <a:moveTo>
                      <a:pt x="3" y="1670"/>
                    </a:moveTo>
                    <a:cubicBezTo>
                      <a:pt x="1" y="1683"/>
                      <a:pt x="3" y="1690"/>
                      <a:pt x="3" y="1690"/>
                    </a:cubicBezTo>
                    <a:lnTo>
                      <a:pt x="3" y="1670"/>
                    </a:lnTo>
                    <a:close/>
                    <a:moveTo>
                      <a:pt x="4842" y="0"/>
                    </a:moveTo>
                    <a:cubicBezTo>
                      <a:pt x="1014" y="0"/>
                      <a:pt x="3" y="497"/>
                      <a:pt x="3" y="497"/>
                    </a:cubicBezTo>
                    <a:lnTo>
                      <a:pt x="3" y="1670"/>
                    </a:lnTo>
                    <a:lnTo>
                      <a:pt x="3" y="1670"/>
                    </a:lnTo>
                    <a:cubicBezTo>
                      <a:pt x="23" y="1567"/>
                      <a:pt x="357" y="1094"/>
                      <a:pt x="4842" y="1094"/>
                    </a:cubicBezTo>
                    <a:cubicBezTo>
                      <a:pt x="9449" y="1094"/>
                      <a:pt x="9482" y="1690"/>
                      <a:pt x="9482" y="1690"/>
                    </a:cubicBezTo>
                    <a:lnTo>
                      <a:pt x="9482" y="497"/>
                    </a:lnTo>
                    <a:cubicBezTo>
                      <a:pt x="9482" y="497"/>
                      <a:pt x="8670" y="0"/>
                      <a:pt x="48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48"/>
              <p:cNvSpPr/>
              <p:nvPr/>
            </p:nvSpPr>
            <p:spPr>
              <a:xfrm>
                <a:off x="4119800" y="2149700"/>
                <a:ext cx="237050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482" h="1675" extrusionOk="0">
                    <a:moveTo>
                      <a:pt x="3" y="1654"/>
                    </a:moveTo>
                    <a:cubicBezTo>
                      <a:pt x="1" y="1667"/>
                      <a:pt x="3" y="1674"/>
                      <a:pt x="3" y="1674"/>
                    </a:cubicBezTo>
                    <a:lnTo>
                      <a:pt x="3" y="1654"/>
                    </a:lnTo>
                    <a:close/>
                    <a:moveTo>
                      <a:pt x="4842" y="1"/>
                    </a:moveTo>
                    <a:cubicBezTo>
                      <a:pt x="1014" y="1"/>
                      <a:pt x="3" y="481"/>
                      <a:pt x="3" y="481"/>
                    </a:cubicBezTo>
                    <a:lnTo>
                      <a:pt x="3" y="1654"/>
                    </a:lnTo>
                    <a:lnTo>
                      <a:pt x="3" y="1654"/>
                    </a:lnTo>
                    <a:cubicBezTo>
                      <a:pt x="22" y="1549"/>
                      <a:pt x="347" y="1077"/>
                      <a:pt x="4643" y="1077"/>
                    </a:cubicBezTo>
                    <a:cubicBezTo>
                      <a:pt x="4708" y="1077"/>
                      <a:pt x="4775" y="1077"/>
                      <a:pt x="4842" y="1078"/>
                    </a:cubicBezTo>
                    <a:cubicBezTo>
                      <a:pt x="9449" y="1094"/>
                      <a:pt x="9482" y="1674"/>
                      <a:pt x="9482" y="1674"/>
                    </a:cubicBezTo>
                    <a:lnTo>
                      <a:pt x="9482" y="481"/>
                    </a:lnTo>
                    <a:cubicBezTo>
                      <a:pt x="9482" y="481"/>
                      <a:pt x="8670" y="1"/>
                      <a:pt x="48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48"/>
              <p:cNvSpPr/>
              <p:nvPr/>
            </p:nvSpPr>
            <p:spPr>
              <a:xfrm>
                <a:off x="4227150" y="1326950"/>
                <a:ext cx="22400" cy="19640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56" extrusionOk="0">
                    <a:moveTo>
                      <a:pt x="1" y="1"/>
                    </a:moveTo>
                    <a:lnTo>
                      <a:pt x="1" y="7855"/>
                    </a:lnTo>
                    <a:lnTo>
                      <a:pt x="896" y="7855"/>
                    </a:lnTo>
                    <a:lnTo>
                      <a:pt x="89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48"/>
              <p:cNvSpPr/>
              <p:nvPr/>
            </p:nvSpPr>
            <p:spPr>
              <a:xfrm>
                <a:off x="4218450" y="1500950"/>
                <a:ext cx="39800" cy="141700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5668" extrusionOk="0">
                    <a:moveTo>
                      <a:pt x="1" y="0"/>
                    </a:moveTo>
                    <a:lnTo>
                      <a:pt x="1" y="5668"/>
                    </a:lnTo>
                    <a:lnTo>
                      <a:pt x="1592" y="5668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48"/>
              <p:cNvSpPr/>
              <p:nvPr/>
            </p:nvSpPr>
            <p:spPr>
              <a:xfrm>
                <a:off x="4212250" y="1619025"/>
                <a:ext cx="52625" cy="455725"/>
              </a:xfrm>
              <a:custGeom>
                <a:avLst/>
                <a:gdLst/>
                <a:ahLst/>
                <a:cxnLst/>
                <a:rect l="l" t="t" r="r" b="b"/>
                <a:pathLst>
                  <a:path w="2105" h="18229" extrusionOk="0">
                    <a:moveTo>
                      <a:pt x="0" y="0"/>
                    </a:moveTo>
                    <a:lnTo>
                      <a:pt x="0" y="18228"/>
                    </a:lnTo>
                    <a:lnTo>
                      <a:pt x="2105" y="18228"/>
                    </a:lnTo>
                    <a:lnTo>
                      <a:pt x="210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48"/>
              <p:cNvSpPr/>
              <p:nvPr/>
            </p:nvSpPr>
            <p:spPr>
              <a:xfrm>
                <a:off x="4126025" y="2066425"/>
                <a:ext cx="225025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9001" h="1692" extrusionOk="0">
                    <a:moveTo>
                      <a:pt x="3" y="1669"/>
                    </a:moveTo>
                    <a:cubicBezTo>
                      <a:pt x="0" y="1683"/>
                      <a:pt x="3" y="1691"/>
                      <a:pt x="3" y="1691"/>
                    </a:cubicBezTo>
                    <a:lnTo>
                      <a:pt x="3" y="1669"/>
                    </a:lnTo>
                    <a:close/>
                    <a:moveTo>
                      <a:pt x="4593" y="1"/>
                    </a:moveTo>
                    <a:cubicBezTo>
                      <a:pt x="947" y="1"/>
                      <a:pt x="3" y="498"/>
                      <a:pt x="3" y="498"/>
                    </a:cubicBezTo>
                    <a:lnTo>
                      <a:pt x="3" y="1669"/>
                    </a:lnTo>
                    <a:lnTo>
                      <a:pt x="3" y="1669"/>
                    </a:lnTo>
                    <a:cubicBezTo>
                      <a:pt x="23" y="1562"/>
                      <a:pt x="355" y="1094"/>
                      <a:pt x="4593" y="1094"/>
                    </a:cubicBezTo>
                    <a:cubicBezTo>
                      <a:pt x="9001" y="1094"/>
                      <a:pt x="9001" y="1691"/>
                      <a:pt x="9001" y="1691"/>
                    </a:cubicBezTo>
                    <a:lnTo>
                      <a:pt x="9001" y="498"/>
                    </a:lnTo>
                    <a:cubicBezTo>
                      <a:pt x="9001" y="498"/>
                      <a:pt x="8238" y="1"/>
                      <a:pt x="45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97" name="Google Shape;1297;p48"/>
            <p:cNvSpPr/>
            <p:nvPr/>
          </p:nvSpPr>
          <p:spPr>
            <a:xfrm>
              <a:off x="8338674" y="4016763"/>
              <a:ext cx="533357" cy="212342"/>
            </a:xfrm>
            <a:custGeom>
              <a:avLst/>
              <a:gdLst/>
              <a:ahLst/>
              <a:cxnLst/>
              <a:rect l="l" t="t" r="r" b="b"/>
              <a:pathLst>
                <a:path w="16088" h="6405" extrusionOk="0">
                  <a:moveTo>
                    <a:pt x="8793" y="0"/>
                  </a:moveTo>
                  <a:cubicBezTo>
                    <a:pt x="8597" y="0"/>
                    <a:pt x="8390" y="17"/>
                    <a:pt x="8172" y="53"/>
                  </a:cubicBezTo>
                  <a:cubicBezTo>
                    <a:pt x="8172" y="53"/>
                    <a:pt x="6257" y="117"/>
                    <a:pt x="6608" y="3420"/>
                  </a:cubicBezTo>
                  <a:cubicBezTo>
                    <a:pt x="6608" y="3420"/>
                    <a:pt x="5355" y="1725"/>
                    <a:pt x="4134" y="1725"/>
                  </a:cubicBezTo>
                  <a:cubicBezTo>
                    <a:pt x="3984" y="1725"/>
                    <a:pt x="3834" y="1751"/>
                    <a:pt x="3687" y="1808"/>
                  </a:cubicBezTo>
                  <a:cubicBezTo>
                    <a:pt x="2363" y="2319"/>
                    <a:pt x="3113" y="4936"/>
                    <a:pt x="3113" y="4936"/>
                  </a:cubicBezTo>
                  <a:cubicBezTo>
                    <a:pt x="3033" y="4665"/>
                    <a:pt x="2075" y="4410"/>
                    <a:pt x="1852" y="4362"/>
                  </a:cubicBezTo>
                  <a:cubicBezTo>
                    <a:pt x="1769" y="4345"/>
                    <a:pt x="1678" y="4337"/>
                    <a:pt x="1582" y="4337"/>
                  </a:cubicBezTo>
                  <a:cubicBezTo>
                    <a:pt x="938" y="4337"/>
                    <a:pt x="74" y="4709"/>
                    <a:pt x="32" y="5431"/>
                  </a:cubicBezTo>
                  <a:cubicBezTo>
                    <a:pt x="1" y="6022"/>
                    <a:pt x="767" y="6309"/>
                    <a:pt x="1245" y="6405"/>
                  </a:cubicBezTo>
                  <a:lnTo>
                    <a:pt x="13694" y="6405"/>
                  </a:lnTo>
                  <a:cubicBezTo>
                    <a:pt x="13694" y="6405"/>
                    <a:pt x="16087" y="6405"/>
                    <a:pt x="14922" y="4601"/>
                  </a:cubicBezTo>
                  <a:cubicBezTo>
                    <a:pt x="14454" y="3874"/>
                    <a:pt x="13508" y="3738"/>
                    <a:pt x="12862" y="3738"/>
                  </a:cubicBezTo>
                  <a:cubicBezTo>
                    <a:pt x="12473" y="3738"/>
                    <a:pt x="12193" y="3787"/>
                    <a:pt x="12193" y="3787"/>
                  </a:cubicBezTo>
                  <a:cubicBezTo>
                    <a:pt x="12193" y="3787"/>
                    <a:pt x="11731" y="0"/>
                    <a:pt x="8793" y="0"/>
                  </a:cubicBezTo>
                  <a:close/>
                </a:path>
              </a:pathLst>
            </a:custGeom>
            <a:solidFill>
              <a:srgbClr val="FDF6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8"/>
            <p:cNvSpPr/>
            <p:nvPr/>
          </p:nvSpPr>
          <p:spPr>
            <a:xfrm>
              <a:off x="6946223" y="3413266"/>
              <a:ext cx="533357" cy="205729"/>
            </a:xfrm>
            <a:custGeom>
              <a:avLst/>
              <a:gdLst/>
              <a:ahLst/>
              <a:cxnLst/>
              <a:rect l="l" t="t" r="r" b="b"/>
              <a:pathLst>
                <a:path w="16088" h="6405" extrusionOk="0">
                  <a:moveTo>
                    <a:pt x="8793" y="0"/>
                  </a:moveTo>
                  <a:cubicBezTo>
                    <a:pt x="8597" y="0"/>
                    <a:pt x="8390" y="17"/>
                    <a:pt x="8172" y="53"/>
                  </a:cubicBezTo>
                  <a:cubicBezTo>
                    <a:pt x="8172" y="53"/>
                    <a:pt x="6257" y="117"/>
                    <a:pt x="6608" y="3420"/>
                  </a:cubicBezTo>
                  <a:cubicBezTo>
                    <a:pt x="6608" y="3420"/>
                    <a:pt x="5355" y="1725"/>
                    <a:pt x="4134" y="1725"/>
                  </a:cubicBezTo>
                  <a:cubicBezTo>
                    <a:pt x="3984" y="1725"/>
                    <a:pt x="3834" y="1751"/>
                    <a:pt x="3687" y="1808"/>
                  </a:cubicBezTo>
                  <a:cubicBezTo>
                    <a:pt x="2363" y="2319"/>
                    <a:pt x="3113" y="4936"/>
                    <a:pt x="3113" y="4936"/>
                  </a:cubicBezTo>
                  <a:cubicBezTo>
                    <a:pt x="3033" y="4665"/>
                    <a:pt x="2075" y="4410"/>
                    <a:pt x="1852" y="4362"/>
                  </a:cubicBezTo>
                  <a:cubicBezTo>
                    <a:pt x="1769" y="4345"/>
                    <a:pt x="1678" y="4337"/>
                    <a:pt x="1582" y="4337"/>
                  </a:cubicBezTo>
                  <a:cubicBezTo>
                    <a:pt x="938" y="4337"/>
                    <a:pt x="74" y="4709"/>
                    <a:pt x="32" y="5431"/>
                  </a:cubicBezTo>
                  <a:cubicBezTo>
                    <a:pt x="1" y="6022"/>
                    <a:pt x="767" y="6309"/>
                    <a:pt x="1245" y="6405"/>
                  </a:cubicBezTo>
                  <a:lnTo>
                    <a:pt x="13694" y="6405"/>
                  </a:lnTo>
                  <a:cubicBezTo>
                    <a:pt x="13694" y="6405"/>
                    <a:pt x="16087" y="6405"/>
                    <a:pt x="14922" y="4601"/>
                  </a:cubicBezTo>
                  <a:cubicBezTo>
                    <a:pt x="14454" y="3874"/>
                    <a:pt x="13508" y="3738"/>
                    <a:pt x="12862" y="3738"/>
                  </a:cubicBezTo>
                  <a:cubicBezTo>
                    <a:pt x="12473" y="3738"/>
                    <a:pt x="12193" y="3787"/>
                    <a:pt x="12193" y="3787"/>
                  </a:cubicBezTo>
                  <a:cubicBezTo>
                    <a:pt x="12193" y="3787"/>
                    <a:pt x="11731" y="0"/>
                    <a:pt x="8793" y="0"/>
                  </a:cubicBezTo>
                  <a:close/>
                </a:path>
              </a:pathLst>
            </a:custGeom>
            <a:solidFill>
              <a:srgbClr val="FDF6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9" name="Google Shape;1299;p48"/>
            <p:cNvGrpSpPr/>
            <p:nvPr/>
          </p:nvGrpSpPr>
          <p:grpSpPr>
            <a:xfrm flipH="1">
              <a:off x="6920010" y="2324240"/>
              <a:ext cx="495030" cy="495005"/>
              <a:chOff x="6024125" y="904675"/>
              <a:chExt cx="495575" cy="495550"/>
            </a:xfrm>
          </p:grpSpPr>
          <p:sp>
            <p:nvSpPr>
              <p:cNvPr id="1300" name="Google Shape;1300;p48"/>
              <p:cNvSpPr/>
              <p:nvPr/>
            </p:nvSpPr>
            <p:spPr>
              <a:xfrm>
                <a:off x="6251150" y="904675"/>
                <a:ext cx="41525" cy="93375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3735" extrusionOk="0">
                    <a:moveTo>
                      <a:pt x="830" y="0"/>
                    </a:moveTo>
                    <a:cubicBezTo>
                      <a:pt x="368" y="0"/>
                      <a:pt x="1" y="846"/>
                      <a:pt x="1" y="1867"/>
                    </a:cubicBezTo>
                    <a:cubicBezTo>
                      <a:pt x="1" y="2905"/>
                      <a:pt x="368" y="3735"/>
                      <a:pt x="830" y="3735"/>
                    </a:cubicBezTo>
                    <a:cubicBezTo>
                      <a:pt x="1293" y="3735"/>
                      <a:pt x="1660" y="2905"/>
                      <a:pt x="1660" y="1867"/>
                    </a:cubicBezTo>
                    <a:cubicBezTo>
                      <a:pt x="1660" y="846"/>
                      <a:pt x="1293" y="0"/>
                      <a:pt x="8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48"/>
              <p:cNvSpPr/>
              <p:nvPr/>
            </p:nvSpPr>
            <p:spPr>
              <a:xfrm>
                <a:off x="6372850" y="974200"/>
                <a:ext cx="82200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288" h="2894" extrusionOk="0">
                    <a:moveTo>
                      <a:pt x="2618" y="0"/>
                    </a:moveTo>
                    <a:cubicBezTo>
                      <a:pt x="2208" y="0"/>
                      <a:pt x="1599" y="316"/>
                      <a:pt x="1069" y="858"/>
                    </a:cubicBezTo>
                    <a:cubicBezTo>
                      <a:pt x="335" y="1592"/>
                      <a:pt x="0" y="2438"/>
                      <a:pt x="335" y="2773"/>
                    </a:cubicBezTo>
                    <a:cubicBezTo>
                      <a:pt x="417" y="2855"/>
                      <a:pt x="534" y="2894"/>
                      <a:pt x="674" y="2894"/>
                    </a:cubicBezTo>
                    <a:cubicBezTo>
                      <a:pt x="1081" y="2894"/>
                      <a:pt x="1689" y="2569"/>
                      <a:pt x="2234" y="2023"/>
                    </a:cubicBezTo>
                    <a:cubicBezTo>
                      <a:pt x="2969" y="1305"/>
                      <a:pt x="3288" y="443"/>
                      <a:pt x="2969" y="124"/>
                    </a:cubicBezTo>
                    <a:cubicBezTo>
                      <a:pt x="2885" y="40"/>
                      <a:pt x="2764" y="0"/>
                      <a:pt x="26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48"/>
              <p:cNvSpPr/>
              <p:nvPr/>
            </p:nvSpPr>
            <p:spPr>
              <a:xfrm>
                <a:off x="6426300" y="1131675"/>
                <a:ext cx="93400" cy="41525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1661" extrusionOk="0">
                    <a:moveTo>
                      <a:pt x="1868" y="1"/>
                    </a:moveTo>
                    <a:cubicBezTo>
                      <a:pt x="831" y="1"/>
                      <a:pt x="1" y="368"/>
                      <a:pt x="1" y="831"/>
                    </a:cubicBezTo>
                    <a:cubicBezTo>
                      <a:pt x="1" y="1294"/>
                      <a:pt x="846" y="1661"/>
                      <a:pt x="1868" y="1661"/>
                    </a:cubicBezTo>
                    <a:cubicBezTo>
                      <a:pt x="2905" y="1645"/>
                      <a:pt x="3735" y="1278"/>
                      <a:pt x="3735" y="815"/>
                    </a:cubicBezTo>
                    <a:cubicBezTo>
                      <a:pt x="3735" y="368"/>
                      <a:pt x="2905" y="1"/>
                      <a:pt x="18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48"/>
              <p:cNvSpPr/>
              <p:nvPr/>
            </p:nvSpPr>
            <p:spPr>
              <a:xfrm>
                <a:off x="6373250" y="1257875"/>
                <a:ext cx="82200" cy="72200"/>
              </a:xfrm>
              <a:custGeom>
                <a:avLst/>
                <a:gdLst/>
                <a:ahLst/>
                <a:cxnLst/>
                <a:rect l="l" t="t" r="r" b="b"/>
                <a:pathLst>
                  <a:path w="3288" h="2888" extrusionOk="0">
                    <a:moveTo>
                      <a:pt x="670" y="0"/>
                    </a:moveTo>
                    <a:cubicBezTo>
                      <a:pt x="524" y="0"/>
                      <a:pt x="403" y="40"/>
                      <a:pt x="319" y="124"/>
                    </a:cubicBezTo>
                    <a:cubicBezTo>
                      <a:pt x="0" y="459"/>
                      <a:pt x="335" y="1305"/>
                      <a:pt x="1069" y="2039"/>
                    </a:cubicBezTo>
                    <a:cubicBezTo>
                      <a:pt x="1597" y="2567"/>
                      <a:pt x="2203" y="2888"/>
                      <a:pt x="2613" y="2888"/>
                    </a:cubicBezTo>
                    <a:cubicBezTo>
                      <a:pt x="2761" y="2888"/>
                      <a:pt x="2884" y="2846"/>
                      <a:pt x="2968" y="2757"/>
                    </a:cubicBezTo>
                    <a:cubicBezTo>
                      <a:pt x="3288" y="2438"/>
                      <a:pt x="2968" y="1592"/>
                      <a:pt x="2234" y="858"/>
                    </a:cubicBezTo>
                    <a:cubicBezTo>
                      <a:pt x="1693" y="316"/>
                      <a:pt x="1081" y="0"/>
                      <a:pt x="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48"/>
              <p:cNvSpPr/>
              <p:nvPr/>
            </p:nvSpPr>
            <p:spPr>
              <a:xfrm>
                <a:off x="6251950" y="1306850"/>
                <a:ext cx="41925" cy="933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3735" extrusionOk="0">
                    <a:moveTo>
                      <a:pt x="830" y="0"/>
                    </a:moveTo>
                    <a:cubicBezTo>
                      <a:pt x="368" y="0"/>
                      <a:pt x="0" y="830"/>
                      <a:pt x="16" y="1867"/>
                    </a:cubicBezTo>
                    <a:cubicBezTo>
                      <a:pt x="16" y="2905"/>
                      <a:pt x="383" y="3734"/>
                      <a:pt x="846" y="3734"/>
                    </a:cubicBezTo>
                    <a:cubicBezTo>
                      <a:pt x="1309" y="3734"/>
                      <a:pt x="1676" y="2889"/>
                      <a:pt x="1660" y="1867"/>
                    </a:cubicBezTo>
                    <a:cubicBezTo>
                      <a:pt x="1660" y="830"/>
                      <a:pt x="1293" y="0"/>
                      <a:pt x="8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48"/>
              <p:cNvSpPr/>
              <p:nvPr/>
            </p:nvSpPr>
            <p:spPr>
              <a:xfrm>
                <a:off x="6089975" y="1259525"/>
                <a:ext cx="81800" cy="72550"/>
              </a:xfrm>
              <a:custGeom>
                <a:avLst/>
                <a:gdLst/>
                <a:ahLst/>
                <a:cxnLst/>
                <a:rect l="l" t="t" r="r" b="b"/>
                <a:pathLst>
                  <a:path w="3272" h="2902" extrusionOk="0">
                    <a:moveTo>
                      <a:pt x="2597" y="1"/>
                    </a:moveTo>
                    <a:cubicBezTo>
                      <a:pt x="2190" y="1"/>
                      <a:pt x="1583" y="326"/>
                      <a:pt x="1037" y="872"/>
                    </a:cubicBezTo>
                    <a:cubicBezTo>
                      <a:pt x="319" y="1606"/>
                      <a:pt x="0" y="2452"/>
                      <a:pt x="319" y="2771"/>
                    </a:cubicBezTo>
                    <a:cubicBezTo>
                      <a:pt x="404" y="2859"/>
                      <a:pt x="526" y="2901"/>
                      <a:pt x="673" y="2901"/>
                    </a:cubicBezTo>
                    <a:cubicBezTo>
                      <a:pt x="1084" y="2901"/>
                      <a:pt x="1690" y="2577"/>
                      <a:pt x="2218" y="2037"/>
                    </a:cubicBezTo>
                    <a:cubicBezTo>
                      <a:pt x="2952" y="1287"/>
                      <a:pt x="3272" y="441"/>
                      <a:pt x="2937" y="122"/>
                    </a:cubicBezTo>
                    <a:cubicBezTo>
                      <a:pt x="2855" y="40"/>
                      <a:pt x="2738" y="1"/>
                      <a:pt x="25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48"/>
              <p:cNvSpPr/>
              <p:nvPr/>
            </p:nvSpPr>
            <p:spPr>
              <a:xfrm>
                <a:off x="6024125" y="1133675"/>
                <a:ext cx="93400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1646" extrusionOk="0">
                    <a:moveTo>
                      <a:pt x="1932" y="0"/>
                    </a:moveTo>
                    <a:cubicBezTo>
                      <a:pt x="1911" y="0"/>
                      <a:pt x="1889" y="0"/>
                      <a:pt x="1868" y="1"/>
                    </a:cubicBezTo>
                    <a:cubicBezTo>
                      <a:pt x="831" y="1"/>
                      <a:pt x="1" y="384"/>
                      <a:pt x="1" y="831"/>
                    </a:cubicBezTo>
                    <a:cubicBezTo>
                      <a:pt x="1" y="1284"/>
                      <a:pt x="811" y="1645"/>
                      <a:pt x="1819" y="1645"/>
                    </a:cubicBezTo>
                    <a:cubicBezTo>
                      <a:pt x="1840" y="1645"/>
                      <a:pt x="1862" y="1645"/>
                      <a:pt x="1884" y="1645"/>
                    </a:cubicBezTo>
                    <a:cubicBezTo>
                      <a:pt x="2905" y="1645"/>
                      <a:pt x="3735" y="1262"/>
                      <a:pt x="3735" y="815"/>
                    </a:cubicBezTo>
                    <a:cubicBezTo>
                      <a:pt x="3735" y="362"/>
                      <a:pt x="2925" y="0"/>
                      <a:pt x="19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48"/>
              <p:cNvSpPr/>
              <p:nvPr/>
            </p:nvSpPr>
            <p:spPr>
              <a:xfrm>
                <a:off x="6086775" y="975550"/>
                <a:ext cx="83000" cy="71875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2875" extrusionOk="0">
                    <a:moveTo>
                      <a:pt x="696" y="0"/>
                    </a:moveTo>
                    <a:cubicBezTo>
                      <a:pt x="546" y="0"/>
                      <a:pt x="421" y="43"/>
                      <a:pt x="335" y="134"/>
                    </a:cubicBezTo>
                    <a:cubicBezTo>
                      <a:pt x="0" y="453"/>
                      <a:pt x="351" y="1299"/>
                      <a:pt x="1086" y="2033"/>
                    </a:cubicBezTo>
                    <a:cubicBezTo>
                      <a:pt x="1627" y="2562"/>
                      <a:pt x="2228" y="2875"/>
                      <a:pt x="2635" y="2875"/>
                    </a:cubicBezTo>
                    <a:cubicBezTo>
                      <a:pt x="2780" y="2875"/>
                      <a:pt x="2901" y="2835"/>
                      <a:pt x="2985" y="2751"/>
                    </a:cubicBezTo>
                    <a:cubicBezTo>
                      <a:pt x="3320" y="2416"/>
                      <a:pt x="2969" y="1570"/>
                      <a:pt x="2235" y="852"/>
                    </a:cubicBezTo>
                    <a:cubicBezTo>
                      <a:pt x="1698" y="315"/>
                      <a:pt x="1102" y="0"/>
                      <a:pt x="6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48"/>
              <p:cNvSpPr/>
              <p:nvPr/>
            </p:nvSpPr>
            <p:spPr>
              <a:xfrm>
                <a:off x="6319375" y="922700"/>
                <a:ext cx="57875" cy="8767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507" extrusionOk="0">
                    <a:moveTo>
                      <a:pt x="1720" y="0"/>
                    </a:moveTo>
                    <a:cubicBezTo>
                      <a:pt x="1310" y="0"/>
                      <a:pt x="754" y="597"/>
                      <a:pt x="400" y="1434"/>
                    </a:cubicBezTo>
                    <a:cubicBezTo>
                      <a:pt x="1" y="2391"/>
                      <a:pt x="32" y="3301"/>
                      <a:pt x="447" y="3476"/>
                    </a:cubicBezTo>
                    <a:cubicBezTo>
                      <a:pt x="496" y="3496"/>
                      <a:pt x="548" y="3506"/>
                      <a:pt x="602" y="3506"/>
                    </a:cubicBezTo>
                    <a:cubicBezTo>
                      <a:pt x="1024" y="3506"/>
                      <a:pt x="1578" y="2921"/>
                      <a:pt x="1932" y="2072"/>
                    </a:cubicBezTo>
                    <a:cubicBezTo>
                      <a:pt x="2315" y="1114"/>
                      <a:pt x="2299" y="205"/>
                      <a:pt x="1868" y="29"/>
                    </a:cubicBezTo>
                    <a:cubicBezTo>
                      <a:pt x="1821" y="10"/>
                      <a:pt x="1772" y="0"/>
                      <a:pt x="17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48"/>
              <p:cNvSpPr/>
              <p:nvPr/>
            </p:nvSpPr>
            <p:spPr>
              <a:xfrm>
                <a:off x="6409950" y="1048825"/>
                <a:ext cx="94975" cy="52575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2103" extrusionOk="0">
                    <a:moveTo>
                      <a:pt x="2840" y="1"/>
                    </a:moveTo>
                    <a:cubicBezTo>
                      <a:pt x="2480" y="1"/>
                      <a:pt x="2036" y="93"/>
                      <a:pt x="1580" y="283"/>
                    </a:cubicBezTo>
                    <a:cubicBezTo>
                      <a:pt x="623" y="682"/>
                      <a:pt x="0" y="1352"/>
                      <a:pt x="176" y="1767"/>
                    </a:cubicBezTo>
                    <a:cubicBezTo>
                      <a:pt x="267" y="1991"/>
                      <a:pt x="556" y="2103"/>
                      <a:pt x="947" y="2103"/>
                    </a:cubicBezTo>
                    <a:cubicBezTo>
                      <a:pt x="1309" y="2103"/>
                      <a:pt x="1758" y="2007"/>
                      <a:pt x="2219" y="1815"/>
                    </a:cubicBezTo>
                    <a:cubicBezTo>
                      <a:pt x="3176" y="1416"/>
                      <a:pt x="3799" y="761"/>
                      <a:pt x="3623" y="331"/>
                    </a:cubicBezTo>
                    <a:cubicBezTo>
                      <a:pt x="3531" y="113"/>
                      <a:pt x="3237" y="1"/>
                      <a:pt x="28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48"/>
              <p:cNvSpPr/>
              <p:nvPr/>
            </p:nvSpPr>
            <p:spPr>
              <a:xfrm>
                <a:off x="6410350" y="1202825"/>
                <a:ext cx="95375" cy="52250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2090" extrusionOk="0">
                    <a:moveTo>
                      <a:pt x="959" y="1"/>
                    </a:moveTo>
                    <a:cubicBezTo>
                      <a:pt x="562" y="1"/>
                      <a:pt x="268" y="113"/>
                      <a:pt x="176" y="331"/>
                    </a:cubicBezTo>
                    <a:cubicBezTo>
                      <a:pt x="0" y="762"/>
                      <a:pt x="639" y="1416"/>
                      <a:pt x="1596" y="1815"/>
                    </a:cubicBezTo>
                    <a:cubicBezTo>
                      <a:pt x="2052" y="1997"/>
                      <a:pt x="2496" y="2089"/>
                      <a:pt x="2856" y="2089"/>
                    </a:cubicBezTo>
                    <a:cubicBezTo>
                      <a:pt x="3253" y="2089"/>
                      <a:pt x="3547" y="1977"/>
                      <a:pt x="3639" y="1751"/>
                    </a:cubicBezTo>
                    <a:cubicBezTo>
                      <a:pt x="3815" y="1336"/>
                      <a:pt x="3176" y="666"/>
                      <a:pt x="2219" y="283"/>
                    </a:cubicBezTo>
                    <a:cubicBezTo>
                      <a:pt x="1763" y="93"/>
                      <a:pt x="1319" y="1"/>
                      <a:pt x="9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48"/>
              <p:cNvSpPr/>
              <p:nvPr/>
            </p:nvSpPr>
            <p:spPr>
              <a:xfrm>
                <a:off x="6320575" y="1294525"/>
                <a:ext cx="58275" cy="87675"/>
              </a:xfrm>
              <a:custGeom>
                <a:avLst/>
                <a:gdLst/>
                <a:ahLst/>
                <a:cxnLst/>
                <a:rect l="l" t="t" r="r" b="b"/>
                <a:pathLst>
                  <a:path w="2331" h="3507" extrusionOk="0">
                    <a:moveTo>
                      <a:pt x="598" y="1"/>
                    </a:moveTo>
                    <a:cubicBezTo>
                      <a:pt x="545" y="1"/>
                      <a:pt x="495" y="10"/>
                      <a:pt x="447" y="30"/>
                    </a:cubicBezTo>
                    <a:cubicBezTo>
                      <a:pt x="32" y="206"/>
                      <a:pt x="0" y="1115"/>
                      <a:pt x="399" y="2073"/>
                    </a:cubicBezTo>
                    <a:cubicBezTo>
                      <a:pt x="754" y="2909"/>
                      <a:pt x="1322" y="3506"/>
                      <a:pt x="1747" y="3506"/>
                    </a:cubicBezTo>
                    <a:cubicBezTo>
                      <a:pt x="1800" y="3506"/>
                      <a:pt x="1851" y="3497"/>
                      <a:pt x="1900" y="3477"/>
                    </a:cubicBezTo>
                    <a:cubicBezTo>
                      <a:pt x="2315" y="3302"/>
                      <a:pt x="2331" y="2376"/>
                      <a:pt x="1932" y="1435"/>
                    </a:cubicBezTo>
                    <a:cubicBezTo>
                      <a:pt x="1578" y="586"/>
                      <a:pt x="1011" y="1"/>
                      <a:pt x="5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48"/>
              <p:cNvSpPr/>
              <p:nvPr/>
            </p:nvSpPr>
            <p:spPr>
              <a:xfrm>
                <a:off x="6167375" y="1294950"/>
                <a:ext cx="57875" cy="87650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506" extrusionOk="0">
                    <a:moveTo>
                      <a:pt x="1715" y="0"/>
                    </a:moveTo>
                    <a:cubicBezTo>
                      <a:pt x="1294" y="0"/>
                      <a:pt x="739" y="599"/>
                      <a:pt x="399" y="1450"/>
                    </a:cubicBezTo>
                    <a:cubicBezTo>
                      <a:pt x="0" y="2391"/>
                      <a:pt x="32" y="3317"/>
                      <a:pt x="447" y="3476"/>
                    </a:cubicBezTo>
                    <a:cubicBezTo>
                      <a:pt x="496" y="3496"/>
                      <a:pt x="548" y="3506"/>
                      <a:pt x="602" y="3506"/>
                    </a:cubicBezTo>
                    <a:cubicBezTo>
                      <a:pt x="1023" y="3506"/>
                      <a:pt x="1578" y="2921"/>
                      <a:pt x="1931" y="2072"/>
                    </a:cubicBezTo>
                    <a:cubicBezTo>
                      <a:pt x="2314" y="1114"/>
                      <a:pt x="2282" y="205"/>
                      <a:pt x="1867" y="29"/>
                    </a:cubicBezTo>
                    <a:cubicBezTo>
                      <a:pt x="1819" y="10"/>
                      <a:pt x="1768" y="0"/>
                      <a:pt x="17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48"/>
              <p:cNvSpPr/>
              <p:nvPr/>
            </p:nvSpPr>
            <p:spPr>
              <a:xfrm>
                <a:off x="6039300" y="1204250"/>
                <a:ext cx="94975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2112" extrusionOk="0">
                    <a:moveTo>
                      <a:pt x="2848" y="0"/>
                    </a:moveTo>
                    <a:cubicBezTo>
                      <a:pt x="2482" y="0"/>
                      <a:pt x="2029" y="96"/>
                      <a:pt x="1564" y="290"/>
                    </a:cubicBezTo>
                    <a:cubicBezTo>
                      <a:pt x="623" y="689"/>
                      <a:pt x="0" y="1359"/>
                      <a:pt x="176" y="1790"/>
                    </a:cubicBezTo>
                    <a:cubicBezTo>
                      <a:pt x="266" y="2004"/>
                      <a:pt x="551" y="2111"/>
                      <a:pt x="937" y="2111"/>
                    </a:cubicBezTo>
                    <a:cubicBezTo>
                      <a:pt x="1300" y="2111"/>
                      <a:pt x="1754" y="2015"/>
                      <a:pt x="2219" y="1822"/>
                    </a:cubicBezTo>
                    <a:cubicBezTo>
                      <a:pt x="3160" y="1423"/>
                      <a:pt x="3798" y="753"/>
                      <a:pt x="3623" y="322"/>
                    </a:cubicBezTo>
                    <a:cubicBezTo>
                      <a:pt x="3524" y="108"/>
                      <a:pt x="3236" y="0"/>
                      <a:pt x="28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48"/>
              <p:cNvSpPr/>
              <p:nvPr/>
            </p:nvSpPr>
            <p:spPr>
              <a:xfrm>
                <a:off x="6038100" y="1051175"/>
                <a:ext cx="949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2081" extrusionOk="0">
                    <a:moveTo>
                      <a:pt x="955" y="0"/>
                    </a:moveTo>
                    <a:cubicBezTo>
                      <a:pt x="552" y="0"/>
                      <a:pt x="253" y="112"/>
                      <a:pt x="160" y="332"/>
                    </a:cubicBezTo>
                    <a:cubicBezTo>
                      <a:pt x="0" y="763"/>
                      <a:pt x="639" y="1418"/>
                      <a:pt x="1580" y="1801"/>
                    </a:cubicBezTo>
                    <a:cubicBezTo>
                      <a:pt x="2031" y="1989"/>
                      <a:pt x="2476" y="2081"/>
                      <a:pt x="2836" y="2081"/>
                    </a:cubicBezTo>
                    <a:cubicBezTo>
                      <a:pt x="3240" y="2081"/>
                      <a:pt x="3539" y="1965"/>
                      <a:pt x="3623" y="1737"/>
                    </a:cubicBezTo>
                    <a:cubicBezTo>
                      <a:pt x="3799" y="1322"/>
                      <a:pt x="3160" y="652"/>
                      <a:pt x="2203" y="268"/>
                    </a:cubicBezTo>
                    <a:cubicBezTo>
                      <a:pt x="1753" y="88"/>
                      <a:pt x="1313" y="0"/>
                      <a:pt x="9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48"/>
              <p:cNvSpPr/>
              <p:nvPr/>
            </p:nvSpPr>
            <p:spPr>
              <a:xfrm>
                <a:off x="6164175" y="923875"/>
                <a:ext cx="58275" cy="87675"/>
              </a:xfrm>
              <a:custGeom>
                <a:avLst/>
                <a:gdLst/>
                <a:ahLst/>
                <a:cxnLst/>
                <a:rect l="l" t="t" r="r" b="b"/>
                <a:pathLst>
                  <a:path w="2331" h="3507" extrusionOk="0">
                    <a:moveTo>
                      <a:pt x="587" y="0"/>
                    </a:moveTo>
                    <a:cubicBezTo>
                      <a:pt x="532" y="0"/>
                      <a:pt x="480" y="10"/>
                      <a:pt x="431" y="30"/>
                    </a:cubicBezTo>
                    <a:cubicBezTo>
                      <a:pt x="16" y="206"/>
                      <a:pt x="0" y="1131"/>
                      <a:pt x="399" y="2073"/>
                    </a:cubicBezTo>
                    <a:cubicBezTo>
                      <a:pt x="767" y="2922"/>
                      <a:pt x="1323" y="3507"/>
                      <a:pt x="1745" y="3507"/>
                    </a:cubicBezTo>
                    <a:cubicBezTo>
                      <a:pt x="1799" y="3507"/>
                      <a:pt x="1851" y="3497"/>
                      <a:pt x="1900" y="3477"/>
                    </a:cubicBezTo>
                    <a:cubicBezTo>
                      <a:pt x="2315" y="3286"/>
                      <a:pt x="2330" y="2376"/>
                      <a:pt x="1932" y="1419"/>
                    </a:cubicBezTo>
                    <a:cubicBezTo>
                      <a:pt x="1564" y="584"/>
                      <a:pt x="1008" y="0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48"/>
              <p:cNvSpPr/>
              <p:nvPr/>
            </p:nvSpPr>
            <p:spPr>
              <a:xfrm>
                <a:off x="6146225" y="1026750"/>
                <a:ext cx="251375" cy="251775"/>
              </a:xfrm>
              <a:custGeom>
                <a:avLst/>
                <a:gdLst/>
                <a:ahLst/>
                <a:cxnLst/>
                <a:rect l="l" t="t" r="r" b="b"/>
                <a:pathLst>
                  <a:path w="10055" h="10071" extrusionOk="0">
                    <a:moveTo>
                      <a:pt x="5043" y="1"/>
                    </a:moveTo>
                    <a:cubicBezTo>
                      <a:pt x="4214" y="1"/>
                      <a:pt x="3400" y="192"/>
                      <a:pt x="2681" y="591"/>
                    </a:cubicBezTo>
                    <a:cubicBezTo>
                      <a:pt x="1022" y="1453"/>
                      <a:pt x="0" y="3177"/>
                      <a:pt x="0" y="5028"/>
                    </a:cubicBezTo>
                    <a:cubicBezTo>
                      <a:pt x="0" y="7805"/>
                      <a:pt x="2251" y="10071"/>
                      <a:pt x="5043" y="10071"/>
                    </a:cubicBezTo>
                    <a:cubicBezTo>
                      <a:pt x="7118" y="10055"/>
                      <a:pt x="8985" y="8778"/>
                      <a:pt x="9735" y="6847"/>
                    </a:cubicBezTo>
                    <a:cubicBezTo>
                      <a:pt x="9959" y="6257"/>
                      <a:pt x="10055" y="5650"/>
                      <a:pt x="10055" y="5028"/>
                    </a:cubicBezTo>
                    <a:cubicBezTo>
                      <a:pt x="10055" y="2251"/>
                      <a:pt x="7804" y="1"/>
                      <a:pt x="50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48"/>
              <p:cNvSpPr/>
              <p:nvPr/>
            </p:nvSpPr>
            <p:spPr>
              <a:xfrm>
                <a:off x="6281475" y="1079425"/>
                <a:ext cx="64650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49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07" y="415"/>
                      <a:pt x="1134" y="942"/>
                      <a:pt x="1564" y="1532"/>
                    </a:cubicBezTo>
                    <a:cubicBezTo>
                      <a:pt x="1772" y="1820"/>
                      <a:pt x="1963" y="2123"/>
                      <a:pt x="2107" y="2442"/>
                    </a:cubicBezTo>
                    <a:cubicBezTo>
                      <a:pt x="2251" y="2777"/>
                      <a:pt x="2362" y="3128"/>
                      <a:pt x="2506" y="3495"/>
                    </a:cubicBezTo>
                    <a:cubicBezTo>
                      <a:pt x="2586" y="3112"/>
                      <a:pt x="2570" y="2697"/>
                      <a:pt x="2490" y="2314"/>
                    </a:cubicBezTo>
                    <a:cubicBezTo>
                      <a:pt x="2394" y="1915"/>
                      <a:pt x="2235" y="1548"/>
                      <a:pt x="1995" y="1229"/>
                    </a:cubicBezTo>
                    <a:cubicBezTo>
                      <a:pt x="1756" y="894"/>
                      <a:pt x="1453" y="607"/>
                      <a:pt x="1118" y="399"/>
                    </a:cubicBezTo>
                    <a:cubicBezTo>
                      <a:pt x="782" y="176"/>
                      <a:pt x="399" y="48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48"/>
              <p:cNvSpPr/>
              <p:nvPr/>
            </p:nvSpPr>
            <p:spPr>
              <a:xfrm>
                <a:off x="6146225" y="1041525"/>
                <a:ext cx="24340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9736" h="9480" extrusionOk="0">
                    <a:moveTo>
                      <a:pt x="2681" y="0"/>
                    </a:moveTo>
                    <a:cubicBezTo>
                      <a:pt x="1022" y="862"/>
                      <a:pt x="0" y="2586"/>
                      <a:pt x="0" y="4437"/>
                    </a:cubicBezTo>
                    <a:cubicBezTo>
                      <a:pt x="0" y="7214"/>
                      <a:pt x="2251" y="9480"/>
                      <a:pt x="5043" y="9480"/>
                    </a:cubicBezTo>
                    <a:cubicBezTo>
                      <a:pt x="7118" y="9464"/>
                      <a:pt x="8985" y="8187"/>
                      <a:pt x="9735" y="6256"/>
                    </a:cubicBezTo>
                    <a:lnTo>
                      <a:pt x="9735" y="6256"/>
                    </a:lnTo>
                    <a:cubicBezTo>
                      <a:pt x="9019" y="6866"/>
                      <a:pt x="8234" y="7136"/>
                      <a:pt x="7480" y="7136"/>
                    </a:cubicBezTo>
                    <a:cubicBezTo>
                      <a:pt x="5646" y="7136"/>
                      <a:pt x="3989" y="5540"/>
                      <a:pt x="3910" y="3336"/>
                    </a:cubicBezTo>
                    <a:cubicBezTo>
                      <a:pt x="3830" y="1293"/>
                      <a:pt x="3176" y="399"/>
                      <a:pt x="26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63" name="Google Shape;1363;p48"/>
          <p:cNvGrpSpPr/>
          <p:nvPr/>
        </p:nvGrpSpPr>
        <p:grpSpPr>
          <a:xfrm>
            <a:off x="6960176" y="172660"/>
            <a:ext cx="1728051" cy="1414273"/>
            <a:chOff x="7074590" y="316545"/>
            <a:chExt cx="1728051" cy="1414273"/>
          </a:xfrm>
        </p:grpSpPr>
        <p:grpSp>
          <p:nvGrpSpPr>
            <p:cNvPr id="1364" name="Google Shape;1364;p48"/>
            <p:cNvGrpSpPr/>
            <p:nvPr/>
          </p:nvGrpSpPr>
          <p:grpSpPr>
            <a:xfrm rot="640706">
              <a:off x="7260500" y="498367"/>
              <a:ext cx="1203171" cy="1130770"/>
              <a:chOff x="1933950" y="1607675"/>
              <a:chExt cx="1203150" cy="1130750"/>
            </a:xfrm>
          </p:grpSpPr>
          <p:sp>
            <p:nvSpPr>
              <p:cNvPr id="1365" name="Google Shape;1365;p48"/>
              <p:cNvSpPr/>
              <p:nvPr/>
            </p:nvSpPr>
            <p:spPr>
              <a:xfrm>
                <a:off x="1933950" y="1837500"/>
                <a:ext cx="1203150" cy="515550"/>
              </a:xfrm>
              <a:custGeom>
                <a:avLst/>
                <a:gdLst/>
                <a:ahLst/>
                <a:cxnLst/>
                <a:rect l="l" t="t" r="r" b="b"/>
                <a:pathLst>
                  <a:path w="48126" h="20622" extrusionOk="0">
                    <a:moveTo>
                      <a:pt x="744" y="0"/>
                    </a:moveTo>
                    <a:lnTo>
                      <a:pt x="1" y="1847"/>
                    </a:lnTo>
                    <a:lnTo>
                      <a:pt x="48126" y="20622"/>
                    </a:lnTo>
                    <a:lnTo>
                      <a:pt x="744" y="0"/>
                    </a:lnTo>
                    <a:close/>
                    <a:moveTo>
                      <a:pt x="48126" y="20622"/>
                    </a:moveTo>
                    <a:lnTo>
                      <a:pt x="48126" y="20622"/>
                    </a:lnTo>
                    <a:lnTo>
                      <a:pt x="48126" y="2062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8"/>
              <p:cNvSpPr/>
              <p:nvPr/>
            </p:nvSpPr>
            <p:spPr>
              <a:xfrm>
                <a:off x="2187525" y="1607675"/>
                <a:ext cx="465225" cy="1042125"/>
              </a:xfrm>
              <a:custGeom>
                <a:avLst/>
                <a:gdLst/>
                <a:ahLst/>
                <a:cxnLst/>
                <a:rect l="l" t="t" r="r" b="b"/>
                <a:pathLst>
                  <a:path w="18609" h="41685" extrusionOk="0">
                    <a:moveTo>
                      <a:pt x="17695" y="0"/>
                    </a:moveTo>
                    <a:cubicBezTo>
                      <a:pt x="17075" y="0"/>
                      <a:pt x="16212" y="656"/>
                      <a:pt x="15851" y="945"/>
                    </a:cubicBezTo>
                    <a:cubicBezTo>
                      <a:pt x="11079" y="4613"/>
                      <a:pt x="7866" y="9985"/>
                      <a:pt x="5348" y="15452"/>
                    </a:cubicBezTo>
                    <a:cubicBezTo>
                      <a:pt x="3070" y="20391"/>
                      <a:pt x="1248" y="25595"/>
                      <a:pt x="480" y="30990"/>
                    </a:cubicBezTo>
                    <a:cubicBezTo>
                      <a:pt x="73" y="33915"/>
                      <a:pt x="1" y="36985"/>
                      <a:pt x="1056" y="39742"/>
                    </a:cubicBezTo>
                    <a:cubicBezTo>
                      <a:pt x="1272" y="40366"/>
                      <a:pt x="1631" y="40917"/>
                      <a:pt x="2135" y="41349"/>
                    </a:cubicBezTo>
                    <a:cubicBezTo>
                      <a:pt x="2413" y="41561"/>
                      <a:pt x="2779" y="41685"/>
                      <a:pt x="3136" y="41685"/>
                    </a:cubicBezTo>
                    <a:cubicBezTo>
                      <a:pt x="3425" y="41685"/>
                      <a:pt x="3708" y="41603"/>
                      <a:pt x="3933" y="41421"/>
                    </a:cubicBezTo>
                    <a:cubicBezTo>
                      <a:pt x="4221" y="41133"/>
                      <a:pt x="4437" y="40773"/>
                      <a:pt x="4533" y="40366"/>
                    </a:cubicBezTo>
                    <a:cubicBezTo>
                      <a:pt x="5612" y="37080"/>
                      <a:pt x="5852" y="33556"/>
                      <a:pt x="6403" y="30103"/>
                    </a:cubicBezTo>
                    <a:cubicBezTo>
                      <a:pt x="7650" y="22358"/>
                      <a:pt x="10527" y="14972"/>
                      <a:pt x="14820" y="8426"/>
                    </a:cubicBezTo>
                    <a:cubicBezTo>
                      <a:pt x="15947" y="6699"/>
                      <a:pt x="17218" y="4973"/>
                      <a:pt x="17841" y="2983"/>
                    </a:cubicBezTo>
                    <a:cubicBezTo>
                      <a:pt x="18033" y="2431"/>
                      <a:pt x="18608" y="801"/>
                      <a:pt x="18201" y="249"/>
                    </a:cubicBezTo>
                    <a:cubicBezTo>
                      <a:pt x="18076" y="71"/>
                      <a:pt x="17899" y="0"/>
                      <a:pt x="17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8"/>
              <p:cNvSpPr/>
              <p:nvPr/>
            </p:nvSpPr>
            <p:spPr>
              <a:xfrm>
                <a:off x="2499250" y="1655250"/>
                <a:ext cx="98350" cy="113325"/>
              </a:xfrm>
              <a:custGeom>
                <a:avLst/>
                <a:gdLst/>
                <a:ahLst/>
                <a:cxnLst/>
                <a:rect l="l" t="t" r="r" b="b"/>
                <a:pathLst>
                  <a:path w="3934" h="4533" extrusionOk="0">
                    <a:moveTo>
                      <a:pt x="3933" y="1"/>
                    </a:moveTo>
                    <a:cubicBezTo>
                      <a:pt x="3574" y="1"/>
                      <a:pt x="3238" y="145"/>
                      <a:pt x="2998" y="408"/>
                    </a:cubicBezTo>
                    <a:cubicBezTo>
                      <a:pt x="2772" y="654"/>
                      <a:pt x="2649" y="944"/>
                      <a:pt x="2631" y="1255"/>
                    </a:cubicBezTo>
                    <a:lnTo>
                      <a:pt x="2631" y="1255"/>
                    </a:lnTo>
                    <a:cubicBezTo>
                      <a:pt x="2621" y="1255"/>
                      <a:pt x="2612" y="1254"/>
                      <a:pt x="2603" y="1254"/>
                    </a:cubicBezTo>
                    <a:cubicBezTo>
                      <a:pt x="2371" y="1254"/>
                      <a:pt x="2138" y="1340"/>
                      <a:pt x="1967" y="1511"/>
                    </a:cubicBezTo>
                    <a:cubicBezTo>
                      <a:pt x="1847" y="1607"/>
                      <a:pt x="1751" y="1727"/>
                      <a:pt x="1703" y="1895"/>
                    </a:cubicBezTo>
                    <a:cubicBezTo>
                      <a:pt x="1679" y="1967"/>
                      <a:pt x="1655" y="2039"/>
                      <a:pt x="1655" y="2135"/>
                    </a:cubicBezTo>
                    <a:cubicBezTo>
                      <a:pt x="1636" y="2173"/>
                      <a:pt x="1632" y="2227"/>
                      <a:pt x="1644" y="2284"/>
                    </a:cubicBezTo>
                    <a:lnTo>
                      <a:pt x="1644" y="2284"/>
                    </a:lnTo>
                    <a:cubicBezTo>
                      <a:pt x="1600" y="2303"/>
                      <a:pt x="1556" y="2303"/>
                      <a:pt x="1511" y="2303"/>
                    </a:cubicBezTo>
                    <a:cubicBezTo>
                      <a:pt x="1344" y="2327"/>
                      <a:pt x="1176" y="2423"/>
                      <a:pt x="1080" y="2542"/>
                    </a:cubicBezTo>
                    <a:cubicBezTo>
                      <a:pt x="901" y="2721"/>
                      <a:pt x="829" y="2967"/>
                      <a:pt x="864" y="3210"/>
                    </a:cubicBezTo>
                    <a:lnTo>
                      <a:pt x="864" y="3210"/>
                    </a:lnTo>
                    <a:cubicBezTo>
                      <a:pt x="591" y="3239"/>
                      <a:pt x="341" y="3380"/>
                      <a:pt x="193" y="3621"/>
                    </a:cubicBezTo>
                    <a:cubicBezTo>
                      <a:pt x="1" y="3885"/>
                      <a:pt x="1" y="4245"/>
                      <a:pt x="193" y="4533"/>
                    </a:cubicBezTo>
                    <a:cubicBezTo>
                      <a:pt x="97" y="4269"/>
                      <a:pt x="169" y="3957"/>
                      <a:pt x="360" y="3741"/>
                    </a:cubicBezTo>
                    <a:cubicBezTo>
                      <a:pt x="495" y="3588"/>
                      <a:pt x="690" y="3511"/>
                      <a:pt x="898" y="3511"/>
                    </a:cubicBezTo>
                    <a:cubicBezTo>
                      <a:pt x="950" y="3511"/>
                      <a:pt x="1003" y="3516"/>
                      <a:pt x="1056" y="3526"/>
                    </a:cubicBezTo>
                    <a:lnTo>
                      <a:pt x="1344" y="3621"/>
                    </a:lnTo>
                    <a:lnTo>
                      <a:pt x="1224" y="3310"/>
                    </a:lnTo>
                    <a:cubicBezTo>
                      <a:pt x="1152" y="3118"/>
                      <a:pt x="1200" y="2950"/>
                      <a:pt x="1344" y="2830"/>
                    </a:cubicBezTo>
                    <a:cubicBezTo>
                      <a:pt x="1392" y="2758"/>
                      <a:pt x="1463" y="2710"/>
                      <a:pt x="1559" y="2710"/>
                    </a:cubicBezTo>
                    <a:cubicBezTo>
                      <a:pt x="1631" y="2710"/>
                      <a:pt x="1703" y="2686"/>
                      <a:pt x="1775" y="2686"/>
                    </a:cubicBezTo>
                    <a:cubicBezTo>
                      <a:pt x="1847" y="2662"/>
                      <a:pt x="1919" y="2614"/>
                      <a:pt x="1967" y="2566"/>
                    </a:cubicBezTo>
                    <a:cubicBezTo>
                      <a:pt x="1991" y="2494"/>
                      <a:pt x="2039" y="2423"/>
                      <a:pt x="2039" y="2351"/>
                    </a:cubicBezTo>
                    <a:lnTo>
                      <a:pt x="2039" y="2183"/>
                    </a:lnTo>
                    <a:cubicBezTo>
                      <a:pt x="2039" y="2135"/>
                      <a:pt x="2039" y="2087"/>
                      <a:pt x="2063" y="2039"/>
                    </a:cubicBezTo>
                    <a:cubicBezTo>
                      <a:pt x="2087" y="1967"/>
                      <a:pt x="2135" y="1871"/>
                      <a:pt x="2207" y="1823"/>
                    </a:cubicBezTo>
                    <a:cubicBezTo>
                      <a:pt x="2327" y="1703"/>
                      <a:pt x="2481" y="1649"/>
                      <a:pt x="2641" y="1649"/>
                    </a:cubicBezTo>
                    <a:cubicBezTo>
                      <a:pt x="2672" y="1649"/>
                      <a:pt x="2703" y="1651"/>
                      <a:pt x="2734" y="1655"/>
                    </a:cubicBezTo>
                    <a:lnTo>
                      <a:pt x="3022" y="1751"/>
                    </a:lnTo>
                    <a:lnTo>
                      <a:pt x="2950" y="1439"/>
                    </a:lnTo>
                    <a:cubicBezTo>
                      <a:pt x="2854" y="768"/>
                      <a:pt x="3286" y="145"/>
                      <a:pt x="39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8"/>
              <p:cNvSpPr/>
              <p:nvPr/>
            </p:nvSpPr>
            <p:spPr>
              <a:xfrm>
                <a:off x="2436300" y="1797875"/>
                <a:ext cx="98350" cy="112775"/>
              </a:xfrm>
              <a:custGeom>
                <a:avLst/>
                <a:gdLst/>
                <a:ahLst/>
                <a:cxnLst/>
                <a:rect l="l" t="t" r="r" b="b"/>
                <a:pathLst>
                  <a:path w="3934" h="4511" extrusionOk="0">
                    <a:moveTo>
                      <a:pt x="3856" y="0"/>
                    </a:moveTo>
                    <a:cubicBezTo>
                      <a:pt x="3519" y="0"/>
                      <a:pt x="3173" y="143"/>
                      <a:pt x="2950" y="410"/>
                    </a:cubicBezTo>
                    <a:cubicBezTo>
                      <a:pt x="2742" y="638"/>
                      <a:pt x="2608" y="940"/>
                      <a:pt x="2597" y="1247"/>
                    </a:cubicBezTo>
                    <a:lnTo>
                      <a:pt x="2597" y="1247"/>
                    </a:lnTo>
                    <a:cubicBezTo>
                      <a:pt x="2581" y="1246"/>
                      <a:pt x="2565" y="1245"/>
                      <a:pt x="2549" y="1245"/>
                    </a:cubicBezTo>
                    <a:cubicBezTo>
                      <a:pt x="2328" y="1245"/>
                      <a:pt x="2112" y="1338"/>
                      <a:pt x="1943" y="1489"/>
                    </a:cubicBezTo>
                    <a:cubicBezTo>
                      <a:pt x="1823" y="1585"/>
                      <a:pt x="1751" y="1705"/>
                      <a:pt x="1703" y="1849"/>
                    </a:cubicBezTo>
                    <a:cubicBezTo>
                      <a:pt x="1679" y="1921"/>
                      <a:pt x="1656" y="2017"/>
                      <a:pt x="1656" y="2089"/>
                    </a:cubicBezTo>
                    <a:cubicBezTo>
                      <a:pt x="1656" y="2150"/>
                      <a:pt x="1656" y="2210"/>
                      <a:pt x="1656" y="2257"/>
                    </a:cubicBezTo>
                    <a:cubicBezTo>
                      <a:pt x="1608" y="2281"/>
                      <a:pt x="1560" y="2281"/>
                      <a:pt x="1512" y="2281"/>
                    </a:cubicBezTo>
                    <a:cubicBezTo>
                      <a:pt x="1344" y="2305"/>
                      <a:pt x="1200" y="2400"/>
                      <a:pt x="1080" y="2520"/>
                    </a:cubicBezTo>
                    <a:cubicBezTo>
                      <a:pt x="901" y="2699"/>
                      <a:pt x="829" y="2945"/>
                      <a:pt x="864" y="3178"/>
                    </a:cubicBezTo>
                    <a:lnTo>
                      <a:pt x="864" y="3178"/>
                    </a:lnTo>
                    <a:cubicBezTo>
                      <a:pt x="591" y="3201"/>
                      <a:pt x="342" y="3352"/>
                      <a:pt x="193" y="3575"/>
                    </a:cubicBezTo>
                    <a:cubicBezTo>
                      <a:pt x="1" y="3863"/>
                      <a:pt x="1" y="4223"/>
                      <a:pt x="193" y="4511"/>
                    </a:cubicBezTo>
                    <a:cubicBezTo>
                      <a:pt x="97" y="4223"/>
                      <a:pt x="169" y="3935"/>
                      <a:pt x="361" y="3719"/>
                    </a:cubicBezTo>
                    <a:cubicBezTo>
                      <a:pt x="491" y="3571"/>
                      <a:pt x="678" y="3480"/>
                      <a:pt x="879" y="3480"/>
                    </a:cubicBezTo>
                    <a:cubicBezTo>
                      <a:pt x="937" y="3480"/>
                      <a:pt x="997" y="3487"/>
                      <a:pt x="1056" y="3504"/>
                    </a:cubicBezTo>
                    <a:lnTo>
                      <a:pt x="1368" y="3599"/>
                    </a:lnTo>
                    <a:lnTo>
                      <a:pt x="1224" y="3264"/>
                    </a:lnTo>
                    <a:cubicBezTo>
                      <a:pt x="1176" y="3096"/>
                      <a:pt x="1224" y="2928"/>
                      <a:pt x="1344" y="2808"/>
                    </a:cubicBezTo>
                    <a:cubicBezTo>
                      <a:pt x="1392" y="2736"/>
                      <a:pt x="1464" y="2712"/>
                      <a:pt x="1560" y="2688"/>
                    </a:cubicBezTo>
                    <a:cubicBezTo>
                      <a:pt x="1632" y="2688"/>
                      <a:pt x="1703" y="2688"/>
                      <a:pt x="1775" y="2664"/>
                    </a:cubicBezTo>
                    <a:cubicBezTo>
                      <a:pt x="1847" y="2640"/>
                      <a:pt x="1895" y="2592"/>
                      <a:pt x="1943" y="2544"/>
                    </a:cubicBezTo>
                    <a:cubicBezTo>
                      <a:pt x="1991" y="2496"/>
                      <a:pt x="2015" y="2424"/>
                      <a:pt x="2039" y="2353"/>
                    </a:cubicBezTo>
                    <a:lnTo>
                      <a:pt x="2039" y="2161"/>
                    </a:lnTo>
                    <a:cubicBezTo>
                      <a:pt x="2039" y="2113"/>
                      <a:pt x="2039" y="2065"/>
                      <a:pt x="2063" y="2041"/>
                    </a:cubicBezTo>
                    <a:cubicBezTo>
                      <a:pt x="2087" y="1945"/>
                      <a:pt x="2135" y="1873"/>
                      <a:pt x="2207" y="1801"/>
                    </a:cubicBezTo>
                    <a:cubicBezTo>
                      <a:pt x="2328" y="1681"/>
                      <a:pt x="2482" y="1627"/>
                      <a:pt x="2641" y="1627"/>
                    </a:cubicBezTo>
                    <a:cubicBezTo>
                      <a:pt x="2672" y="1627"/>
                      <a:pt x="2703" y="1629"/>
                      <a:pt x="2735" y="1633"/>
                    </a:cubicBezTo>
                    <a:lnTo>
                      <a:pt x="3022" y="1729"/>
                    </a:lnTo>
                    <a:lnTo>
                      <a:pt x="2950" y="1441"/>
                    </a:lnTo>
                    <a:cubicBezTo>
                      <a:pt x="2854" y="770"/>
                      <a:pt x="3286" y="123"/>
                      <a:pt x="3933" y="3"/>
                    </a:cubicBezTo>
                    <a:cubicBezTo>
                      <a:pt x="3908" y="1"/>
                      <a:pt x="3882" y="0"/>
                      <a:pt x="38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8"/>
              <p:cNvSpPr/>
              <p:nvPr/>
            </p:nvSpPr>
            <p:spPr>
              <a:xfrm>
                <a:off x="2260075" y="2407575"/>
                <a:ext cx="40175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1607" h="5780" extrusionOk="0">
                    <a:moveTo>
                      <a:pt x="679" y="3125"/>
                    </a:moveTo>
                    <a:cubicBezTo>
                      <a:pt x="684" y="3131"/>
                      <a:pt x="690" y="3136"/>
                      <a:pt x="696" y="3142"/>
                    </a:cubicBezTo>
                    <a:cubicBezTo>
                      <a:pt x="680" y="3142"/>
                      <a:pt x="675" y="3132"/>
                      <a:pt x="679" y="3125"/>
                    </a:cubicBezTo>
                    <a:close/>
                    <a:moveTo>
                      <a:pt x="1559" y="1"/>
                    </a:moveTo>
                    <a:cubicBezTo>
                      <a:pt x="1223" y="169"/>
                      <a:pt x="983" y="481"/>
                      <a:pt x="911" y="864"/>
                    </a:cubicBezTo>
                    <a:cubicBezTo>
                      <a:pt x="836" y="1165"/>
                      <a:pt x="879" y="1480"/>
                      <a:pt x="1016" y="1764"/>
                    </a:cubicBezTo>
                    <a:lnTo>
                      <a:pt x="1016" y="1764"/>
                    </a:lnTo>
                    <a:cubicBezTo>
                      <a:pt x="810" y="1870"/>
                      <a:pt x="647" y="2048"/>
                      <a:pt x="576" y="2279"/>
                    </a:cubicBezTo>
                    <a:cubicBezTo>
                      <a:pt x="504" y="2423"/>
                      <a:pt x="504" y="2591"/>
                      <a:pt x="528" y="2759"/>
                    </a:cubicBezTo>
                    <a:cubicBezTo>
                      <a:pt x="528" y="2830"/>
                      <a:pt x="552" y="2902"/>
                      <a:pt x="576" y="2974"/>
                    </a:cubicBezTo>
                    <a:cubicBezTo>
                      <a:pt x="615" y="3033"/>
                      <a:pt x="638" y="3076"/>
                      <a:pt x="672" y="3116"/>
                    </a:cubicBezTo>
                    <a:lnTo>
                      <a:pt x="672" y="3116"/>
                    </a:lnTo>
                    <a:cubicBezTo>
                      <a:pt x="632" y="3150"/>
                      <a:pt x="596" y="3170"/>
                      <a:pt x="576" y="3190"/>
                    </a:cubicBezTo>
                    <a:cubicBezTo>
                      <a:pt x="432" y="3286"/>
                      <a:pt x="336" y="3430"/>
                      <a:pt x="288" y="3622"/>
                    </a:cubicBezTo>
                    <a:cubicBezTo>
                      <a:pt x="236" y="3849"/>
                      <a:pt x="285" y="4088"/>
                      <a:pt x="417" y="4276"/>
                    </a:cubicBezTo>
                    <a:lnTo>
                      <a:pt x="417" y="4276"/>
                    </a:lnTo>
                    <a:cubicBezTo>
                      <a:pt x="188" y="4441"/>
                      <a:pt x="43" y="4689"/>
                      <a:pt x="24" y="4965"/>
                    </a:cubicBezTo>
                    <a:cubicBezTo>
                      <a:pt x="0" y="5300"/>
                      <a:pt x="168" y="5636"/>
                      <a:pt x="480" y="5780"/>
                    </a:cubicBezTo>
                    <a:cubicBezTo>
                      <a:pt x="264" y="5588"/>
                      <a:pt x="168" y="5300"/>
                      <a:pt x="240" y="5013"/>
                    </a:cubicBezTo>
                    <a:cubicBezTo>
                      <a:pt x="288" y="4749"/>
                      <a:pt x="504" y="4557"/>
                      <a:pt x="744" y="4485"/>
                    </a:cubicBezTo>
                    <a:lnTo>
                      <a:pt x="1055" y="4413"/>
                    </a:lnTo>
                    <a:lnTo>
                      <a:pt x="792" y="4197"/>
                    </a:lnTo>
                    <a:cubicBezTo>
                      <a:pt x="648" y="4077"/>
                      <a:pt x="600" y="3886"/>
                      <a:pt x="648" y="3718"/>
                    </a:cubicBezTo>
                    <a:cubicBezTo>
                      <a:pt x="672" y="3622"/>
                      <a:pt x="720" y="3550"/>
                      <a:pt x="792" y="3502"/>
                    </a:cubicBezTo>
                    <a:cubicBezTo>
                      <a:pt x="864" y="3478"/>
                      <a:pt x="911" y="3430"/>
                      <a:pt x="959" y="3358"/>
                    </a:cubicBezTo>
                    <a:cubicBezTo>
                      <a:pt x="1007" y="3310"/>
                      <a:pt x="1055" y="3262"/>
                      <a:pt x="1055" y="3190"/>
                    </a:cubicBezTo>
                    <a:cubicBezTo>
                      <a:pt x="1079" y="3118"/>
                      <a:pt x="1055" y="3046"/>
                      <a:pt x="1031" y="2974"/>
                    </a:cubicBezTo>
                    <a:cubicBezTo>
                      <a:pt x="983" y="2854"/>
                      <a:pt x="959" y="2854"/>
                      <a:pt x="935" y="2806"/>
                    </a:cubicBezTo>
                    <a:cubicBezTo>
                      <a:pt x="911" y="2759"/>
                      <a:pt x="911" y="2735"/>
                      <a:pt x="887" y="2687"/>
                    </a:cubicBezTo>
                    <a:cubicBezTo>
                      <a:pt x="887" y="2591"/>
                      <a:pt x="887" y="2495"/>
                      <a:pt x="911" y="2399"/>
                    </a:cubicBezTo>
                    <a:cubicBezTo>
                      <a:pt x="983" y="2231"/>
                      <a:pt x="1103" y="2063"/>
                      <a:pt x="1295" y="2015"/>
                    </a:cubicBezTo>
                    <a:lnTo>
                      <a:pt x="1607" y="1943"/>
                    </a:lnTo>
                    <a:lnTo>
                      <a:pt x="1391" y="1727"/>
                    </a:lnTo>
                    <a:cubicBezTo>
                      <a:pt x="983" y="1200"/>
                      <a:pt x="1055" y="433"/>
                      <a:pt x="15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8"/>
              <p:cNvSpPr/>
              <p:nvPr/>
            </p:nvSpPr>
            <p:spPr>
              <a:xfrm>
                <a:off x="2304425" y="1640375"/>
                <a:ext cx="464625" cy="1041800"/>
              </a:xfrm>
              <a:custGeom>
                <a:avLst/>
                <a:gdLst/>
                <a:ahLst/>
                <a:cxnLst/>
                <a:rect l="l" t="t" r="r" b="b"/>
                <a:pathLst>
                  <a:path w="18585" h="41672" extrusionOk="0">
                    <a:moveTo>
                      <a:pt x="17708" y="1"/>
                    </a:moveTo>
                    <a:cubicBezTo>
                      <a:pt x="17087" y="1"/>
                      <a:pt x="16214" y="659"/>
                      <a:pt x="15851" y="931"/>
                    </a:cubicBezTo>
                    <a:cubicBezTo>
                      <a:pt x="11079" y="4600"/>
                      <a:pt x="7866" y="9947"/>
                      <a:pt x="5348" y="15439"/>
                    </a:cubicBezTo>
                    <a:cubicBezTo>
                      <a:pt x="3070" y="20378"/>
                      <a:pt x="1248" y="25582"/>
                      <a:pt x="480" y="31001"/>
                    </a:cubicBezTo>
                    <a:cubicBezTo>
                      <a:pt x="73" y="33902"/>
                      <a:pt x="1" y="36995"/>
                      <a:pt x="1056" y="39729"/>
                    </a:cubicBezTo>
                    <a:cubicBezTo>
                      <a:pt x="1248" y="40352"/>
                      <a:pt x="1631" y="40904"/>
                      <a:pt x="2111" y="41336"/>
                    </a:cubicBezTo>
                    <a:cubicBezTo>
                      <a:pt x="2402" y="41547"/>
                      <a:pt x="2774" y="41672"/>
                      <a:pt x="3129" y="41672"/>
                    </a:cubicBezTo>
                    <a:cubicBezTo>
                      <a:pt x="3417" y="41672"/>
                      <a:pt x="3694" y="41590"/>
                      <a:pt x="3909" y="41407"/>
                    </a:cubicBezTo>
                    <a:cubicBezTo>
                      <a:pt x="4221" y="41120"/>
                      <a:pt x="4413" y="40760"/>
                      <a:pt x="4509" y="40376"/>
                    </a:cubicBezTo>
                    <a:cubicBezTo>
                      <a:pt x="5588" y="37067"/>
                      <a:pt x="5827" y="33542"/>
                      <a:pt x="6379" y="30113"/>
                    </a:cubicBezTo>
                    <a:cubicBezTo>
                      <a:pt x="7650" y="22368"/>
                      <a:pt x="10503" y="14983"/>
                      <a:pt x="14796" y="8413"/>
                    </a:cubicBezTo>
                    <a:cubicBezTo>
                      <a:pt x="15922" y="6686"/>
                      <a:pt x="17193" y="4960"/>
                      <a:pt x="17817" y="2970"/>
                    </a:cubicBezTo>
                    <a:cubicBezTo>
                      <a:pt x="18009" y="2418"/>
                      <a:pt x="18584" y="788"/>
                      <a:pt x="18200" y="236"/>
                    </a:cubicBezTo>
                    <a:cubicBezTo>
                      <a:pt x="18079" y="68"/>
                      <a:pt x="17906" y="1"/>
                      <a:pt x="177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48"/>
              <p:cNvSpPr/>
              <p:nvPr/>
            </p:nvSpPr>
            <p:spPr>
              <a:xfrm>
                <a:off x="2612550" y="1737925"/>
                <a:ext cx="98950" cy="113375"/>
              </a:xfrm>
              <a:custGeom>
                <a:avLst/>
                <a:gdLst/>
                <a:ahLst/>
                <a:cxnLst/>
                <a:rect l="l" t="t" r="r" b="b"/>
                <a:pathLst>
                  <a:path w="3958" h="4535" extrusionOk="0">
                    <a:moveTo>
                      <a:pt x="3885" y="0"/>
                    </a:moveTo>
                    <a:cubicBezTo>
                      <a:pt x="3528" y="0"/>
                      <a:pt x="3199" y="165"/>
                      <a:pt x="2974" y="434"/>
                    </a:cubicBezTo>
                    <a:cubicBezTo>
                      <a:pt x="2766" y="661"/>
                      <a:pt x="2648" y="962"/>
                      <a:pt x="2642" y="1267"/>
                    </a:cubicBezTo>
                    <a:lnTo>
                      <a:pt x="2642" y="1267"/>
                    </a:lnTo>
                    <a:cubicBezTo>
                      <a:pt x="2620" y="1266"/>
                      <a:pt x="2598" y="1265"/>
                      <a:pt x="2577" y="1265"/>
                    </a:cubicBezTo>
                    <a:cubicBezTo>
                      <a:pt x="2362" y="1265"/>
                      <a:pt x="2154" y="1350"/>
                      <a:pt x="1991" y="1513"/>
                    </a:cubicBezTo>
                    <a:cubicBezTo>
                      <a:pt x="1871" y="1609"/>
                      <a:pt x="1775" y="1753"/>
                      <a:pt x="1703" y="1897"/>
                    </a:cubicBezTo>
                    <a:cubicBezTo>
                      <a:pt x="1679" y="1969"/>
                      <a:pt x="1655" y="2041"/>
                      <a:pt x="1655" y="2137"/>
                    </a:cubicBezTo>
                    <a:cubicBezTo>
                      <a:pt x="1655" y="2201"/>
                      <a:pt x="1655" y="2245"/>
                      <a:pt x="1655" y="2305"/>
                    </a:cubicBezTo>
                    <a:lnTo>
                      <a:pt x="1655" y="2305"/>
                    </a:lnTo>
                    <a:cubicBezTo>
                      <a:pt x="1615" y="2305"/>
                      <a:pt x="1575" y="2309"/>
                      <a:pt x="1535" y="2329"/>
                    </a:cubicBezTo>
                    <a:cubicBezTo>
                      <a:pt x="1344" y="2353"/>
                      <a:pt x="1200" y="2425"/>
                      <a:pt x="1080" y="2568"/>
                    </a:cubicBezTo>
                    <a:cubicBezTo>
                      <a:pt x="904" y="2745"/>
                      <a:pt x="831" y="2986"/>
                      <a:pt x="862" y="3215"/>
                    </a:cubicBezTo>
                    <a:lnTo>
                      <a:pt x="862" y="3215"/>
                    </a:lnTo>
                    <a:cubicBezTo>
                      <a:pt x="598" y="3250"/>
                      <a:pt x="355" y="3389"/>
                      <a:pt x="193" y="3624"/>
                    </a:cubicBezTo>
                    <a:cubicBezTo>
                      <a:pt x="1" y="3887"/>
                      <a:pt x="1" y="4271"/>
                      <a:pt x="193" y="4535"/>
                    </a:cubicBezTo>
                    <a:cubicBezTo>
                      <a:pt x="97" y="4271"/>
                      <a:pt x="169" y="3959"/>
                      <a:pt x="360" y="3743"/>
                    </a:cubicBezTo>
                    <a:cubicBezTo>
                      <a:pt x="503" y="3601"/>
                      <a:pt x="686" y="3524"/>
                      <a:pt x="869" y="3524"/>
                    </a:cubicBezTo>
                    <a:cubicBezTo>
                      <a:pt x="932" y="3524"/>
                      <a:pt x="995" y="3533"/>
                      <a:pt x="1056" y="3552"/>
                    </a:cubicBezTo>
                    <a:lnTo>
                      <a:pt x="1367" y="3624"/>
                    </a:lnTo>
                    <a:lnTo>
                      <a:pt x="1367" y="3624"/>
                    </a:lnTo>
                    <a:lnTo>
                      <a:pt x="1224" y="3312"/>
                    </a:lnTo>
                    <a:cubicBezTo>
                      <a:pt x="1176" y="3144"/>
                      <a:pt x="1224" y="2952"/>
                      <a:pt x="1344" y="2808"/>
                    </a:cubicBezTo>
                    <a:cubicBezTo>
                      <a:pt x="1415" y="2760"/>
                      <a:pt x="1487" y="2712"/>
                      <a:pt x="1559" y="2712"/>
                    </a:cubicBezTo>
                    <a:cubicBezTo>
                      <a:pt x="1631" y="2712"/>
                      <a:pt x="1727" y="2688"/>
                      <a:pt x="1799" y="2664"/>
                    </a:cubicBezTo>
                    <a:cubicBezTo>
                      <a:pt x="1871" y="2664"/>
                      <a:pt x="1919" y="2616"/>
                      <a:pt x="1967" y="2568"/>
                    </a:cubicBezTo>
                    <a:cubicBezTo>
                      <a:pt x="2015" y="2497"/>
                      <a:pt x="2039" y="2425"/>
                      <a:pt x="2039" y="2353"/>
                    </a:cubicBezTo>
                    <a:lnTo>
                      <a:pt x="2039" y="2161"/>
                    </a:lnTo>
                    <a:cubicBezTo>
                      <a:pt x="2039" y="2137"/>
                      <a:pt x="2063" y="2089"/>
                      <a:pt x="2063" y="2041"/>
                    </a:cubicBezTo>
                    <a:cubicBezTo>
                      <a:pt x="2111" y="1945"/>
                      <a:pt x="2159" y="1873"/>
                      <a:pt x="2231" y="1825"/>
                    </a:cubicBezTo>
                    <a:cubicBezTo>
                      <a:pt x="2326" y="1711"/>
                      <a:pt x="2465" y="1642"/>
                      <a:pt x="2615" y="1642"/>
                    </a:cubicBezTo>
                    <a:cubicBezTo>
                      <a:pt x="2654" y="1642"/>
                      <a:pt x="2694" y="1647"/>
                      <a:pt x="2734" y="1657"/>
                    </a:cubicBezTo>
                    <a:lnTo>
                      <a:pt x="3046" y="1753"/>
                    </a:lnTo>
                    <a:lnTo>
                      <a:pt x="2974" y="1441"/>
                    </a:lnTo>
                    <a:cubicBezTo>
                      <a:pt x="2854" y="770"/>
                      <a:pt x="3286" y="147"/>
                      <a:pt x="3957" y="3"/>
                    </a:cubicBezTo>
                    <a:cubicBezTo>
                      <a:pt x="3933" y="1"/>
                      <a:pt x="3909" y="0"/>
                      <a:pt x="38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48"/>
              <p:cNvSpPr/>
              <p:nvPr/>
            </p:nvSpPr>
            <p:spPr>
              <a:xfrm>
                <a:off x="2444100" y="1956725"/>
                <a:ext cx="98350" cy="113375"/>
              </a:xfrm>
              <a:custGeom>
                <a:avLst/>
                <a:gdLst/>
                <a:ahLst/>
                <a:cxnLst/>
                <a:rect l="l" t="t" r="r" b="b"/>
                <a:pathLst>
                  <a:path w="3934" h="4535" extrusionOk="0">
                    <a:moveTo>
                      <a:pt x="3856" y="0"/>
                    </a:moveTo>
                    <a:cubicBezTo>
                      <a:pt x="3522" y="0"/>
                      <a:pt x="3197" y="144"/>
                      <a:pt x="2974" y="411"/>
                    </a:cubicBezTo>
                    <a:cubicBezTo>
                      <a:pt x="2744" y="641"/>
                      <a:pt x="2621" y="947"/>
                      <a:pt x="2606" y="1257"/>
                    </a:cubicBezTo>
                    <a:lnTo>
                      <a:pt x="2606" y="1257"/>
                    </a:lnTo>
                    <a:cubicBezTo>
                      <a:pt x="2595" y="1256"/>
                      <a:pt x="2584" y="1256"/>
                      <a:pt x="2573" y="1256"/>
                    </a:cubicBezTo>
                    <a:cubicBezTo>
                      <a:pt x="2343" y="1256"/>
                      <a:pt x="2113" y="1337"/>
                      <a:pt x="1943" y="1490"/>
                    </a:cubicBezTo>
                    <a:cubicBezTo>
                      <a:pt x="1823" y="1586"/>
                      <a:pt x="1727" y="1729"/>
                      <a:pt x="1679" y="1873"/>
                    </a:cubicBezTo>
                    <a:cubicBezTo>
                      <a:pt x="1655" y="1945"/>
                      <a:pt x="1631" y="2041"/>
                      <a:pt x="1631" y="2113"/>
                    </a:cubicBezTo>
                    <a:cubicBezTo>
                      <a:pt x="1631" y="2178"/>
                      <a:pt x="1631" y="2244"/>
                      <a:pt x="1631" y="2291"/>
                    </a:cubicBezTo>
                    <a:lnTo>
                      <a:pt x="1631" y="2291"/>
                    </a:lnTo>
                    <a:cubicBezTo>
                      <a:pt x="1591" y="2305"/>
                      <a:pt x="1551" y="2305"/>
                      <a:pt x="1511" y="2305"/>
                    </a:cubicBezTo>
                    <a:cubicBezTo>
                      <a:pt x="1344" y="2329"/>
                      <a:pt x="1176" y="2425"/>
                      <a:pt x="1080" y="2545"/>
                    </a:cubicBezTo>
                    <a:cubicBezTo>
                      <a:pt x="903" y="2721"/>
                      <a:pt x="831" y="2963"/>
                      <a:pt x="862" y="3203"/>
                    </a:cubicBezTo>
                    <a:lnTo>
                      <a:pt x="862" y="3203"/>
                    </a:lnTo>
                    <a:cubicBezTo>
                      <a:pt x="589" y="3226"/>
                      <a:pt x="336" y="3377"/>
                      <a:pt x="169" y="3600"/>
                    </a:cubicBezTo>
                    <a:cubicBezTo>
                      <a:pt x="1" y="3888"/>
                      <a:pt x="1" y="4247"/>
                      <a:pt x="169" y="4535"/>
                    </a:cubicBezTo>
                    <a:cubicBezTo>
                      <a:pt x="97" y="4247"/>
                      <a:pt x="169" y="3959"/>
                      <a:pt x="360" y="3744"/>
                    </a:cubicBezTo>
                    <a:cubicBezTo>
                      <a:pt x="490" y="3595"/>
                      <a:pt x="678" y="3504"/>
                      <a:pt x="879" y="3504"/>
                    </a:cubicBezTo>
                    <a:cubicBezTo>
                      <a:pt x="937" y="3504"/>
                      <a:pt x="996" y="3512"/>
                      <a:pt x="1056" y="3528"/>
                    </a:cubicBezTo>
                    <a:lnTo>
                      <a:pt x="1344" y="3624"/>
                    </a:lnTo>
                    <a:lnTo>
                      <a:pt x="1224" y="3288"/>
                    </a:lnTo>
                    <a:cubicBezTo>
                      <a:pt x="1152" y="3120"/>
                      <a:pt x="1200" y="2928"/>
                      <a:pt x="1344" y="2808"/>
                    </a:cubicBezTo>
                    <a:cubicBezTo>
                      <a:pt x="1391" y="2737"/>
                      <a:pt x="1463" y="2713"/>
                      <a:pt x="1559" y="2689"/>
                    </a:cubicBezTo>
                    <a:cubicBezTo>
                      <a:pt x="1631" y="2689"/>
                      <a:pt x="1703" y="2689"/>
                      <a:pt x="1775" y="2665"/>
                    </a:cubicBezTo>
                    <a:cubicBezTo>
                      <a:pt x="1847" y="2641"/>
                      <a:pt x="1895" y="2593"/>
                      <a:pt x="1943" y="2545"/>
                    </a:cubicBezTo>
                    <a:cubicBezTo>
                      <a:pt x="1991" y="2497"/>
                      <a:pt x="2015" y="2425"/>
                      <a:pt x="2039" y="2353"/>
                    </a:cubicBezTo>
                    <a:lnTo>
                      <a:pt x="2039" y="2161"/>
                    </a:lnTo>
                    <a:cubicBezTo>
                      <a:pt x="2039" y="2113"/>
                      <a:pt x="2039" y="2065"/>
                      <a:pt x="2063" y="2041"/>
                    </a:cubicBezTo>
                    <a:cubicBezTo>
                      <a:pt x="2087" y="1945"/>
                      <a:pt x="2135" y="1873"/>
                      <a:pt x="2207" y="1801"/>
                    </a:cubicBezTo>
                    <a:cubicBezTo>
                      <a:pt x="2327" y="1681"/>
                      <a:pt x="2481" y="1628"/>
                      <a:pt x="2641" y="1628"/>
                    </a:cubicBezTo>
                    <a:cubicBezTo>
                      <a:pt x="2672" y="1628"/>
                      <a:pt x="2703" y="1630"/>
                      <a:pt x="2734" y="1634"/>
                    </a:cubicBezTo>
                    <a:lnTo>
                      <a:pt x="3022" y="1729"/>
                    </a:lnTo>
                    <a:lnTo>
                      <a:pt x="2950" y="1442"/>
                    </a:lnTo>
                    <a:cubicBezTo>
                      <a:pt x="2854" y="770"/>
                      <a:pt x="3286" y="123"/>
                      <a:pt x="3933" y="3"/>
                    </a:cubicBezTo>
                    <a:cubicBezTo>
                      <a:pt x="3907" y="1"/>
                      <a:pt x="3882" y="0"/>
                      <a:pt x="38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8"/>
              <p:cNvSpPr/>
              <p:nvPr/>
            </p:nvSpPr>
            <p:spPr>
              <a:xfrm>
                <a:off x="2366175" y="2351225"/>
                <a:ext cx="396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780" extrusionOk="0">
                    <a:moveTo>
                      <a:pt x="1559" y="1"/>
                    </a:moveTo>
                    <a:cubicBezTo>
                      <a:pt x="1223" y="145"/>
                      <a:pt x="960" y="481"/>
                      <a:pt x="912" y="840"/>
                    </a:cubicBezTo>
                    <a:cubicBezTo>
                      <a:pt x="837" y="1160"/>
                      <a:pt x="864" y="1479"/>
                      <a:pt x="995" y="1752"/>
                    </a:cubicBezTo>
                    <a:lnTo>
                      <a:pt x="995" y="1752"/>
                    </a:lnTo>
                    <a:cubicBezTo>
                      <a:pt x="788" y="1855"/>
                      <a:pt x="623" y="2047"/>
                      <a:pt x="552" y="2279"/>
                    </a:cubicBezTo>
                    <a:cubicBezTo>
                      <a:pt x="480" y="2423"/>
                      <a:pt x="480" y="2591"/>
                      <a:pt x="504" y="2735"/>
                    </a:cubicBezTo>
                    <a:cubicBezTo>
                      <a:pt x="504" y="2830"/>
                      <a:pt x="528" y="2902"/>
                      <a:pt x="576" y="2974"/>
                    </a:cubicBezTo>
                    <a:cubicBezTo>
                      <a:pt x="595" y="3031"/>
                      <a:pt x="614" y="3073"/>
                      <a:pt x="645" y="3112"/>
                    </a:cubicBezTo>
                    <a:lnTo>
                      <a:pt x="645" y="3112"/>
                    </a:lnTo>
                    <a:cubicBezTo>
                      <a:pt x="613" y="3137"/>
                      <a:pt x="590" y="3171"/>
                      <a:pt x="552" y="3190"/>
                    </a:cubicBezTo>
                    <a:cubicBezTo>
                      <a:pt x="408" y="3286"/>
                      <a:pt x="312" y="3430"/>
                      <a:pt x="264" y="3598"/>
                    </a:cubicBezTo>
                    <a:cubicBezTo>
                      <a:pt x="211" y="3848"/>
                      <a:pt x="264" y="4098"/>
                      <a:pt x="413" y="4289"/>
                    </a:cubicBezTo>
                    <a:lnTo>
                      <a:pt x="413" y="4289"/>
                    </a:lnTo>
                    <a:cubicBezTo>
                      <a:pt x="187" y="4444"/>
                      <a:pt x="43" y="4690"/>
                      <a:pt x="24" y="4965"/>
                    </a:cubicBezTo>
                    <a:cubicBezTo>
                      <a:pt x="0" y="5300"/>
                      <a:pt x="168" y="5612"/>
                      <a:pt x="456" y="5780"/>
                    </a:cubicBezTo>
                    <a:cubicBezTo>
                      <a:pt x="240" y="5588"/>
                      <a:pt x="168" y="5276"/>
                      <a:pt x="216" y="4989"/>
                    </a:cubicBezTo>
                    <a:cubicBezTo>
                      <a:pt x="288" y="4749"/>
                      <a:pt x="480" y="4557"/>
                      <a:pt x="744" y="4485"/>
                    </a:cubicBezTo>
                    <a:lnTo>
                      <a:pt x="1056" y="4413"/>
                    </a:lnTo>
                    <a:lnTo>
                      <a:pt x="768" y="4197"/>
                    </a:lnTo>
                    <a:cubicBezTo>
                      <a:pt x="648" y="4077"/>
                      <a:pt x="576" y="3886"/>
                      <a:pt x="648" y="3694"/>
                    </a:cubicBezTo>
                    <a:cubicBezTo>
                      <a:pt x="672" y="3622"/>
                      <a:pt x="720" y="3550"/>
                      <a:pt x="792" y="3502"/>
                    </a:cubicBezTo>
                    <a:cubicBezTo>
                      <a:pt x="840" y="3454"/>
                      <a:pt x="912" y="3406"/>
                      <a:pt x="960" y="3358"/>
                    </a:cubicBezTo>
                    <a:cubicBezTo>
                      <a:pt x="1008" y="3310"/>
                      <a:pt x="1032" y="3238"/>
                      <a:pt x="1056" y="3166"/>
                    </a:cubicBezTo>
                    <a:cubicBezTo>
                      <a:pt x="1056" y="3094"/>
                      <a:pt x="1056" y="3022"/>
                      <a:pt x="1032" y="2950"/>
                    </a:cubicBezTo>
                    <a:cubicBezTo>
                      <a:pt x="960" y="2854"/>
                      <a:pt x="960" y="2830"/>
                      <a:pt x="936" y="2806"/>
                    </a:cubicBezTo>
                    <a:cubicBezTo>
                      <a:pt x="912" y="2759"/>
                      <a:pt x="888" y="2711"/>
                      <a:pt x="888" y="2663"/>
                    </a:cubicBezTo>
                    <a:cubicBezTo>
                      <a:pt x="864" y="2591"/>
                      <a:pt x="888" y="2495"/>
                      <a:pt x="912" y="2399"/>
                    </a:cubicBezTo>
                    <a:cubicBezTo>
                      <a:pt x="960" y="2207"/>
                      <a:pt x="1104" y="2063"/>
                      <a:pt x="1295" y="2015"/>
                    </a:cubicBezTo>
                    <a:lnTo>
                      <a:pt x="1583" y="1943"/>
                    </a:lnTo>
                    <a:lnTo>
                      <a:pt x="1391" y="1727"/>
                    </a:lnTo>
                    <a:cubicBezTo>
                      <a:pt x="960" y="1200"/>
                      <a:pt x="1032" y="433"/>
                      <a:pt x="1559" y="1"/>
                    </a:cubicBezTo>
                    <a:close/>
                  </a:path>
                </a:pathLst>
              </a:custGeom>
              <a:solidFill>
                <a:srgbClr val="610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8"/>
              <p:cNvSpPr/>
              <p:nvPr/>
            </p:nvSpPr>
            <p:spPr>
              <a:xfrm>
                <a:off x="2422525" y="1664000"/>
                <a:ext cx="464600" cy="1041550"/>
              </a:xfrm>
              <a:custGeom>
                <a:avLst/>
                <a:gdLst/>
                <a:ahLst/>
                <a:cxnLst/>
                <a:rect l="l" t="t" r="r" b="b"/>
                <a:pathLst>
                  <a:path w="18584" h="41662" extrusionOk="0">
                    <a:moveTo>
                      <a:pt x="17683" y="1"/>
                    </a:moveTo>
                    <a:cubicBezTo>
                      <a:pt x="17060" y="1"/>
                      <a:pt x="16211" y="651"/>
                      <a:pt x="15850" y="922"/>
                    </a:cubicBezTo>
                    <a:cubicBezTo>
                      <a:pt x="11079" y="4614"/>
                      <a:pt x="7865" y="9962"/>
                      <a:pt x="5348" y="15429"/>
                    </a:cubicBezTo>
                    <a:cubicBezTo>
                      <a:pt x="3070" y="20392"/>
                      <a:pt x="1247" y="25596"/>
                      <a:pt x="480" y="30991"/>
                    </a:cubicBezTo>
                    <a:cubicBezTo>
                      <a:pt x="72" y="33916"/>
                      <a:pt x="0" y="36986"/>
                      <a:pt x="1056" y="39743"/>
                    </a:cubicBezTo>
                    <a:cubicBezTo>
                      <a:pt x="1271" y="40367"/>
                      <a:pt x="1631" y="40918"/>
                      <a:pt x="2135" y="41326"/>
                    </a:cubicBezTo>
                    <a:cubicBezTo>
                      <a:pt x="2413" y="41538"/>
                      <a:pt x="2779" y="41662"/>
                      <a:pt x="3135" y="41662"/>
                    </a:cubicBezTo>
                    <a:cubicBezTo>
                      <a:pt x="3424" y="41662"/>
                      <a:pt x="3708" y="41580"/>
                      <a:pt x="3933" y="41398"/>
                    </a:cubicBezTo>
                    <a:cubicBezTo>
                      <a:pt x="4221" y="41110"/>
                      <a:pt x="4437" y="40750"/>
                      <a:pt x="4532" y="40367"/>
                    </a:cubicBezTo>
                    <a:cubicBezTo>
                      <a:pt x="5611" y="37057"/>
                      <a:pt x="5851" y="33533"/>
                      <a:pt x="6403" y="30104"/>
                    </a:cubicBezTo>
                    <a:cubicBezTo>
                      <a:pt x="7650" y="22359"/>
                      <a:pt x="10503" y="14973"/>
                      <a:pt x="14795" y="8427"/>
                    </a:cubicBezTo>
                    <a:cubicBezTo>
                      <a:pt x="15922" y="6700"/>
                      <a:pt x="17193" y="4974"/>
                      <a:pt x="17841" y="2984"/>
                    </a:cubicBezTo>
                    <a:cubicBezTo>
                      <a:pt x="18008" y="2408"/>
                      <a:pt x="18584" y="802"/>
                      <a:pt x="18200" y="250"/>
                    </a:cubicBezTo>
                    <a:cubicBezTo>
                      <a:pt x="18069" y="72"/>
                      <a:pt x="17888" y="1"/>
                      <a:pt x="176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8"/>
              <p:cNvSpPr/>
              <p:nvPr/>
            </p:nvSpPr>
            <p:spPr>
              <a:xfrm>
                <a:off x="2708475" y="1787075"/>
                <a:ext cx="98325" cy="113375"/>
              </a:xfrm>
              <a:custGeom>
                <a:avLst/>
                <a:gdLst/>
                <a:ahLst/>
                <a:cxnLst/>
                <a:rect l="l" t="t" r="r" b="b"/>
                <a:pathLst>
                  <a:path w="3933" h="4535" extrusionOk="0">
                    <a:moveTo>
                      <a:pt x="3855" y="0"/>
                    </a:moveTo>
                    <a:cubicBezTo>
                      <a:pt x="3522" y="0"/>
                      <a:pt x="3196" y="144"/>
                      <a:pt x="2974" y="411"/>
                    </a:cubicBezTo>
                    <a:cubicBezTo>
                      <a:pt x="2747" y="638"/>
                      <a:pt x="2624" y="939"/>
                      <a:pt x="2618" y="1257"/>
                    </a:cubicBezTo>
                    <a:lnTo>
                      <a:pt x="2618" y="1257"/>
                    </a:lnTo>
                    <a:cubicBezTo>
                      <a:pt x="2607" y="1256"/>
                      <a:pt x="2597" y="1256"/>
                      <a:pt x="2586" y="1256"/>
                    </a:cubicBezTo>
                    <a:cubicBezTo>
                      <a:pt x="2354" y="1256"/>
                      <a:pt x="2136" y="1337"/>
                      <a:pt x="1967" y="1490"/>
                    </a:cubicBezTo>
                    <a:cubicBezTo>
                      <a:pt x="1847" y="1610"/>
                      <a:pt x="1751" y="1729"/>
                      <a:pt x="1703" y="1897"/>
                    </a:cubicBezTo>
                    <a:cubicBezTo>
                      <a:pt x="1655" y="1969"/>
                      <a:pt x="1655" y="2041"/>
                      <a:pt x="1631" y="2137"/>
                    </a:cubicBezTo>
                    <a:cubicBezTo>
                      <a:pt x="1631" y="2177"/>
                      <a:pt x="1631" y="2232"/>
                      <a:pt x="1631" y="2291"/>
                    </a:cubicBezTo>
                    <a:lnTo>
                      <a:pt x="1631" y="2291"/>
                    </a:lnTo>
                    <a:cubicBezTo>
                      <a:pt x="1591" y="2305"/>
                      <a:pt x="1551" y="2305"/>
                      <a:pt x="1511" y="2305"/>
                    </a:cubicBezTo>
                    <a:cubicBezTo>
                      <a:pt x="1343" y="2329"/>
                      <a:pt x="1175" y="2425"/>
                      <a:pt x="1055" y="2545"/>
                    </a:cubicBezTo>
                    <a:cubicBezTo>
                      <a:pt x="894" y="2724"/>
                      <a:pt x="813" y="2970"/>
                      <a:pt x="853" y="3214"/>
                    </a:cubicBezTo>
                    <a:lnTo>
                      <a:pt x="853" y="3214"/>
                    </a:lnTo>
                    <a:cubicBezTo>
                      <a:pt x="583" y="3245"/>
                      <a:pt x="333" y="3385"/>
                      <a:pt x="168" y="3624"/>
                    </a:cubicBezTo>
                    <a:cubicBezTo>
                      <a:pt x="0" y="3888"/>
                      <a:pt x="0" y="4247"/>
                      <a:pt x="168" y="4535"/>
                    </a:cubicBezTo>
                    <a:cubicBezTo>
                      <a:pt x="96" y="4271"/>
                      <a:pt x="144" y="3959"/>
                      <a:pt x="360" y="3744"/>
                    </a:cubicBezTo>
                    <a:cubicBezTo>
                      <a:pt x="494" y="3590"/>
                      <a:pt x="690" y="3513"/>
                      <a:pt x="898" y="3513"/>
                    </a:cubicBezTo>
                    <a:cubicBezTo>
                      <a:pt x="950" y="3513"/>
                      <a:pt x="1003" y="3518"/>
                      <a:pt x="1055" y="3528"/>
                    </a:cubicBezTo>
                    <a:lnTo>
                      <a:pt x="1343" y="3624"/>
                    </a:lnTo>
                    <a:lnTo>
                      <a:pt x="1223" y="3312"/>
                    </a:lnTo>
                    <a:cubicBezTo>
                      <a:pt x="1151" y="3120"/>
                      <a:pt x="1199" y="2928"/>
                      <a:pt x="1343" y="2809"/>
                    </a:cubicBezTo>
                    <a:cubicBezTo>
                      <a:pt x="1391" y="2761"/>
                      <a:pt x="1463" y="2713"/>
                      <a:pt x="1559" y="2713"/>
                    </a:cubicBezTo>
                    <a:cubicBezTo>
                      <a:pt x="1631" y="2689"/>
                      <a:pt x="1703" y="2689"/>
                      <a:pt x="1775" y="2665"/>
                    </a:cubicBezTo>
                    <a:cubicBezTo>
                      <a:pt x="1847" y="2641"/>
                      <a:pt x="1895" y="2617"/>
                      <a:pt x="1943" y="2569"/>
                    </a:cubicBezTo>
                    <a:cubicBezTo>
                      <a:pt x="1991" y="2497"/>
                      <a:pt x="2014" y="2425"/>
                      <a:pt x="2038" y="2353"/>
                    </a:cubicBezTo>
                    <a:lnTo>
                      <a:pt x="2038" y="2161"/>
                    </a:lnTo>
                    <a:cubicBezTo>
                      <a:pt x="2038" y="2113"/>
                      <a:pt x="2038" y="2089"/>
                      <a:pt x="2062" y="2041"/>
                    </a:cubicBezTo>
                    <a:cubicBezTo>
                      <a:pt x="2086" y="1945"/>
                      <a:pt x="2134" y="1873"/>
                      <a:pt x="2206" y="1801"/>
                    </a:cubicBezTo>
                    <a:cubicBezTo>
                      <a:pt x="2319" y="1707"/>
                      <a:pt x="2462" y="1643"/>
                      <a:pt x="2611" y="1643"/>
                    </a:cubicBezTo>
                    <a:cubicBezTo>
                      <a:pt x="2652" y="1643"/>
                      <a:pt x="2693" y="1647"/>
                      <a:pt x="2734" y="1658"/>
                    </a:cubicBezTo>
                    <a:lnTo>
                      <a:pt x="3022" y="1729"/>
                    </a:lnTo>
                    <a:lnTo>
                      <a:pt x="2950" y="1442"/>
                    </a:lnTo>
                    <a:cubicBezTo>
                      <a:pt x="2854" y="770"/>
                      <a:pt x="3285" y="147"/>
                      <a:pt x="3933" y="3"/>
                    </a:cubicBezTo>
                    <a:cubicBezTo>
                      <a:pt x="3907" y="1"/>
                      <a:pt x="3881" y="0"/>
                      <a:pt x="38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8"/>
              <p:cNvSpPr/>
              <p:nvPr/>
            </p:nvSpPr>
            <p:spPr>
              <a:xfrm>
                <a:off x="2538225" y="2109650"/>
                <a:ext cx="71950" cy="133100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5324" extrusionOk="0">
                    <a:moveTo>
                      <a:pt x="2878" y="1"/>
                    </a:moveTo>
                    <a:cubicBezTo>
                      <a:pt x="2518" y="72"/>
                      <a:pt x="2206" y="336"/>
                      <a:pt x="2063" y="672"/>
                    </a:cubicBezTo>
                    <a:cubicBezTo>
                      <a:pt x="1909" y="940"/>
                      <a:pt x="1848" y="1270"/>
                      <a:pt x="1915" y="1575"/>
                    </a:cubicBezTo>
                    <a:lnTo>
                      <a:pt x="1915" y="1575"/>
                    </a:lnTo>
                    <a:cubicBezTo>
                      <a:pt x="1677" y="1624"/>
                      <a:pt x="1469" y="1768"/>
                      <a:pt x="1343" y="1967"/>
                    </a:cubicBezTo>
                    <a:cubicBezTo>
                      <a:pt x="1247" y="2087"/>
                      <a:pt x="1199" y="2255"/>
                      <a:pt x="1175" y="2398"/>
                    </a:cubicBezTo>
                    <a:cubicBezTo>
                      <a:pt x="1175" y="2494"/>
                      <a:pt x="1175" y="2566"/>
                      <a:pt x="1175" y="2662"/>
                    </a:cubicBezTo>
                    <a:cubicBezTo>
                      <a:pt x="1196" y="2704"/>
                      <a:pt x="1199" y="2764"/>
                      <a:pt x="1215" y="2810"/>
                    </a:cubicBezTo>
                    <a:lnTo>
                      <a:pt x="1215" y="2810"/>
                    </a:lnTo>
                    <a:cubicBezTo>
                      <a:pt x="1170" y="2833"/>
                      <a:pt x="1126" y="2854"/>
                      <a:pt x="1103" y="2854"/>
                    </a:cubicBezTo>
                    <a:cubicBezTo>
                      <a:pt x="936" y="2926"/>
                      <a:pt x="792" y="3046"/>
                      <a:pt x="720" y="3214"/>
                    </a:cubicBezTo>
                    <a:cubicBezTo>
                      <a:pt x="595" y="3428"/>
                      <a:pt x="589" y="3669"/>
                      <a:pt x="684" y="3886"/>
                    </a:cubicBezTo>
                    <a:lnTo>
                      <a:pt x="684" y="3886"/>
                    </a:lnTo>
                    <a:cubicBezTo>
                      <a:pt x="419" y="3976"/>
                      <a:pt x="213" y="4178"/>
                      <a:pt x="120" y="4437"/>
                    </a:cubicBezTo>
                    <a:cubicBezTo>
                      <a:pt x="0" y="4748"/>
                      <a:pt x="96" y="5108"/>
                      <a:pt x="336" y="5324"/>
                    </a:cubicBezTo>
                    <a:cubicBezTo>
                      <a:pt x="192" y="5084"/>
                      <a:pt x="168" y="4772"/>
                      <a:pt x="312" y="4509"/>
                    </a:cubicBezTo>
                    <a:cubicBezTo>
                      <a:pt x="432" y="4293"/>
                      <a:pt x="672" y="4149"/>
                      <a:pt x="936" y="4149"/>
                    </a:cubicBezTo>
                    <a:lnTo>
                      <a:pt x="1271" y="4149"/>
                    </a:lnTo>
                    <a:lnTo>
                      <a:pt x="1055" y="3861"/>
                    </a:lnTo>
                    <a:cubicBezTo>
                      <a:pt x="959" y="3717"/>
                      <a:pt x="959" y="3501"/>
                      <a:pt x="1055" y="3358"/>
                    </a:cubicBezTo>
                    <a:cubicBezTo>
                      <a:pt x="1103" y="3286"/>
                      <a:pt x="1151" y="3238"/>
                      <a:pt x="1223" y="3190"/>
                    </a:cubicBezTo>
                    <a:cubicBezTo>
                      <a:pt x="1295" y="3166"/>
                      <a:pt x="1367" y="3142"/>
                      <a:pt x="1439" y="3118"/>
                    </a:cubicBezTo>
                    <a:cubicBezTo>
                      <a:pt x="1511" y="3070"/>
                      <a:pt x="1559" y="3022"/>
                      <a:pt x="1583" y="2950"/>
                    </a:cubicBezTo>
                    <a:cubicBezTo>
                      <a:pt x="1607" y="2902"/>
                      <a:pt x="1631" y="2806"/>
                      <a:pt x="1607" y="2734"/>
                    </a:cubicBezTo>
                    <a:cubicBezTo>
                      <a:pt x="1583" y="2614"/>
                      <a:pt x="1559" y="2614"/>
                      <a:pt x="1559" y="2566"/>
                    </a:cubicBezTo>
                    <a:cubicBezTo>
                      <a:pt x="1559" y="2518"/>
                      <a:pt x="1559" y="2470"/>
                      <a:pt x="1559" y="2422"/>
                    </a:cubicBezTo>
                    <a:cubicBezTo>
                      <a:pt x="1559" y="2326"/>
                      <a:pt x="1607" y="2255"/>
                      <a:pt x="1655" y="2159"/>
                    </a:cubicBezTo>
                    <a:cubicBezTo>
                      <a:pt x="1751" y="1991"/>
                      <a:pt x="1919" y="1895"/>
                      <a:pt x="2110" y="1895"/>
                    </a:cubicBezTo>
                    <a:lnTo>
                      <a:pt x="2422" y="1895"/>
                    </a:lnTo>
                    <a:lnTo>
                      <a:pt x="2278" y="1631"/>
                    </a:lnTo>
                    <a:cubicBezTo>
                      <a:pt x="1991" y="1008"/>
                      <a:pt x="2254" y="288"/>
                      <a:pt x="28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8"/>
              <p:cNvSpPr/>
              <p:nvPr/>
            </p:nvSpPr>
            <p:spPr>
              <a:xfrm>
                <a:off x="2495050" y="2463925"/>
                <a:ext cx="402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5780" extrusionOk="0">
                    <a:moveTo>
                      <a:pt x="1560" y="1"/>
                    </a:moveTo>
                    <a:lnTo>
                      <a:pt x="1560" y="1"/>
                    </a:lnTo>
                    <a:cubicBezTo>
                      <a:pt x="1224" y="169"/>
                      <a:pt x="984" y="481"/>
                      <a:pt x="912" y="864"/>
                    </a:cubicBezTo>
                    <a:cubicBezTo>
                      <a:pt x="837" y="1165"/>
                      <a:pt x="865" y="1480"/>
                      <a:pt x="996" y="1752"/>
                    </a:cubicBezTo>
                    <a:lnTo>
                      <a:pt x="996" y="1752"/>
                    </a:lnTo>
                    <a:cubicBezTo>
                      <a:pt x="788" y="1855"/>
                      <a:pt x="624" y="2047"/>
                      <a:pt x="552" y="2279"/>
                    </a:cubicBezTo>
                    <a:cubicBezTo>
                      <a:pt x="504" y="2423"/>
                      <a:pt x="480" y="2591"/>
                      <a:pt x="504" y="2735"/>
                    </a:cubicBezTo>
                    <a:cubicBezTo>
                      <a:pt x="504" y="2830"/>
                      <a:pt x="528" y="2902"/>
                      <a:pt x="576" y="2974"/>
                    </a:cubicBezTo>
                    <a:cubicBezTo>
                      <a:pt x="596" y="3013"/>
                      <a:pt x="615" y="3066"/>
                      <a:pt x="646" y="3111"/>
                    </a:cubicBezTo>
                    <a:lnTo>
                      <a:pt x="646" y="3111"/>
                    </a:lnTo>
                    <a:cubicBezTo>
                      <a:pt x="614" y="3136"/>
                      <a:pt x="591" y="3171"/>
                      <a:pt x="552" y="3190"/>
                    </a:cubicBezTo>
                    <a:cubicBezTo>
                      <a:pt x="409" y="3286"/>
                      <a:pt x="313" y="3430"/>
                      <a:pt x="289" y="3598"/>
                    </a:cubicBezTo>
                    <a:cubicBezTo>
                      <a:pt x="218" y="3845"/>
                      <a:pt x="264" y="4106"/>
                      <a:pt x="409" y="4302"/>
                    </a:cubicBezTo>
                    <a:lnTo>
                      <a:pt x="409" y="4302"/>
                    </a:lnTo>
                    <a:cubicBezTo>
                      <a:pt x="201" y="4457"/>
                      <a:pt x="60" y="4698"/>
                      <a:pt x="25" y="4965"/>
                    </a:cubicBezTo>
                    <a:cubicBezTo>
                      <a:pt x="1" y="5300"/>
                      <a:pt x="169" y="5636"/>
                      <a:pt x="456" y="5780"/>
                    </a:cubicBezTo>
                    <a:cubicBezTo>
                      <a:pt x="265" y="5588"/>
                      <a:pt x="169" y="5300"/>
                      <a:pt x="241" y="5013"/>
                    </a:cubicBezTo>
                    <a:cubicBezTo>
                      <a:pt x="289" y="4749"/>
                      <a:pt x="480" y="4557"/>
                      <a:pt x="744" y="4485"/>
                    </a:cubicBezTo>
                    <a:lnTo>
                      <a:pt x="1056" y="4413"/>
                    </a:lnTo>
                    <a:lnTo>
                      <a:pt x="792" y="4197"/>
                    </a:lnTo>
                    <a:cubicBezTo>
                      <a:pt x="648" y="4077"/>
                      <a:pt x="600" y="3886"/>
                      <a:pt x="648" y="3718"/>
                    </a:cubicBezTo>
                    <a:cubicBezTo>
                      <a:pt x="672" y="3622"/>
                      <a:pt x="720" y="3550"/>
                      <a:pt x="792" y="3502"/>
                    </a:cubicBezTo>
                    <a:cubicBezTo>
                      <a:pt x="840" y="3478"/>
                      <a:pt x="912" y="3430"/>
                      <a:pt x="960" y="3358"/>
                    </a:cubicBezTo>
                    <a:cubicBezTo>
                      <a:pt x="1008" y="3310"/>
                      <a:pt x="1056" y="3262"/>
                      <a:pt x="1056" y="3190"/>
                    </a:cubicBezTo>
                    <a:cubicBezTo>
                      <a:pt x="1080" y="3118"/>
                      <a:pt x="1056" y="3046"/>
                      <a:pt x="1032" y="2974"/>
                    </a:cubicBezTo>
                    <a:cubicBezTo>
                      <a:pt x="960" y="2854"/>
                      <a:pt x="960" y="2854"/>
                      <a:pt x="936" y="2806"/>
                    </a:cubicBezTo>
                    <a:cubicBezTo>
                      <a:pt x="912" y="2759"/>
                      <a:pt x="912" y="2735"/>
                      <a:pt x="888" y="2687"/>
                    </a:cubicBezTo>
                    <a:cubicBezTo>
                      <a:pt x="888" y="2591"/>
                      <a:pt x="888" y="2495"/>
                      <a:pt x="912" y="2399"/>
                    </a:cubicBezTo>
                    <a:cubicBezTo>
                      <a:pt x="960" y="2207"/>
                      <a:pt x="1104" y="2063"/>
                      <a:pt x="1296" y="2015"/>
                    </a:cubicBezTo>
                    <a:lnTo>
                      <a:pt x="1607" y="1943"/>
                    </a:lnTo>
                    <a:lnTo>
                      <a:pt x="1392" y="1727"/>
                    </a:lnTo>
                    <a:cubicBezTo>
                      <a:pt x="984" y="1200"/>
                      <a:pt x="1056" y="433"/>
                      <a:pt x="15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48"/>
              <p:cNvSpPr/>
              <p:nvPr/>
            </p:nvSpPr>
            <p:spPr>
              <a:xfrm>
                <a:off x="2539425" y="1696375"/>
                <a:ext cx="465200" cy="1042050"/>
              </a:xfrm>
              <a:custGeom>
                <a:avLst/>
                <a:gdLst/>
                <a:ahLst/>
                <a:cxnLst/>
                <a:rect l="l" t="t" r="r" b="b"/>
                <a:pathLst>
                  <a:path w="18608" h="41682" extrusionOk="0">
                    <a:moveTo>
                      <a:pt x="17679" y="1"/>
                    </a:moveTo>
                    <a:cubicBezTo>
                      <a:pt x="17051" y="1"/>
                      <a:pt x="16193" y="651"/>
                      <a:pt x="15850" y="921"/>
                    </a:cubicBezTo>
                    <a:cubicBezTo>
                      <a:pt x="11054" y="4614"/>
                      <a:pt x="7865" y="9961"/>
                      <a:pt x="5348" y="15429"/>
                    </a:cubicBezTo>
                    <a:cubicBezTo>
                      <a:pt x="3070" y="20392"/>
                      <a:pt x="1247" y="25596"/>
                      <a:pt x="480" y="30991"/>
                    </a:cubicBezTo>
                    <a:cubicBezTo>
                      <a:pt x="72" y="33916"/>
                      <a:pt x="0" y="36985"/>
                      <a:pt x="1055" y="39743"/>
                    </a:cubicBezTo>
                    <a:cubicBezTo>
                      <a:pt x="1247" y="40366"/>
                      <a:pt x="1631" y="40918"/>
                      <a:pt x="2134" y="41350"/>
                    </a:cubicBezTo>
                    <a:cubicBezTo>
                      <a:pt x="2408" y="41558"/>
                      <a:pt x="2767" y="41682"/>
                      <a:pt x="3118" y="41682"/>
                    </a:cubicBezTo>
                    <a:cubicBezTo>
                      <a:pt x="3413" y="41682"/>
                      <a:pt x="3703" y="41594"/>
                      <a:pt x="3933" y="41397"/>
                    </a:cubicBezTo>
                    <a:cubicBezTo>
                      <a:pt x="4221" y="41134"/>
                      <a:pt x="4412" y="40750"/>
                      <a:pt x="4532" y="40366"/>
                    </a:cubicBezTo>
                    <a:cubicBezTo>
                      <a:pt x="5587" y="37057"/>
                      <a:pt x="5827" y="33532"/>
                      <a:pt x="6403" y="30104"/>
                    </a:cubicBezTo>
                    <a:cubicBezTo>
                      <a:pt x="7649" y="22358"/>
                      <a:pt x="10503" y="14973"/>
                      <a:pt x="14795" y="8427"/>
                    </a:cubicBezTo>
                    <a:cubicBezTo>
                      <a:pt x="15946" y="6700"/>
                      <a:pt x="17193" y="4974"/>
                      <a:pt x="17840" y="2984"/>
                    </a:cubicBezTo>
                    <a:cubicBezTo>
                      <a:pt x="18032" y="2432"/>
                      <a:pt x="18608" y="802"/>
                      <a:pt x="18200" y="250"/>
                    </a:cubicBezTo>
                    <a:cubicBezTo>
                      <a:pt x="18069" y="72"/>
                      <a:pt x="17887" y="1"/>
                      <a:pt x="176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48"/>
              <p:cNvSpPr/>
              <p:nvPr/>
            </p:nvSpPr>
            <p:spPr>
              <a:xfrm>
                <a:off x="2787600" y="1890775"/>
                <a:ext cx="98925" cy="113400"/>
              </a:xfrm>
              <a:custGeom>
                <a:avLst/>
                <a:gdLst/>
                <a:ahLst/>
                <a:cxnLst/>
                <a:rect l="l" t="t" r="r" b="b"/>
                <a:pathLst>
                  <a:path w="3957" h="4536" extrusionOk="0">
                    <a:moveTo>
                      <a:pt x="3875" y="1"/>
                    </a:moveTo>
                    <a:cubicBezTo>
                      <a:pt x="3522" y="1"/>
                      <a:pt x="3196" y="144"/>
                      <a:pt x="2974" y="411"/>
                    </a:cubicBezTo>
                    <a:cubicBezTo>
                      <a:pt x="2763" y="641"/>
                      <a:pt x="2644" y="948"/>
                      <a:pt x="2629" y="1258"/>
                    </a:cubicBezTo>
                    <a:lnTo>
                      <a:pt x="2629" y="1258"/>
                    </a:lnTo>
                    <a:cubicBezTo>
                      <a:pt x="2612" y="1257"/>
                      <a:pt x="2595" y="1256"/>
                      <a:pt x="2578" y="1256"/>
                    </a:cubicBezTo>
                    <a:cubicBezTo>
                      <a:pt x="2354" y="1256"/>
                      <a:pt x="2137" y="1337"/>
                      <a:pt x="1967" y="1490"/>
                    </a:cubicBezTo>
                    <a:cubicBezTo>
                      <a:pt x="1847" y="1586"/>
                      <a:pt x="1751" y="1730"/>
                      <a:pt x="1703" y="1874"/>
                    </a:cubicBezTo>
                    <a:cubicBezTo>
                      <a:pt x="1655" y="1946"/>
                      <a:pt x="1655" y="2042"/>
                      <a:pt x="1631" y="2113"/>
                    </a:cubicBezTo>
                    <a:cubicBezTo>
                      <a:pt x="1631" y="2179"/>
                      <a:pt x="1631" y="2244"/>
                      <a:pt x="1631" y="2291"/>
                    </a:cubicBezTo>
                    <a:lnTo>
                      <a:pt x="1631" y="2291"/>
                    </a:lnTo>
                    <a:cubicBezTo>
                      <a:pt x="1591" y="2305"/>
                      <a:pt x="1551" y="2305"/>
                      <a:pt x="1511" y="2305"/>
                    </a:cubicBezTo>
                    <a:cubicBezTo>
                      <a:pt x="1343" y="2329"/>
                      <a:pt x="1175" y="2425"/>
                      <a:pt x="1056" y="2545"/>
                    </a:cubicBezTo>
                    <a:cubicBezTo>
                      <a:pt x="894" y="2724"/>
                      <a:pt x="813" y="2971"/>
                      <a:pt x="853" y="3204"/>
                    </a:cubicBezTo>
                    <a:lnTo>
                      <a:pt x="853" y="3204"/>
                    </a:lnTo>
                    <a:cubicBezTo>
                      <a:pt x="583" y="3230"/>
                      <a:pt x="334" y="3380"/>
                      <a:pt x="168" y="3600"/>
                    </a:cubicBezTo>
                    <a:cubicBezTo>
                      <a:pt x="0" y="3888"/>
                      <a:pt x="0" y="4248"/>
                      <a:pt x="168" y="4535"/>
                    </a:cubicBezTo>
                    <a:cubicBezTo>
                      <a:pt x="96" y="4248"/>
                      <a:pt x="168" y="3936"/>
                      <a:pt x="384" y="3744"/>
                    </a:cubicBezTo>
                    <a:cubicBezTo>
                      <a:pt x="518" y="3591"/>
                      <a:pt x="714" y="3514"/>
                      <a:pt x="922" y="3514"/>
                    </a:cubicBezTo>
                    <a:cubicBezTo>
                      <a:pt x="974" y="3514"/>
                      <a:pt x="1027" y="3519"/>
                      <a:pt x="1080" y="3528"/>
                    </a:cubicBezTo>
                    <a:lnTo>
                      <a:pt x="1367" y="3624"/>
                    </a:lnTo>
                    <a:lnTo>
                      <a:pt x="1367" y="3624"/>
                    </a:lnTo>
                    <a:lnTo>
                      <a:pt x="1247" y="3288"/>
                    </a:lnTo>
                    <a:cubicBezTo>
                      <a:pt x="1175" y="3121"/>
                      <a:pt x="1223" y="2929"/>
                      <a:pt x="1367" y="2809"/>
                    </a:cubicBezTo>
                    <a:cubicBezTo>
                      <a:pt x="1415" y="2737"/>
                      <a:pt x="1487" y="2713"/>
                      <a:pt x="1583" y="2689"/>
                    </a:cubicBezTo>
                    <a:cubicBezTo>
                      <a:pt x="1655" y="2689"/>
                      <a:pt x="1727" y="2689"/>
                      <a:pt x="1799" y="2665"/>
                    </a:cubicBezTo>
                    <a:cubicBezTo>
                      <a:pt x="1871" y="2641"/>
                      <a:pt x="1919" y="2593"/>
                      <a:pt x="1967" y="2545"/>
                    </a:cubicBezTo>
                    <a:cubicBezTo>
                      <a:pt x="2015" y="2497"/>
                      <a:pt x="2039" y="2425"/>
                      <a:pt x="2039" y="2353"/>
                    </a:cubicBezTo>
                    <a:lnTo>
                      <a:pt x="2039" y="2161"/>
                    </a:lnTo>
                    <a:cubicBezTo>
                      <a:pt x="2039" y="2113"/>
                      <a:pt x="2063" y="2089"/>
                      <a:pt x="2063" y="2042"/>
                    </a:cubicBezTo>
                    <a:cubicBezTo>
                      <a:pt x="2111" y="1946"/>
                      <a:pt x="2159" y="1874"/>
                      <a:pt x="2230" y="1802"/>
                    </a:cubicBezTo>
                    <a:cubicBezTo>
                      <a:pt x="2325" y="1707"/>
                      <a:pt x="2463" y="1643"/>
                      <a:pt x="2612" y="1643"/>
                    </a:cubicBezTo>
                    <a:cubicBezTo>
                      <a:pt x="2652" y="1643"/>
                      <a:pt x="2693" y="1648"/>
                      <a:pt x="2734" y="1658"/>
                    </a:cubicBezTo>
                    <a:lnTo>
                      <a:pt x="3046" y="1730"/>
                    </a:lnTo>
                    <a:lnTo>
                      <a:pt x="2974" y="1442"/>
                    </a:lnTo>
                    <a:cubicBezTo>
                      <a:pt x="2854" y="771"/>
                      <a:pt x="3286" y="147"/>
                      <a:pt x="3957" y="3"/>
                    </a:cubicBezTo>
                    <a:cubicBezTo>
                      <a:pt x="3929" y="2"/>
                      <a:pt x="3902" y="1"/>
                      <a:pt x="3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48"/>
              <p:cNvSpPr/>
              <p:nvPr/>
            </p:nvSpPr>
            <p:spPr>
              <a:xfrm>
                <a:off x="2662900" y="2144425"/>
                <a:ext cx="64175" cy="136100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5444" extrusionOk="0">
                    <a:moveTo>
                      <a:pt x="2567" y="0"/>
                    </a:moveTo>
                    <a:lnTo>
                      <a:pt x="2567" y="0"/>
                    </a:lnTo>
                    <a:cubicBezTo>
                      <a:pt x="2207" y="72"/>
                      <a:pt x="1919" y="336"/>
                      <a:pt x="1775" y="648"/>
                    </a:cubicBezTo>
                    <a:cubicBezTo>
                      <a:pt x="1642" y="933"/>
                      <a:pt x="1615" y="1264"/>
                      <a:pt x="1693" y="1568"/>
                    </a:cubicBezTo>
                    <a:lnTo>
                      <a:pt x="1693" y="1568"/>
                    </a:lnTo>
                    <a:cubicBezTo>
                      <a:pt x="1466" y="1630"/>
                      <a:pt x="1276" y="1777"/>
                      <a:pt x="1152" y="1991"/>
                    </a:cubicBezTo>
                    <a:cubicBezTo>
                      <a:pt x="1080" y="2134"/>
                      <a:pt x="1032" y="2278"/>
                      <a:pt x="1008" y="2446"/>
                    </a:cubicBezTo>
                    <a:cubicBezTo>
                      <a:pt x="1008" y="2518"/>
                      <a:pt x="1008" y="2614"/>
                      <a:pt x="1032" y="2686"/>
                    </a:cubicBezTo>
                    <a:cubicBezTo>
                      <a:pt x="1051" y="2743"/>
                      <a:pt x="1070" y="2786"/>
                      <a:pt x="1090" y="2837"/>
                    </a:cubicBezTo>
                    <a:lnTo>
                      <a:pt x="1090" y="2837"/>
                    </a:lnTo>
                    <a:cubicBezTo>
                      <a:pt x="1046" y="2859"/>
                      <a:pt x="1003" y="2880"/>
                      <a:pt x="960" y="2902"/>
                    </a:cubicBezTo>
                    <a:cubicBezTo>
                      <a:pt x="816" y="2974"/>
                      <a:pt x="696" y="3118"/>
                      <a:pt x="624" y="3261"/>
                    </a:cubicBezTo>
                    <a:cubicBezTo>
                      <a:pt x="519" y="3489"/>
                      <a:pt x="517" y="3743"/>
                      <a:pt x="616" y="3956"/>
                    </a:cubicBezTo>
                    <a:lnTo>
                      <a:pt x="616" y="3956"/>
                    </a:lnTo>
                    <a:cubicBezTo>
                      <a:pt x="375" y="4067"/>
                      <a:pt x="188" y="4284"/>
                      <a:pt x="97" y="4556"/>
                    </a:cubicBezTo>
                    <a:cubicBezTo>
                      <a:pt x="1" y="4868"/>
                      <a:pt x="121" y="5228"/>
                      <a:pt x="385" y="5443"/>
                    </a:cubicBezTo>
                    <a:cubicBezTo>
                      <a:pt x="217" y="5204"/>
                      <a:pt x="169" y="4892"/>
                      <a:pt x="289" y="4628"/>
                    </a:cubicBezTo>
                    <a:cubicBezTo>
                      <a:pt x="409" y="4388"/>
                      <a:pt x="624" y="4221"/>
                      <a:pt x="888" y="4221"/>
                    </a:cubicBezTo>
                    <a:lnTo>
                      <a:pt x="1224" y="4221"/>
                    </a:lnTo>
                    <a:lnTo>
                      <a:pt x="984" y="3957"/>
                    </a:lnTo>
                    <a:cubicBezTo>
                      <a:pt x="888" y="3789"/>
                      <a:pt x="864" y="3597"/>
                      <a:pt x="960" y="3429"/>
                    </a:cubicBezTo>
                    <a:cubicBezTo>
                      <a:pt x="984" y="3357"/>
                      <a:pt x="1056" y="3309"/>
                      <a:pt x="1128" y="3261"/>
                    </a:cubicBezTo>
                    <a:cubicBezTo>
                      <a:pt x="1200" y="3237"/>
                      <a:pt x="1272" y="3213"/>
                      <a:pt x="1344" y="3166"/>
                    </a:cubicBezTo>
                    <a:cubicBezTo>
                      <a:pt x="1392" y="3118"/>
                      <a:pt x="1440" y="3070"/>
                      <a:pt x="1464" y="2998"/>
                    </a:cubicBezTo>
                    <a:cubicBezTo>
                      <a:pt x="1488" y="2926"/>
                      <a:pt x="1488" y="2854"/>
                      <a:pt x="1464" y="2782"/>
                    </a:cubicBezTo>
                    <a:cubicBezTo>
                      <a:pt x="1416" y="2662"/>
                      <a:pt x="1392" y="2662"/>
                      <a:pt x="1392" y="2614"/>
                    </a:cubicBezTo>
                    <a:cubicBezTo>
                      <a:pt x="1392" y="2566"/>
                      <a:pt x="1392" y="2518"/>
                      <a:pt x="1392" y="2470"/>
                    </a:cubicBezTo>
                    <a:cubicBezTo>
                      <a:pt x="1392" y="2374"/>
                      <a:pt x="1416" y="2302"/>
                      <a:pt x="1464" y="2206"/>
                    </a:cubicBezTo>
                    <a:cubicBezTo>
                      <a:pt x="1560" y="2039"/>
                      <a:pt x="1727" y="1943"/>
                      <a:pt x="1919" y="1919"/>
                    </a:cubicBezTo>
                    <a:lnTo>
                      <a:pt x="2207" y="1919"/>
                    </a:lnTo>
                    <a:lnTo>
                      <a:pt x="2063" y="1655"/>
                    </a:lnTo>
                    <a:cubicBezTo>
                      <a:pt x="1751" y="1055"/>
                      <a:pt x="1967" y="312"/>
                      <a:pt x="25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48"/>
              <p:cNvSpPr/>
              <p:nvPr/>
            </p:nvSpPr>
            <p:spPr>
              <a:xfrm>
                <a:off x="2611950" y="2496300"/>
                <a:ext cx="396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780" extrusionOk="0">
                    <a:moveTo>
                      <a:pt x="1559" y="1"/>
                    </a:moveTo>
                    <a:lnTo>
                      <a:pt x="1559" y="1"/>
                    </a:lnTo>
                    <a:cubicBezTo>
                      <a:pt x="1224" y="169"/>
                      <a:pt x="984" y="480"/>
                      <a:pt x="912" y="864"/>
                    </a:cubicBezTo>
                    <a:cubicBezTo>
                      <a:pt x="837" y="1164"/>
                      <a:pt x="865" y="1479"/>
                      <a:pt x="995" y="1762"/>
                    </a:cubicBezTo>
                    <a:lnTo>
                      <a:pt x="995" y="1762"/>
                    </a:lnTo>
                    <a:cubicBezTo>
                      <a:pt x="787" y="1868"/>
                      <a:pt x="624" y="2047"/>
                      <a:pt x="552" y="2279"/>
                    </a:cubicBezTo>
                    <a:cubicBezTo>
                      <a:pt x="504" y="2423"/>
                      <a:pt x="480" y="2591"/>
                      <a:pt x="504" y="2758"/>
                    </a:cubicBezTo>
                    <a:cubicBezTo>
                      <a:pt x="504" y="2830"/>
                      <a:pt x="528" y="2902"/>
                      <a:pt x="576" y="2974"/>
                    </a:cubicBezTo>
                    <a:cubicBezTo>
                      <a:pt x="596" y="3034"/>
                      <a:pt x="616" y="3077"/>
                      <a:pt x="649" y="3117"/>
                    </a:cubicBezTo>
                    <a:lnTo>
                      <a:pt x="649" y="3117"/>
                    </a:lnTo>
                    <a:cubicBezTo>
                      <a:pt x="615" y="3150"/>
                      <a:pt x="592" y="3170"/>
                      <a:pt x="552" y="3190"/>
                    </a:cubicBezTo>
                    <a:cubicBezTo>
                      <a:pt x="408" y="3286"/>
                      <a:pt x="312" y="3454"/>
                      <a:pt x="288" y="3622"/>
                    </a:cubicBezTo>
                    <a:cubicBezTo>
                      <a:pt x="218" y="3851"/>
                      <a:pt x="264" y="4107"/>
                      <a:pt x="408" y="4292"/>
                    </a:cubicBezTo>
                    <a:lnTo>
                      <a:pt x="408" y="4292"/>
                    </a:lnTo>
                    <a:cubicBezTo>
                      <a:pt x="185" y="4447"/>
                      <a:pt x="43" y="4692"/>
                      <a:pt x="25" y="4964"/>
                    </a:cubicBezTo>
                    <a:cubicBezTo>
                      <a:pt x="1" y="5300"/>
                      <a:pt x="169" y="5636"/>
                      <a:pt x="456" y="5780"/>
                    </a:cubicBezTo>
                    <a:cubicBezTo>
                      <a:pt x="241" y="5588"/>
                      <a:pt x="169" y="5276"/>
                      <a:pt x="217" y="5012"/>
                    </a:cubicBezTo>
                    <a:cubicBezTo>
                      <a:pt x="288" y="4749"/>
                      <a:pt x="480" y="4557"/>
                      <a:pt x="744" y="4485"/>
                    </a:cubicBezTo>
                    <a:lnTo>
                      <a:pt x="1056" y="4413"/>
                    </a:lnTo>
                    <a:lnTo>
                      <a:pt x="792" y="4197"/>
                    </a:lnTo>
                    <a:cubicBezTo>
                      <a:pt x="648" y="4077"/>
                      <a:pt x="600" y="3885"/>
                      <a:pt x="648" y="3694"/>
                    </a:cubicBezTo>
                    <a:cubicBezTo>
                      <a:pt x="672" y="3622"/>
                      <a:pt x="720" y="3550"/>
                      <a:pt x="792" y="3502"/>
                    </a:cubicBezTo>
                    <a:cubicBezTo>
                      <a:pt x="840" y="3454"/>
                      <a:pt x="912" y="3406"/>
                      <a:pt x="960" y="3358"/>
                    </a:cubicBezTo>
                    <a:cubicBezTo>
                      <a:pt x="1008" y="3310"/>
                      <a:pt x="1032" y="3262"/>
                      <a:pt x="1056" y="3190"/>
                    </a:cubicBezTo>
                    <a:cubicBezTo>
                      <a:pt x="1080" y="3118"/>
                      <a:pt x="1056" y="3022"/>
                      <a:pt x="1032" y="2974"/>
                    </a:cubicBezTo>
                    <a:cubicBezTo>
                      <a:pt x="960" y="2854"/>
                      <a:pt x="960" y="2830"/>
                      <a:pt x="936" y="2806"/>
                    </a:cubicBezTo>
                    <a:cubicBezTo>
                      <a:pt x="912" y="2758"/>
                      <a:pt x="888" y="2734"/>
                      <a:pt x="888" y="2686"/>
                    </a:cubicBezTo>
                    <a:cubicBezTo>
                      <a:pt x="888" y="2591"/>
                      <a:pt x="888" y="2495"/>
                      <a:pt x="912" y="2399"/>
                    </a:cubicBezTo>
                    <a:cubicBezTo>
                      <a:pt x="960" y="2207"/>
                      <a:pt x="1104" y="2063"/>
                      <a:pt x="1296" y="2015"/>
                    </a:cubicBezTo>
                    <a:lnTo>
                      <a:pt x="1583" y="1943"/>
                    </a:lnTo>
                    <a:lnTo>
                      <a:pt x="1391" y="1727"/>
                    </a:lnTo>
                    <a:cubicBezTo>
                      <a:pt x="984" y="1200"/>
                      <a:pt x="1056" y="432"/>
                      <a:pt x="15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48"/>
              <p:cNvSpPr/>
              <p:nvPr/>
            </p:nvSpPr>
            <p:spPr>
              <a:xfrm>
                <a:off x="2179750" y="2118050"/>
                <a:ext cx="555125" cy="418500"/>
              </a:xfrm>
              <a:custGeom>
                <a:avLst/>
                <a:gdLst/>
                <a:ahLst/>
                <a:cxnLst/>
                <a:rect l="l" t="t" r="r" b="b"/>
                <a:pathLst>
                  <a:path w="22205" h="16740" extrusionOk="0">
                    <a:moveTo>
                      <a:pt x="2494" y="0"/>
                    </a:moveTo>
                    <a:cubicBezTo>
                      <a:pt x="2134" y="336"/>
                      <a:pt x="1870" y="768"/>
                      <a:pt x="1751" y="1247"/>
                    </a:cubicBezTo>
                    <a:cubicBezTo>
                      <a:pt x="863" y="3909"/>
                      <a:pt x="312" y="6642"/>
                      <a:pt x="72" y="9424"/>
                    </a:cubicBezTo>
                    <a:cubicBezTo>
                      <a:pt x="24" y="10119"/>
                      <a:pt x="0" y="10863"/>
                      <a:pt x="408" y="11390"/>
                    </a:cubicBezTo>
                    <a:cubicBezTo>
                      <a:pt x="767" y="11774"/>
                      <a:pt x="1223" y="12062"/>
                      <a:pt x="1703" y="12205"/>
                    </a:cubicBezTo>
                    <a:cubicBezTo>
                      <a:pt x="4820" y="13404"/>
                      <a:pt x="7961" y="14603"/>
                      <a:pt x="11198" y="15443"/>
                    </a:cubicBezTo>
                    <a:cubicBezTo>
                      <a:pt x="14004" y="16162"/>
                      <a:pt x="16905" y="16594"/>
                      <a:pt x="19806" y="16737"/>
                    </a:cubicBezTo>
                    <a:cubicBezTo>
                      <a:pt x="19837" y="16739"/>
                      <a:pt x="19868" y="16740"/>
                      <a:pt x="19899" y="16740"/>
                    </a:cubicBezTo>
                    <a:cubicBezTo>
                      <a:pt x="20748" y="16740"/>
                      <a:pt x="21489" y="16107"/>
                      <a:pt x="21605" y="15251"/>
                    </a:cubicBezTo>
                    <a:cubicBezTo>
                      <a:pt x="21605" y="15131"/>
                      <a:pt x="21629" y="15035"/>
                      <a:pt x="21653" y="14915"/>
                    </a:cubicBezTo>
                    <a:cubicBezTo>
                      <a:pt x="21581" y="14340"/>
                      <a:pt x="21509" y="13764"/>
                      <a:pt x="21461" y="13189"/>
                    </a:cubicBezTo>
                    <a:cubicBezTo>
                      <a:pt x="21317" y="11438"/>
                      <a:pt x="21317" y="9544"/>
                      <a:pt x="22204" y="8033"/>
                    </a:cubicBezTo>
                    <a:cubicBezTo>
                      <a:pt x="21917" y="7937"/>
                      <a:pt x="21773" y="7649"/>
                      <a:pt x="21845" y="7362"/>
                    </a:cubicBezTo>
                    <a:lnTo>
                      <a:pt x="21845" y="7362"/>
                    </a:lnTo>
                    <a:lnTo>
                      <a:pt x="20646" y="8776"/>
                    </a:lnTo>
                    <a:lnTo>
                      <a:pt x="21005" y="6666"/>
                    </a:lnTo>
                    <a:lnTo>
                      <a:pt x="21005" y="6666"/>
                    </a:lnTo>
                    <a:cubicBezTo>
                      <a:pt x="19495" y="7913"/>
                      <a:pt x="18392" y="9592"/>
                      <a:pt x="17840" y="11462"/>
                    </a:cubicBezTo>
                    <a:cubicBezTo>
                      <a:pt x="17864" y="9664"/>
                      <a:pt x="17984" y="7865"/>
                      <a:pt x="18176" y="6067"/>
                    </a:cubicBezTo>
                    <a:lnTo>
                      <a:pt x="18176" y="6067"/>
                    </a:lnTo>
                    <a:cubicBezTo>
                      <a:pt x="16018" y="7937"/>
                      <a:pt x="14987" y="10767"/>
                      <a:pt x="14052" y="13452"/>
                    </a:cubicBezTo>
                    <a:cubicBezTo>
                      <a:pt x="13668" y="12301"/>
                      <a:pt x="13956" y="11054"/>
                      <a:pt x="14363" y="9903"/>
                    </a:cubicBezTo>
                    <a:cubicBezTo>
                      <a:pt x="14747" y="8752"/>
                      <a:pt x="15251" y="7625"/>
                      <a:pt x="15322" y="6427"/>
                    </a:cubicBezTo>
                    <a:lnTo>
                      <a:pt x="15322" y="6427"/>
                    </a:lnTo>
                    <a:cubicBezTo>
                      <a:pt x="14219" y="8033"/>
                      <a:pt x="13332" y="9784"/>
                      <a:pt x="12685" y="11606"/>
                    </a:cubicBezTo>
                    <a:lnTo>
                      <a:pt x="13524" y="7218"/>
                    </a:lnTo>
                    <a:cubicBezTo>
                      <a:pt x="13668" y="6451"/>
                      <a:pt x="13788" y="5515"/>
                      <a:pt x="13236" y="4940"/>
                    </a:cubicBezTo>
                    <a:cubicBezTo>
                      <a:pt x="12853" y="4652"/>
                      <a:pt x="12421" y="4436"/>
                      <a:pt x="11965" y="4340"/>
                    </a:cubicBezTo>
                    <a:cubicBezTo>
                      <a:pt x="8632" y="3309"/>
                      <a:pt x="5827" y="840"/>
                      <a:pt x="25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48"/>
              <p:cNvSpPr/>
              <p:nvPr/>
            </p:nvSpPr>
            <p:spPr>
              <a:xfrm>
                <a:off x="2242675" y="2109175"/>
                <a:ext cx="528775" cy="381175"/>
              </a:xfrm>
              <a:custGeom>
                <a:avLst/>
                <a:gdLst/>
                <a:ahLst/>
                <a:cxnLst/>
                <a:rect l="l" t="t" r="r" b="b"/>
                <a:pathLst>
                  <a:path w="21151" h="15247" extrusionOk="0">
                    <a:moveTo>
                      <a:pt x="1040" y="0"/>
                    </a:moveTo>
                    <a:cubicBezTo>
                      <a:pt x="664" y="0"/>
                      <a:pt x="304" y="83"/>
                      <a:pt x="1" y="307"/>
                    </a:cubicBezTo>
                    <a:cubicBezTo>
                      <a:pt x="3310" y="1171"/>
                      <a:pt x="6139" y="3640"/>
                      <a:pt x="9448" y="4671"/>
                    </a:cubicBezTo>
                    <a:cubicBezTo>
                      <a:pt x="9904" y="4767"/>
                      <a:pt x="10360" y="4959"/>
                      <a:pt x="10719" y="5271"/>
                    </a:cubicBezTo>
                    <a:cubicBezTo>
                      <a:pt x="11271" y="5846"/>
                      <a:pt x="11151" y="6758"/>
                      <a:pt x="11007" y="7549"/>
                    </a:cubicBezTo>
                    <a:lnTo>
                      <a:pt x="10168" y="11937"/>
                    </a:lnTo>
                    <a:cubicBezTo>
                      <a:pt x="10815" y="10091"/>
                      <a:pt x="11702" y="8340"/>
                      <a:pt x="12805" y="6758"/>
                    </a:cubicBezTo>
                    <a:lnTo>
                      <a:pt x="12805" y="6758"/>
                    </a:lnTo>
                    <a:cubicBezTo>
                      <a:pt x="12758" y="7957"/>
                      <a:pt x="12230" y="9084"/>
                      <a:pt x="11846" y="10234"/>
                    </a:cubicBezTo>
                    <a:cubicBezTo>
                      <a:pt x="11439" y="11361"/>
                      <a:pt x="11151" y="12632"/>
                      <a:pt x="11535" y="13783"/>
                    </a:cubicBezTo>
                    <a:cubicBezTo>
                      <a:pt x="12494" y="11074"/>
                      <a:pt x="13501" y="8268"/>
                      <a:pt x="15659" y="6398"/>
                    </a:cubicBezTo>
                    <a:lnTo>
                      <a:pt x="15659" y="6398"/>
                    </a:lnTo>
                    <a:cubicBezTo>
                      <a:pt x="15467" y="8196"/>
                      <a:pt x="15371" y="9995"/>
                      <a:pt x="15323" y="11793"/>
                    </a:cubicBezTo>
                    <a:cubicBezTo>
                      <a:pt x="15875" y="9923"/>
                      <a:pt x="16978" y="8244"/>
                      <a:pt x="18488" y="6997"/>
                    </a:cubicBezTo>
                    <a:lnTo>
                      <a:pt x="18488" y="6997"/>
                    </a:lnTo>
                    <a:lnTo>
                      <a:pt x="18129" y="9084"/>
                    </a:lnTo>
                    <a:lnTo>
                      <a:pt x="18129" y="9084"/>
                    </a:lnTo>
                    <a:lnTo>
                      <a:pt x="19328" y="7693"/>
                    </a:lnTo>
                    <a:lnTo>
                      <a:pt x="19328" y="7693"/>
                    </a:lnTo>
                    <a:cubicBezTo>
                      <a:pt x="19256" y="7980"/>
                      <a:pt x="19424" y="8268"/>
                      <a:pt x="19687" y="8364"/>
                    </a:cubicBezTo>
                    <a:cubicBezTo>
                      <a:pt x="18800" y="9875"/>
                      <a:pt x="18824" y="11745"/>
                      <a:pt x="18968" y="13520"/>
                    </a:cubicBezTo>
                    <a:cubicBezTo>
                      <a:pt x="19016" y="14095"/>
                      <a:pt x="19088" y="14671"/>
                      <a:pt x="19160" y="15246"/>
                    </a:cubicBezTo>
                    <a:cubicBezTo>
                      <a:pt x="19400" y="13568"/>
                      <a:pt x="19735" y="11889"/>
                      <a:pt x="20143" y="10258"/>
                    </a:cubicBezTo>
                    <a:cubicBezTo>
                      <a:pt x="20383" y="9299"/>
                      <a:pt x="21006" y="8124"/>
                      <a:pt x="21078" y="7141"/>
                    </a:cubicBezTo>
                    <a:cubicBezTo>
                      <a:pt x="21150" y="6254"/>
                      <a:pt x="20623" y="6158"/>
                      <a:pt x="19735" y="6158"/>
                    </a:cubicBezTo>
                    <a:cubicBezTo>
                      <a:pt x="16642" y="6158"/>
                      <a:pt x="13669" y="5079"/>
                      <a:pt x="10839" y="3832"/>
                    </a:cubicBezTo>
                    <a:cubicBezTo>
                      <a:pt x="8034" y="2561"/>
                      <a:pt x="5276" y="1099"/>
                      <a:pt x="2327" y="235"/>
                    </a:cubicBezTo>
                    <a:cubicBezTo>
                      <a:pt x="1918" y="108"/>
                      <a:pt x="1469" y="0"/>
                      <a:pt x="10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48"/>
              <p:cNvSpPr/>
              <p:nvPr/>
            </p:nvSpPr>
            <p:spPr>
              <a:xfrm>
                <a:off x="2258875" y="2201375"/>
                <a:ext cx="28800" cy="132500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5300" extrusionOk="0">
                    <a:moveTo>
                      <a:pt x="1151" y="0"/>
                    </a:moveTo>
                    <a:lnTo>
                      <a:pt x="1151" y="0"/>
                    </a:lnTo>
                    <a:cubicBezTo>
                      <a:pt x="959" y="408"/>
                      <a:pt x="768" y="840"/>
                      <a:pt x="624" y="1271"/>
                    </a:cubicBezTo>
                    <a:cubicBezTo>
                      <a:pt x="360" y="2134"/>
                      <a:pt x="168" y="3022"/>
                      <a:pt x="72" y="3933"/>
                    </a:cubicBezTo>
                    <a:cubicBezTo>
                      <a:pt x="24" y="4388"/>
                      <a:pt x="0" y="4844"/>
                      <a:pt x="24" y="5300"/>
                    </a:cubicBezTo>
                    <a:cubicBezTo>
                      <a:pt x="168" y="4868"/>
                      <a:pt x="264" y="4436"/>
                      <a:pt x="384" y="3981"/>
                    </a:cubicBezTo>
                    <a:cubicBezTo>
                      <a:pt x="504" y="3549"/>
                      <a:pt x="600" y="3118"/>
                      <a:pt x="672" y="2662"/>
                    </a:cubicBezTo>
                    <a:cubicBezTo>
                      <a:pt x="768" y="2230"/>
                      <a:pt x="864" y="1775"/>
                      <a:pt x="935" y="1343"/>
                    </a:cubicBezTo>
                    <a:cubicBezTo>
                      <a:pt x="1031" y="888"/>
                      <a:pt x="1103" y="456"/>
                      <a:pt x="11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8"/>
              <p:cNvSpPr/>
              <p:nvPr/>
            </p:nvSpPr>
            <p:spPr>
              <a:xfrm>
                <a:off x="2290650" y="2221150"/>
                <a:ext cx="47975" cy="199050"/>
              </a:xfrm>
              <a:custGeom>
                <a:avLst/>
                <a:gdLst/>
                <a:ahLst/>
                <a:cxnLst/>
                <a:rect l="l" t="t" r="r" b="b"/>
                <a:pathLst>
                  <a:path w="1919" h="7962" extrusionOk="0">
                    <a:moveTo>
                      <a:pt x="1918" y="1"/>
                    </a:moveTo>
                    <a:cubicBezTo>
                      <a:pt x="839" y="2518"/>
                      <a:pt x="192" y="5204"/>
                      <a:pt x="0" y="7962"/>
                    </a:cubicBezTo>
                    <a:cubicBezTo>
                      <a:pt x="384" y="6643"/>
                      <a:pt x="720" y="5324"/>
                      <a:pt x="1031" y="3981"/>
                    </a:cubicBezTo>
                    <a:cubicBezTo>
                      <a:pt x="1343" y="2662"/>
                      <a:pt x="1655" y="1343"/>
                      <a:pt x="19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48"/>
              <p:cNvSpPr/>
              <p:nvPr/>
            </p:nvSpPr>
            <p:spPr>
              <a:xfrm>
                <a:off x="2367375" y="2241525"/>
                <a:ext cx="32400" cy="169675"/>
              </a:xfrm>
              <a:custGeom>
                <a:avLst/>
                <a:gdLst/>
                <a:ahLst/>
                <a:cxnLst/>
                <a:rect l="l" t="t" r="r" b="b"/>
                <a:pathLst>
                  <a:path w="1296" h="6787" extrusionOk="0">
                    <a:moveTo>
                      <a:pt x="1295" y="1"/>
                    </a:moveTo>
                    <a:cubicBezTo>
                      <a:pt x="1079" y="552"/>
                      <a:pt x="888" y="1104"/>
                      <a:pt x="744" y="1655"/>
                    </a:cubicBezTo>
                    <a:cubicBezTo>
                      <a:pt x="576" y="2207"/>
                      <a:pt x="456" y="2782"/>
                      <a:pt x="360" y="3358"/>
                    </a:cubicBezTo>
                    <a:cubicBezTo>
                      <a:pt x="240" y="3909"/>
                      <a:pt x="144" y="4485"/>
                      <a:pt x="96" y="5060"/>
                    </a:cubicBezTo>
                    <a:cubicBezTo>
                      <a:pt x="24" y="5636"/>
                      <a:pt x="0" y="6211"/>
                      <a:pt x="0" y="6787"/>
                    </a:cubicBezTo>
                    <a:cubicBezTo>
                      <a:pt x="168" y="6235"/>
                      <a:pt x="288" y="5684"/>
                      <a:pt x="408" y="5108"/>
                    </a:cubicBezTo>
                    <a:cubicBezTo>
                      <a:pt x="528" y="4557"/>
                      <a:pt x="648" y="3981"/>
                      <a:pt x="744" y="3430"/>
                    </a:cubicBezTo>
                    <a:cubicBezTo>
                      <a:pt x="840" y="2854"/>
                      <a:pt x="960" y="2303"/>
                      <a:pt x="1056" y="1727"/>
                    </a:cubicBezTo>
                    <a:cubicBezTo>
                      <a:pt x="1151" y="1152"/>
                      <a:pt x="1223" y="576"/>
                      <a:pt x="12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48"/>
              <p:cNvSpPr/>
              <p:nvPr/>
            </p:nvSpPr>
            <p:spPr>
              <a:xfrm>
                <a:off x="2430925" y="2270900"/>
                <a:ext cx="24000" cy="125925"/>
              </a:xfrm>
              <a:custGeom>
                <a:avLst/>
                <a:gdLst/>
                <a:ahLst/>
                <a:cxnLst/>
                <a:rect l="l" t="t" r="r" b="b"/>
                <a:pathLst>
                  <a:path w="960" h="5037" extrusionOk="0">
                    <a:moveTo>
                      <a:pt x="959" y="1"/>
                    </a:moveTo>
                    <a:lnTo>
                      <a:pt x="959" y="1"/>
                    </a:lnTo>
                    <a:cubicBezTo>
                      <a:pt x="767" y="384"/>
                      <a:pt x="600" y="792"/>
                      <a:pt x="480" y="1200"/>
                    </a:cubicBezTo>
                    <a:cubicBezTo>
                      <a:pt x="216" y="2039"/>
                      <a:pt x="72" y="2878"/>
                      <a:pt x="24" y="3742"/>
                    </a:cubicBezTo>
                    <a:cubicBezTo>
                      <a:pt x="0" y="4173"/>
                      <a:pt x="0" y="4605"/>
                      <a:pt x="48" y="5036"/>
                    </a:cubicBezTo>
                    <a:cubicBezTo>
                      <a:pt x="168" y="4629"/>
                      <a:pt x="264" y="4197"/>
                      <a:pt x="336" y="3789"/>
                    </a:cubicBezTo>
                    <a:lnTo>
                      <a:pt x="576" y="2543"/>
                    </a:lnTo>
                    <a:lnTo>
                      <a:pt x="767" y="1272"/>
                    </a:lnTo>
                    <a:cubicBezTo>
                      <a:pt x="839" y="864"/>
                      <a:pt x="911" y="432"/>
                      <a:pt x="9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8"/>
              <p:cNvSpPr/>
              <p:nvPr/>
            </p:nvSpPr>
            <p:spPr>
              <a:xfrm>
                <a:off x="2620950" y="2423775"/>
                <a:ext cx="17400" cy="62975"/>
              </a:xfrm>
              <a:custGeom>
                <a:avLst/>
                <a:gdLst/>
                <a:ahLst/>
                <a:cxnLst/>
                <a:rect l="l" t="t" r="r" b="b"/>
                <a:pathLst>
                  <a:path w="696" h="2519" extrusionOk="0">
                    <a:moveTo>
                      <a:pt x="672" y="0"/>
                    </a:moveTo>
                    <a:cubicBezTo>
                      <a:pt x="528" y="192"/>
                      <a:pt x="432" y="384"/>
                      <a:pt x="360" y="600"/>
                    </a:cubicBezTo>
                    <a:cubicBezTo>
                      <a:pt x="264" y="792"/>
                      <a:pt x="192" y="1008"/>
                      <a:pt x="144" y="1199"/>
                    </a:cubicBezTo>
                    <a:cubicBezTo>
                      <a:pt x="96" y="1415"/>
                      <a:pt x="48" y="1631"/>
                      <a:pt x="24" y="1847"/>
                    </a:cubicBezTo>
                    <a:cubicBezTo>
                      <a:pt x="0" y="2063"/>
                      <a:pt x="0" y="2302"/>
                      <a:pt x="24" y="2518"/>
                    </a:cubicBezTo>
                    <a:cubicBezTo>
                      <a:pt x="144" y="2326"/>
                      <a:pt x="264" y="2135"/>
                      <a:pt x="336" y="1919"/>
                    </a:cubicBezTo>
                    <a:cubicBezTo>
                      <a:pt x="432" y="1727"/>
                      <a:pt x="480" y="1511"/>
                      <a:pt x="552" y="1319"/>
                    </a:cubicBezTo>
                    <a:cubicBezTo>
                      <a:pt x="600" y="1103"/>
                      <a:pt x="648" y="888"/>
                      <a:pt x="672" y="672"/>
                    </a:cubicBezTo>
                    <a:cubicBezTo>
                      <a:pt x="696" y="432"/>
                      <a:pt x="696" y="216"/>
                      <a:pt x="6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8"/>
              <p:cNvSpPr/>
              <p:nvPr/>
            </p:nvSpPr>
            <p:spPr>
              <a:xfrm>
                <a:off x="2666500" y="2371625"/>
                <a:ext cx="27000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4485" extrusionOk="0">
                    <a:moveTo>
                      <a:pt x="1080" y="0"/>
                    </a:moveTo>
                    <a:cubicBezTo>
                      <a:pt x="864" y="336"/>
                      <a:pt x="696" y="672"/>
                      <a:pt x="552" y="1031"/>
                    </a:cubicBezTo>
                    <a:cubicBezTo>
                      <a:pt x="265" y="1775"/>
                      <a:pt x="73" y="2542"/>
                      <a:pt x="25" y="3309"/>
                    </a:cubicBezTo>
                    <a:cubicBezTo>
                      <a:pt x="1" y="3717"/>
                      <a:pt x="1" y="4101"/>
                      <a:pt x="49" y="4484"/>
                    </a:cubicBezTo>
                    <a:cubicBezTo>
                      <a:pt x="169" y="4125"/>
                      <a:pt x="241" y="3741"/>
                      <a:pt x="336" y="3357"/>
                    </a:cubicBezTo>
                    <a:lnTo>
                      <a:pt x="600" y="2254"/>
                    </a:lnTo>
                    <a:lnTo>
                      <a:pt x="840" y="1127"/>
                    </a:lnTo>
                    <a:cubicBezTo>
                      <a:pt x="936" y="768"/>
                      <a:pt x="1032" y="384"/>
                      <a:pt x="10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0" name="Google Shape;1390;p48"/>
            <p:cNvGrpSpPr/>
            <p:nvPr/>
          </p:nvGrpSpPr>
          <p:grpSpPr>
            <a:xfrm>
              <a:off x="8616790" y="1399445"/>
              <a:ext cx="185851" cy="181799"/>
              <a:chOff x="2111400" y="2730250"/>
              <a:chExt cx="157075" cy="153650"/>
            </a:xfrm>
          </p:grpSpPr>
          <p:sp>
            <p:nvSpPr>
              <p:cNvPr id="1391" name="Google Shape;1391;p48"/>
              <p:cNvSpPr/>
              <p:nvPr/>
            </p:nvSpPr>
            <p:spPr>
              <a:xfrm>
                <a:off x="2198325" y="2842550"/>
                <a:ext cx="42575" cy="4135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654" extrusionOk="0">
                    <a:moveTo>
                      <a:pt x="736" y="0"/>
                    </a:moveTo>
                    <a:cubicBezTo>
                      <a:pt x="691" y="0"/>
                      <a:pt x="645" y="4"/>
                      <a:pt x="600" y="11"/>
                    </a:cubicBezTo>
                    <a:cubicBezTo>
                      <a:pt x="504" y="35"/>
                      <a:pt x="408" y="58"/>
                      <a:pt x="336" y="130"/>
                    </a:cubicBezTo>
                    <a:cubicBezTo>
                      <a:pt x="264" y="178"/>
                      <a:pt x="216" y="250"/>
                      <a:pt x="168" y="322"/>
                    </a:cubicBezTo>
                    <a:cubicBezTo>
                      <a:pt x="0" y="610"/>
                      <a:pt x="0" y="946"/>
                      <a:pt x="120" y="1233"/>
                    </a:cubicBezTo>
                    <a:cubicBezTo>
                      <a:pt x="285" y="1515"/>
                      <a:pt x="564" y="1653"/>
                      <a:pt x="840" y="1653"/>
                    </a:cubicBezTo>
                    <a:cubicBezTo>
                      <a:pt x="1128" y="1653"/>
                      <a:pt x="1412" y="1503"/>
                      <a:pt x="1559" y="1209"/>
                    </a:cubicBezTo>
                    <a:cubicBezTo>
                      <a:pt x="1703" y="898"/>
                      <a:pt x="1655" y="562"/>
                      <a:pt x="1439" y="322"/>
                    </a:cubicBezTo>
                    <a:cubicBezTo>
                      <a:pt x="1255" y="117"/>
                      <a:pt x="1001" y="0"/>
                      <a:pt x="7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8"/>
              <p:cNvSpPr/>
              <p:nvPr/>
            </p:nvSpPr>
            <p:spPr>
              <a:xfrm>
                <a:off x="2119200" y="2809450"/>
                <a:ext cx="56375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383" extrusionOk="0">
                    <a:moveTo>
                      <a:pt x="1256" y="1"/>
                    </a:moveTo>
                    <a:cubicBezTo>
                      <a:pt x="1204" y="1"/>
                      <a:pt x="1153" y="6"/>
                      <a:pt x="1103" y="16"/>
                    </a:cubicBezTo>
                    <a:cubicBezTo>
                      <a:pt x="983" y="40"/>
                      <a:pt x="864" y="112"/>
                      <a:pt x="744" y="184"/>
                    </a:cubicBezTo>
                    <a:cubicBezTo>
                      <a:pt x="192" y="591"/>
                      <a:pt x="0" y="1311"/>
                      <a:pt x="240" y="1934"/>
                    </a:cubicBezTo>
                    <a:cubicBezTo>
                      <a:pt x="373" y="2256"/>
                      <a:pt x="641" y="2383"/>
                      <a:pt x="930" y="2383"/>
                    </a:cubicBezTo>
                    <a:cubicBezTo>
                      <a:pt x="1264" y="2383"/>
                      <a:pt x="1628" y="2213"/>
                      <a:pt x="1847" y="1982"/>
                    </a:cubicBezTo>
                    <a:cubicBezTo>
                      <a:pt x="2134" y="1670"/>
                      <a:pt x="2254" y="1239"/>
                      <a:pt x="2158" y="807"/>
                    </a:cubicBezTo>
                    <a:cubicBezTo>
                      <a:pt x="2110" y="567"/>
                      <a:pt x="1991" y="351"/>
                      <a:pt x="1799" y="184"/>
                    </a:cubicBezTo>
                    <a:cubicBezTo>
                      <a:pt x="1647" y="70"/>
                      <a:pt x="1450" y="1"/>
                      <a:pt x="12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8"/>
              <p:cNvSpPr/>
              <p:nvPr/>
            </p:nvSpPr>
            <p:spPr>
              <a:xfrm>
                <a:off x="2111400" y="2759475"/>
                <a:ext cx="432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696" extrusionOk="0">
                    <a:moveTo>
                      <a:pt x="816" y="0"/>
                    </a:moveTo>
                    <a:cubicBezTo>
                      <a:pt x="720" y="0"/>
                      <a:pt x="624" y="0"/>
                      <a:pt x="528" y="48"/>
                    </a:cubicBezTo>
                    <a:cubicBezTo>
                      <a:pt x="432" y="72"/>
                      <a:pt x="384" y="144"/>
                      <a:pt x="312" y="216"/>
                    </a:cubicBezTo>
                    <a:cubicBezTo>
                      <a:pt x="96" y="432"/>
                      <a:pt x="1" y="768"/>
                      <a:pt x="73" y="1080"/>
                    </a:cubicBezTo>
                    <a:cubicBezTo>
                      <a:pt x="174" y="1471"/>
                      <a:pt x="512" y="1696"/>
                      <a:pt x="859" y="1696"/>
                    </a:cubicBezTo>
                    <a:cubicBezTo>
                      <a:pt x="1086" y="1696"/>
                      <a:pt x="1317" y="1600"/>
                      <a:pt x="1487" y="1391"/>
                    </a:cubicBezTo>
                    <a:cubicBezTo>
                      <a:pt x="1679" y="1127"/>
                      <a:pt x="1727" y="792"/>
                      <a:pt x="1583" y="504"/>
                    </a:cubicBezTo>
                    <a:cubicBezTo>
                      <a:pt x="1415" y="216"/>
                      <a:pt x="1128" y="24"/>
                      <a:pt x="8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8"/>
              <p:cNvSpPr/>
              <p:nvPr/>
            </p:nvSpPr>
            <p:spPr>
              <a:xfrm>
                <a:off x="2160550" y="2765475"/>
                <a:ext cx="4370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1530" extrusionOk="0">
                    <a:moveTo>
                      <a:pt x="768" y="0"/>
                    </a:moveTo>
                    <a:cubicBezTo>
                      <a:pt x="1" y="0"/>
                      <a:pt x="217" y="1391"/>
                      <a:pt x="864" y="1511"/>
                    </a:cubicBezTo>
                    <a:cubicBezTo>
                      <a:pt x="925" y="1524"/>
                      <a:pt x="982" y="1530"/>
                      <a:pt x="1033" y="1530"/>
                    </a:cubicBezTo>
                    <a:cubicBezTo>
                      <a:pt x="1748" y="1530"/>
                      <a:pt x="1543" y="363"/>
                      <a:pt x="984" y="72"/>
                    </a:cubicBezTo>
                    <a:cubicBezTo>
                      <a:pt x="936" y="24"/>
                      <a:pt x="840" y="0"/>
                      <a:pt x="7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8"/>
              <p:cNvSpPr/>
              <p:nvPr/>
            </p:nvSpPr>
            <p:spPr>
              <a:xfrm>
                <a:off x="2180950" y="2810575"/>
                <a:ext cx="396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32" extrusionOk="0">
                    <a:moveTo>
                      <a:pt x="709" y="1"/>
                    </a:moveTo>
                    <a:cubicBezTo>
                      <a:pt x="465" y="1"/>
                      <a:pt x="230" y="141"/>
                      <a:pt x="120" y="378"/>
                    </a:cubicBezTo>
                    <a:cubicBezTo>
                      <a:pt x="0" y="666"/>
                      <a:pt x="120" y="1026"/>
                      <a:pt x="432" y="1170"/>
                    </a:cubicBezTo>
                    <a:cubicBezTo>
                      <a:pt x="526" y="1212"/>
                      <a:pt x="617" y="1231"/>
                      <a:pt x="702" y="1231"/>
                    </a:cubicBezTo>
                    <a:cubicBezTo>
                      <a:pt x="1283" y="1231"/>
                      <a:pt x="1584" y="336"/>
                      <a:pt x="935" y="43"/>
                    </a:cubicBezTo>
                    <a:cubicBezTo>
                      <a:pt x="861" y="14"/>
                      <a:pt x="784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8"/>
              <p:cNvSpPr/>
              <p:nvPr/>
            </p:nvSpPr>
            <p:spPr>
              <a:xfrm>
                <a:off x="2212100" y="2771700"/>
                <a:ext cx="56375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383" extrusionOk="0">
                    <a:moveTo>
                      <a:pt x="1278" y="0"/>
                    </a:moveTo>
                    <a:cubicBezTo>
                      <a:pt x="1228" y="0"/>
                      <a:pt x="1178" y="5"/>
                      <a:pt x="1128" y="15"/>
                    </a:cubicBezTo>
                    <a:cubicBezTo>
                      <a:pt x="984" y="39"/>
                      <a:pt x="864" y="111"/>
                      <a:pt x="744" y="183"/>
                    </a:cubicBezTo>
                    <a:cubicBezTo>
                      <a:pt x="217" y="591"/>
                      <a:pt x="1" y="1310"/>
                      <a:pt x="241" y="1933"/>
                    </a:cubicBezTo>
                    <a:cubicBezTo>
                      <a:pt x="374" y="2256"/>
                      <a:pt x="642" y="2382"/>
                      <a:pt x="931" y="2382"/>
                    </a:cubicBezTo>
                    <a:cubicBezTo>
                      <a:pt x="1265" y="2382"/>
                      <a:pt x="1629" y="2213"/>
                      <a:pt x="1847" y="1981"/>
                    </a:cubicBezTo>
                    <a:cubicBezTo>
                      <a:pt x="2135" y="1670"/>
                      <a:pt x="2255" y="1238"/>
                      <a:pt x="2183" y="806"/>
                    </a:cubicBezTo>
                    <a:cubicBezTo>
                      <a:pt x="2135" y="567"/>
                      <a:pt x="1991" y="351"/>
                      <a:pt x="1799" y="183"/>
                    </a:cubicBezTo>
                    <a:cubicBezTo>
                      <a:pt x="1648" y="69"/>
                      <a:pt x="1466" y="0"/>
                      <a:pt x="1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8"/>
              <p:cNvSpPr/>
              <p:nvPr/>
            </p:nvSpPr>
            <p:spPr>
              <a:xfrm>
                <a:off x="2138150" y="2730250"/>
                <a:ext cx="48575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118" extrusionOk="0">
                    <a:moveTo>
                      <a:pt x="982" y="0"/>
                    </a:moveTo>
                    <a:cubicBezTo>
                      <a:pt x="710" y="0"/>
                      <a:pt x="445" y="95"/>
                      <a:pt x="321" y="306"/>
                    </a:cubicBezTo>
                    <a:cubicBezTo>
                      <a:pt x="1" y="835"/>
                      <a:pt x="474" y="1118"/>
                      <a:pt x="973" y="1118"/>
                    </a:cubicBezTo>
                    <a:cubicBezTo>
                      <a:pt x="1220" y="1118"/>
                      <a:pt x="1473" y="1049"/>
                      <a:pt x="1640" y="906"/>
                    </a:cubicBezTo>
                    <a:cubicBezTo>
                      <a:pt x="1688" y="858"/>
                      <a:pt x="1736" y="786"/>
                      <a:pt x="1760" y="738"/>
                    </a:cubicBezTo>
                    <a:cubicBezTo>
                      <a:pt x="1942" y="283"/>
                      <a:pt x="1452" y="0"/>
                      <a:pt x="9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8"/>
              <p:cNvSpPr/>
              <p:nvPr/>
            </p:nvSpPr>
            <p:spPr>
              <a:xfrm>
                <a:off x="2198325" y="2743175"/>
                <a:ext cx="39625" cy="3045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18" extrusionOk="0">
                    <a:moveTo>
                      <a:pt x="697" y="1"/>
                    </a:moveTo>
                    <a:cubicBezTo>
                      <a:pt x="459" y="1"/>
                      <a:pt x="234" y="149"/>
                      <a:pt x="144" y="365"/>
                    </a:cubicBezTo>
                    <a:cubicBezTo>
                      <a:pt x="0" y="676"/>
                      <a:pt x="144" y="1012"/>
                      <a:pt x="432" y="1156"/>
                    </a:cubicBezTo>
                    <a:cubicBezTo>
                      <a:pt x="527" y="1199"/>
                      <a:pt x="618" y="1218"/>
                      <a:pt x="702" y="1218"/>
                    </a:cubicBezTo>
                    <a:cubicBezTo>
                      <a:pt x="1283" y="1218"/>
                      <a:pt x="1584" y="325"/>
                      <a:pt x="936" y="53"/>
                    </a:cubicBezTo>
                    <a:cubicBezTo>
                      <a:pt x="858" y="17"/>
                      <a:pt x="777" y="1"/>
                      <a:pt x="6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9" name="Google Shape;1399;p48"/>
            <p:cNvGrpSpPr/>
            <p:nvPr/>
          </p:nvGrpSpPr>
          <p:grpSpPr>
            <a:xfrm>
              <a:off x="7074590" y="316545"/>
              <a:ext cx="185851" cy="181799"/>
              <a:chOff x="2111400" y="2730250"/>
              <a:chExt cx="157075" cy="153650"/>
            </a:xfrm>
          </p:grpSpPr>
          <p:sp>
            <p:nvSpPr>
              <p:cNvPr id="1400" name="Google Shape;1400;p48"/>
              <p:cNvSpPr/>
              <p:nvPr/>
            </p:nvSpPr>
            <p:spPr>
              <a:xfrm>
                <a:off x="2198325" y="2842550"/>
                <a:ext cx="42575" cy="4135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654" extrusionOk="0">
                    <a:moveTo>
                      <a:pt x="736" y="0"/>
                    </a:moveTo>
                    <a:cubicBezTo>
                      <a:pt x="691" y="0"/>
                      <a:pt x="645" y="4"/>
                      <a:pt x="600" y="11"/>
                    </a:cubicBezTo>
                    <a:cubicBezTo>
                      <a:pt x="504" y="35"/>
                      <a:pt x="408" y="58"/>
                      <a:pt x="336" y="130"/>
                    </a:cubicBezTo>
                    <a:cubicBezTo>
                      <a:pt x="264" y="178"/>
                      <a:pt x="216" y="250"/>
                      <a:pt x="168" y="322"/>
                    </a:cubicBezTo>
                    <a:cubicBezTo>
                      <a:pt x="0" y="610"/>
                      <a:pt x="0" y="946"/>
                      <a:pt x="120" y="1233"/>
                    </a:cubicBezTo>
                    <a:cubicBezTo>
                      <a:pt x="285" y="1515"/>
                      <a:pt x="564" y="1653"/>
                      <a:pt x="840" y="1653"/>
                    </a:cubicBezTo>
                    <a:cubicBezTo>
                      <a:pt x="1128" y="1653"/>
                      <a:pt x="1412" y="1503"/>
                      <a:pt x="1559" y="1209"/>
                    </a:cubicBezTo>
                    <a:cubicBezTo>
                      <a:pt x="1703" y="898"/>
                      <a:pt x="1655" y="562"/>
                      <a:pt x="1439" y="322"/>
                    </a:cubicBezTo>
                    <a:cubicBezTo>
                      <a:pt x="1255" y="117"/>
                      <a:pt x="1001" y="0"/>
                      <a:pt x="7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8"/>
              <p:cNvSpPr/>
              <p:nvPr/>
            </p:nvSpPr>
            <p:spPr>
              <a:xfrm>
                <a:off x="2119200" y="2809450"/>
                <a:ext cx="56375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383" extrusionOk="0">
                    <a:moveTo>
                      <a:pt x="1256" y="1"/>
                    </a:moveTo>
                    <a:cubicBezTo>
                      <a:pt x="1204" y="1"/>
                      <a:pt x="1153" y="6"/>
                      <a:pt x="1103" y="16"/>
                    </a:cubicBezTo>
                    <a:cubicBezTo>
                      <a:pt x="983" y="40"/>
                      <a:pt x="864" y="112"/>
                      <a:pt x="744" y="184"/>
                    </a:cubicBezTo>
                    <a:cubicBezTo>
                      <a:pt x="192" y="591"/>
                      <a:pt x="0" y="1311"/>
                      <a:pt x="240" y="1934"/>
                    </a:cubicBezTo>
                    <a:cubicBezTo>
                      <a:pt x="373" y="2256"/>
                      <a:pt x="641" y="2383"/>
                      <a:pt x="930" y="2383"/>
                    </a:cubicBezTo>
                    <a:cubicBezTo>
                      <a:pt x="1264" y="2383"/>
                      <a:pt x="1628" y="2213"/>
                      <a:pt x="1847" y="1982"/>
                    </a:cubicBezTo>
                    <a:cubicBezTo>
                      <a:pt x="2134" y="1670"/>
                      <a:pt x="2254" y="1239"/>
                      <a:pt x="2158" y="807"/>
                    </a:cubicBezTo>
                    <a:cubicBezTo>
                      <a:pt x="2110" y="567"/>
                      <a:pt x="1991" y="351"/>
                      <a:pt x="1799" y="184"/>
                    </a:cubicBezTo>
                    <a:cubicBezTo>
                      <a:pt x="1647" y="70"/>
                      <a:pt x="1450" y="1"/>
                      <a:pt x="12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8"/>
              <p:cNvSpPr/>
              <p:nvPr/>
            </p:nvSpPr>
            <p:spPr>
              <a:xfrm>
                <a:off x="2111400" y="2759475"/>
                <a:ext cx="432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696" extrusionOk="0">
                    <a:moveTo>
                      <a:pt x="816" y="0"/>
                    </a:moveTo>
                    <a:cubicBezTo>
                      <a:pt x="720" y="0"/>
                      <a:pt x="624" y="0"/>
                      <a:pt x="528" y="48"/>
                    </a:cubicBezTo>
                    <a:cubicBezTo>
                      <a:pt x="432" y="72"/>
                      <a:pt x="384" y="144"/>
                      <a:pt x="312" y="216"/>
                    </a:cubicBezTo>
                    <a:cubicBezTo>
                      <a:pt x="96" y="432"/>
                      <a:pt x="1" y="768"/>
                      <a:pt x="73" y="1080"/>
                    </a:cubicBezTo>
                    <a:cubicBezTo>
                      <a:pt x="174" y="1471"/>
                      <a:pt x="512" y="1696"/>
                      <a:pt x="859" y="1696"/>
                    </a:cubicBezTo>
                    <a:cubicBezTo>
                      <a:pt x="1086" y="1696"/>
                      <a:pt x="1317" y="1600"/>
                      <a:pt x="1487" y="1391"/>
                    </a:cubicBezTo>
                    <a:cubicBezTo>
                      <a:pt x="1679" y="1127"/>
                      <a:pt x="1727" y="792"/>
                      <a:pt x="1583" y="504"/>
                    </a:cubicBezTo>
                    <a:cubicBezTo>
                      <a:pt x="1415" y="216"/>
                      <a:pt x="1128" y="24"/>
                      <a:pt x="8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48"/>
              <p:cNvSpPr/>
              <p:nvPr/>
            </p:nvSpPr>
            <p:spPr>
              <a:xfrm>
                <a:off x="2160550" y="2765475"/>
                <a:ext cx="4370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1530" extrusionOk="0">
                    <a:moveTo>
                      <a:pt x="768" y="0"/>
                    </a:moveTo>
                    <a:cubicBezTo>
                      <a:pt x="1" y="0"/>
                      <a:pt x="217" y="1391"/>
                      <a:pt x="864" y="1511"/>
                    </a:cubicBezTo>
                    <a:cubicBezTo>
                      <a:pt x="925" y="1524"/>
                      <a:pt x="982" y="1530"/>
                      <a:pt x="1033" y="1530"/>
                    </a:cubicBezTo>
                    <a:cubicBezTo>
                      <a:pt x="1748" y="1530"/>
                      <a:pt x="1543" y="363"/>
                      <a:pt x="984" y="72"/>
                    </a:cubicBezTo>
                    <a:cubicBezTo>
                      <a:pt x="936" y="24"/>
                      <a:pt x="840" y="0"/>
                      <a:pt x="7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8"/>
              <p:cNvSpPr/>
              <p:nvPr/>
            </p:nvSpPr>
            <p:spPr>
              <a:xfrm>
                <a:off x="2180950" y="2810575"/>
                <a:ext cx="396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32" extrusionOk="0">
                    <a:moveTo>
                      <a:pt x="709" y="1"/>
                    </a:moveTo>
                    <a:cubicBezTo>
                      <a:pt x="465" y="1"/>
                      <a:pt x="230" y="141"/>
                      <a:pt x="120" y="378"/>
                    </a:cubicBezTo>
                    <a:cubicBezTo>
                      <a:pt x="0" y="666"/>
                      <a:pt x="120" y="1026"/>
                      <a:pt x="432" y="1170"/>
                    </a:cubicBezTo>
                    <a:cubicBezTo>
                      <a:pt x="526" y="1212"/>
                      <a:pt x="617" y="1231"/>
                      <a:pt x="702" y="1231"/>
                    </a:cubicBezTo>
                    <a:cubicBezTo>
                      <a:pt x="1283" y="1231"/>
                      <a:pt x="1584" y="336"/>
                      <a:pt x="935" y="43"/>
                    </a:cubicBezTo>
                    <a:cubicBezTo>
                      <a:pt x="861" y="14"/>
                      <a:pt x="784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8"/>
              <p:cNvSpPr/>
              <p:nvPr/>
            </p:nvSpPr>
            <p:spPr>
              <a:xfrm>
                <a:off x="2212100" y="2771700"/>
                <a:ext cx="56375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383" extrusionOk="0">
                    <a:moveTo>
                      <a:pt x="1278" y="0"/>
                    </a:moveTo>
                    <a:cubicBezTo>
                      <a:pt x="1228" y="0"/>
                      <a:pt x="1178" y="5"/>
                      <a:pt x="1128" y="15"/>
                    </a:cubicBezTo>
                    <a:cubicBezTo>
                      <a:pt x="984" y="39"/>
                      <a:pt x="864" y="111"/>
                      <a:pt x="744" y="183"/>
                    </a:cubicBezTo>
                    <a:cubicBezTo>
                      <a:pt x="217" y="591"/>
                      <a:pt x="1" y="1310"/>
                      <a:pt x="241" y="1933"/>
                    </a:cubicBezTo>
                    <a:cubicBezTo>
                      <a:pt x="374" y="2256"/>
                      <a:pt x="642" y="2382"/>
                      <a:pt x="931" y="2382"/>
                    </a:cubicBezTo>
                    <a:cubicBezTo>
                      <a:pt x="1265" y="2382"/>
                      <a:pt x="1629" y="2213"/>
                      <a:pt x="1847" y="1981"/>
                    </a:cubicBezTo>
                    <a:cubicBezTo>
                      <a:pt x="2135" y="1670"/>
                      <a:pt x="2255" y="1238"/>
                      <a:pt x="2183" y="806"/>
                    </a:cubicBezTo>
                    <a:cubicBezTo>
                      <a:pt x="2135" y="567"/>
                      <a:pt x="1991" y="351"/>
                      <a:pt x="1799" y="183"/>
                    </a:cubicBezTo>
                    <a:cubicBezTo>
                      <a:pt x="1648" y="69"/>
                      <a:pt x="1466" y="0"/>
                      <a:pt x="1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8"/>
              <p:cNvSpPr/>
              <p:nvPr/>
            </p:nvSpPr>
            <p:spPr>
              <a:xfrm>
                <a:off x="2138150" y="2730250"/>
                <a:ext cx="48575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118" extrusionOk="0">
                    <a:moveTo>
                      <a:pt x="982" y="0"/>
                    </a:moveTo>
                    <a:cubicBezTo>
                      <a:pt x="710" y="0"/>
                      <a:pt x="445" y="95"/>
                      <a:pt x="321" y="306"/>
                    </a:cubicBezTo>
                    <a:cubicBezTo>
                      <a:pt x="1" y="835"/>
                      <a:pt x="474" y="1118"/>
                      <a:pt x="973" y="1118"/>
                    </a:cubicBezTo>
                    <a:cubicBezTo>
                      <a:pt x="1220" y="1118"/>
                      <a:pt x="1473" y="1049"/>
                      <a:pt x="1640" y="906"/>
                    </a:cubicBezTo>
                    <a:cubicBezTo>
                      <a:pt x="1688" y="858"/>
                      <a:pt x="1736" y="786"/>
                      <a:pt x="1760" y="738"/>
                    </a:cubicBezTo>
                    <a:cubicBezTo>
                      <a:pt x="1942" y="283"/>
                      <a:pt x="1452" y="0"/>
                      <a:pt x="9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8"/>
              <p:cNvSpPr/>
              <p:nvPr/>
            </p:nvSpPr>
            <p:spPr>
              <a:xfrm>
                <a:off x="2198325" y="2743175"/>
                <a:ext cx="39625" cy="3045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18" extrusionOk="0">
                    <a:moveTo>
                      <a:pt x="697" y="1"/>
                    </a:moveTo>
                    <a:cubicBezTo>
                      <a:pt x="459" y="1"/>
                      <a:pt x="234" y="149"/>
                      <a:pt x="144" y="365"/>
                    </a:cubicBezTo>
                    <a:cubicBezTo>
                      <a:pt x="0" y="676"/>
                      <a:pt x="144" y="1012"/>
                      <a:pt x="432" y="1156"/>
                    </a:cubicBezTo>
                    <a:cubicBezTo>
                      <a:pt x="527" y="1199"/>
                      <a:pt x="618" y="1218"/>
                      <a:pt x="702" y="1218"/>
                    </a:cubicBezTo>
                    <a:cubicBezTo>
                      <a:pt x="1283" y="1218"/>
                      <a:pt x="1584" y="325"/>
                      <a:pt x="936" y="53"/>
                    </a:cubicBezTo>
                    <a:cubicBezTo>
                      <a:pt x="858" y="17"/>
                      <a:pt x="777" y="1"/>
                      <a:pt x="6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53" t="9276" b="7241"/>
          <a:stretch/>
        </p:blipFill>
        <p:spPr>
          <a:xfrm>
            <a:off x="6484403" y="1920777"/>
            <a:ext cx="2204841" cy="2580421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20410"/>
          <a:stretch/>
        </p:blipFill>
        <p:spPr>
          <a:xfrm>
            <a:off x="150604" y="2205944"/>
            <a:ext cx="2125385" cy="2255471"/>
          </a:xfrm>
          <a:prstGeom prst="rect">
            <a:avLst/>
          </a:prstGeom>
          <a:solidFill>
            <a:srgbClr val="7F9A71"/>
          </a:solidFill>
          <a:ln w="19050">
            <a:solidFill>
              <a:srgbClr val="7F9A7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1243" y="196264"/>
            <a:ext cx="1746554" cy="2057687"/>
          </a:xfrm>
          <a:prstGeom prst="rect">
            <a:avLst/>
          </a:prstGeom>
          <a:solidFill>
            <a:schemeClr val="accent1"/>
          </a:solidFill>
          <a:ln w="19050">
            <a:solidFill>
              <a:srgbClr val="B80E0F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358" y="2451214"/>
            <a:ext cx="1912913" cy="2182557"/>
          </a:xfrm>
          <a:prstGeom prst="rect">
            <a:avLst/>
          </a:prstGeom>
          <a:ln w="12700">
            <a:solidFill>
              <a:srgbClr val="64969F"/>
            </a:solidFill>
          </a:ln>
        </p:spPr>
      </p:pic>
    </p:spTree>
    <p:extLst>
      <p:ext uri="{BB962C8B-B14F-4D97-AF65-F5344CB8AC3E}">
        <p14:creationId xmlns:p14="http://schemas.microsoft.com/office/powerpoint/2010/main" val="13086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p56"/>
          <p:cNvSpPr txBox="1">
            <a:spLocks noGrp="1"/>
          </p:cNvSpPr>
          <p:nvPr>
            <p:ph type="title"/>
          </p:nvPr>
        </p:nvSpPr>
        <p:spPr>
          <a:xfrm>
            <a:off x="514351" y="281846"/>
            <a:ext cx="7797662" cy="8639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chemeClr val="tx1"/>
                </a:solidFill>
                <a:latin typeface="Changa One"/>
                <a:ea typeface="Changa One"/>
                <a:cs typeface="Changa One"/>
                <a:sym typeface="Changa One"/>
              </a:rPr>
              <a:t>MARDI 17 MAI</a:t>
            </a:r>
          </a:p>
        </p:txBody>
      </p:sp>
      <p:sp>
        <p:nvSpPr>
          <p:cNvPr id="2255" name="Google Shape;2255;p56"/>
          <p:cNvSpPr txBox="1"/>
          <p:nvPr/>
        </p:nvSpPr>
        <p:spPr>
          <a:xfrm>
            <a:off x="354987" y="1185999"/>
            <a:ext cx="8116389" cy="2952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GRENADE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3600" dirty="0">
              <a:solidFill>
                <a:schemeClr val="dk2"/>
              </a:solidFill>
              <a:latin typeface="Changa One"/>
              <a:ea typeface="Changa One"/>
              <a:cs typeface="Changa One"/>
              <a:sym typeface="Changa On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-Matin: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visite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(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quide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en</a:t>
            </a:r>
            <a:r>
              <a:rPr lang="ro-RO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anglais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) du quartier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Albaicin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-Après-midi :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visite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des Palais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Nazaris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et de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l'enceinte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de 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l'Alhambra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-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Départ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vers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Ronalhambra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unesco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da à 18h30. Retour </a:t>
            </a:r>
            <a:r>
              <a:rPr lang="en-GB" sz="2400" dirty="0" err="1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prévu</a:t>
            </a:r>
            <a:r>
              <a:rPr lang="en-GB" sz="2400" dirty="0">
                <a:solidFill>
                  <a:schemeClr val="dk2"/>
                </a:solidFill>
                <a:latin typeface="Changa One"/>
                <a:ea typeface="Changa One"/>
                <a:cs typeface="Changa One"/>
                <a:sym typeface="Changa One"/>
              </a:rPr>
              <a:t> à Ronda à 21h00.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9215" b="7327"/>
          <a:stretch/>
        </p:blipFill>
        <p:spPr>
          <a:xfrm>
            <a:off x="5766620" y="241667"/>
            <a:ext cx="2485103" cy="2035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97" y="899652"/>
            <a:ext cx="1949425" cy="1325511"/>
          </a:xfrm>
          <a:prstGeom prst="rect">
            <a:avLst/>
          </a:prstGeom>
          <a:ln w="127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725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57"/>
          <p:cNvSpPr txBox="1">
            <a:spLocks noGrp="1"/>
          </p:cNvSpPr>
          <p:nvPr>
            <p:ph type="title"/>
          </p:nvPr>
        </p:nvSpPr>
        <p:spPr>
          <a:xfrm>
            <a:off x="3671678" y="946985"/>
            <a:ext cx="495182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Le </a:t>
            </a:r>
            <a:r>
              <a:rPr lang="en-US" sz="6000" dirty="0" err="1"/>
              <a:t>troisieme</a:t>
            </a:r>
            <a:r>
              <a:rPr lang="en-US" sz="6000" dirty="0"/>
              <a:t> jour</a:t>
            </a:r>
            <a:endParaRPr dirty="0"/>
          </a:p>
        </p:txBody>
      </p:sp>
      <p:sp>
        <p:nvSpPr>
          <p:cNvPr id="2353" name="Google Shape;2353;p57"/>
          <p:cNvSpPr txBox="1">
            <a:spLocks noGrp="1"/>
          </p:cNvSpPr>
          <p:nvPr>
            <p:ph type="title" idx="2"/>
          </p:nvPr>
        </p:nvSpPr>
        <p:spPr>
          <a:xfrm>
            <a:off x="3640968" y="1735621"/>
            <a:ext cx="1482300" cy="12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2355" name="Google Shape;2355;p57"/>
          <p:cNvSpPr/>
          <p:nvPr/>
        </p:nvSpPr>
        <p:spPr>
          <a:xfrm>
            <a:off x="1078143" y="4017911"/>
            <a:ext cx="250750" cy="392754"/>
          </a:xfrm>
          <a:custGeom>
            <a:avLst/>
            <a:gdLst/>
            <a:ahLst/>
            <a:cxnLst/>
            <a:rect l="l" t="t" r="r" b="b"/>
            <a:pathLst>
              <a:path w="9703" h="15198" extrusionOk="0">
                <a:moveTo>
                  <a:pt x="6907" y="14257"/>
                </a:moveTo>
                <a:cubicBezTo>
                  <a:pt x="6895" y="14316"/>
                  <a:pt x="6906" y="14377"/>
                  <a:pt x="6938" y="14377"/>
                </a:cubicBezTo>
                <a:cubicBezTo>
                  <a:pt x="6948" y="14377"/>
                  <a:pt x="6960" y="14371"/>
                  <a:pt x="6974" y="14357"/>
                </a:cubicBezTo>
                <a:lnTo>
                  <a:pt x="6907" y="14257"/>
                </a:lnTo>
                <a:close/>
                <a:moveTo>
                  <a:pt x="4149" y="0"/>
                </a:moveTo>
                <a:cubicBezTo>
                  <a:pt x="4066" y="0"/>
                  <a:pt x="3984" y="28"/>
                  <a:pt x="3926" y="91"/>
                </a:cubicBezTo>
                <a:cubicBezTo>
                  <a:pt x="3740" y="290"/>
                  <a:pt x="3718" y="605"/>
                  <a:pt x="3591" y="855"/>
                </a:cubicBezTo>
                <a:cubicBezTo>
                  <a:pt x="3508" y="1022"/>
                  <a:pt x="3358" y="1146"/>
                  <a:pt x="3198" y="1146"/>
                </a:cubicBezTo>
                <a:cubicBezTo>
                  <a:pt x="3128" y="1146"/>
                  <a:pt x="3057" y="1122"/>
                  <a:pt x="2988" y="1067"/>
                </a:cubicBezTo>
                <a:cubicBezTo>
                  <a:pt x="2849" y="956"/>
                  <a:pt x="2735" y="789"/>
                  <a:pt x="2568" y="748"/>
                </a:cubicBezTo>
                <a:lnTo>
                  <a:pt x="2568" y="748"/>
                </a:lnTo>
                <a:cubicBezTo>
                  <a:pt x="2464" y="1079"/>
                  <a:pt x="2514" y="1439"/>
                  <a:pt x="2707" y="1730"/>
                </a:cubicBezTo>
                <a:cubicBezTo>
                  <a:pt x="2783" y="1837"/>
                  <a:pt x="2877" y="1929"/>
                  <a:pt x="2941" y="2049"/>
                </a:cubicBezTo>
                <a:cubicBezTo>
                  <a:pt x="3004" y="2166"/>
                  <a:pt x="3029" y="2324"/>
                  <a:pt x="2956" y="2434"/>
                </a:cubicBezTo>
                <a:cubicBezTo>
                  <a:pt x="2609" y="2330"/>
                  <a:pt x="2287" y="2156"/>
                  <a:pt x="2009" y="1926"/>
                </a:cubicBezTo>
                <a:lnTo>
                  <a:pt x="2009" y="1926"/>
                </a:lnTo>
                <a:cubicBezTo>
                  <a:pt x="1958" y="2295"/>
                  <a:pt x="2186" y="2684"/>
                  <a:pt x="2511" y="2788"/>
                </a:cubicBezTo>
                <a:cubicBezTo>
                  <a:pt x="2631" y="2829"/>
                  <a:pt x="2767" y="2835"/>
                  <a:pt x="2858" y="2927"/>
                </a:cubicBezTo>
                <a:cubicBezTo>
                  <a:pt x="2972" y="3034"/>
                  <a:pt x="2985" y="3224"/>
                  <a:pt x="2953" y="3382"/>
                </a:cubicBezTo>
                <a:cubicBezTo>
                  <a:pt x="2887" y="3735"/>
                  <a:pt x="2637" y="4042"/>
                  <a:pt x="2322" y="4152"/>
                </a:cubicBezTo>
                <a:cubicBezTo>
                  <a:pt x="2126" y="3991"/>
                  <a:pt x="1914" y="3852"/>
                  <a:pt x="1687" y="3732"/>
                </a:cubicBezTo>
                <a:lnTo>
                  <a:pt x="1687" y="3732"/>
                </a:lnTo>
                <a:cubicBezTo>
                  <a:pt x="1630" y="3909"/>
                  <a:pt x="1703" y="4127"/>
                  <a:pt x="1854" y="4219"/>
                </a:cubicBezTo>
                <a:cubicBezTo>
                  <a:pt x="1781" y="4402"/>
                  <a:pt x="1766" y="4604"/>
                  <a:pt x="1807" y="4793"/>
                </a:cubicBezTo>
                <a:cubicBezTo>
                  <a:pt x="1425" y="4784"/>
                  <a:pt x="1061" y="4623"/>
                  <a:pt x="796" y="4345"/>
                </a:cubicBezTo>
                <a:lnTo>
                  <a:pt x="796" y="4345"/>
                </a:lnTo>
                <a:cubicBezTo>
                  <a:pt x="749" y="4654"/>
                  <a:pt x="704" y="5005"/>
                  <a:pt x="878" y="5255"/>
                </a:cubicBezTo>
                <a:cubicBezTo>
                  <a:pt x="963" y="5375"/>
                  <a:pt x="1096" y="5473"/>
                  <a:pt x="1112" y="5624"/>
                </a:cubicBezTo>
                <a:cubicBezTo>
                  <a:pt x="1137" y="5848"/>
                  <a:pt x="891" y="5984"/>
                  <a:pt x="695" y="6050"/>
                </a:cubicBezTo>
                <a:cubicBezTo>
                  <a:pt x="835" y="6185"/>
                  <a:pt x="1026" y="6229"/>
                  <a:pt x="1216" y="6229"/>
                </a:cubicBezTo>
                <a:cubicBezTo>
                  <a:pt x="1266" y="6229"/>
                  <a:pt x="1316" y="6226"/>
                  <a:pt x="1365" y="6221"/>
                </a:cubicBezTo>
                <a:cubicBezTo>
                  <a:pt x="1569" y="6197"/>
                  <a:pt x="1770" y="6144"/>
                  <a:pt x="1974" y="6144"/>
                </a:cubicBezTo>
                <a:cubicBezTo>
                  <a:pt x="2006" y="6144"/>
                  <a:pt x="2039" y="6145"/>
                  <a:pt x="2072" y="6148"/>
                </a:cubicBezTo>
                <a:cubicBezTo>
                  <a:pt x="2334" y="6171"/>
                  <a:pt x="2634" y="6420"/>
                  <a:pt x="2540" y="6688"/>
                </a:cubicBezTo>
                <a:cubicBezTo>
                  <a:pt x="2502" y="6805"/>
                  <a:pt x="2401" y="6878"/>
                  <a:pt x="2303" y="6941"/>
                </a:cubicBezTo>
                <a:cubicBezTo>
                  <a:pt x="2050" y="7102"/>
                  <a:pt x="1775" y="7229"/>
                  <a:pt x="1488" y="7314"/>
                </a:cubicBezTo>
                <a:cubicBezTo>
                  <a:pt x="1191" y="7399"/>
                  <a:pt x="840" y="7475"/>
                  <a:pt x="704" y="7775"/>
                </a:cubicBezTo>
                <a:cubicBezTo>
                  <a:pt x="736" y="7857"/>
                  <a:pt x="796" y="7927"/>
                  <a:pt x="872" y="7974"/>
                </a:cubicBezTo>
                <a:cubicBezTo>
                  <a:pt x="749" y="8173"/>
                  <a:pt x="610" y="8359"/>
                  <a:pt x="455" y="8539"/>
                </a:cubicBezTo>
                <a:cubicBezTo>
                  <a:pt x="557" y="8644"/>
                  <a:pt x="699" y="8701"/>
                  <a:pt x="843" y="8701"/>
                </a:cubicBezTo>
                <a:cubicBezTo>
                  <a:pt x="850" y="8701"/>
                  <a:pt x="858" y="8701"/>
                  <a:pt x="866" y="8700"/>
                </a:cubicBezTo>
                <a:lnTo>
                  <a:pt x="866" y="8700"/>
                </a:lnTo>
                <a:cubicBezTo>
                  <a:pt x="487" y="8893"/>
                  <a:pt x="183" y="9209"/>
                  <a:pt x="0" y="9594"/>
                </a:cubicBezTo>
                <a:lnTo>
                  <a:pt x="850" y="9086"/>
                </a:lnTo>
                <a:cubicBezTo>
                  <a:pt x="944" y="9027"/>
                  <a:pt x="1066" y="8976"/>
                  <a:pt x="1172" y="8976"/>
                </a:cubicBezTo>
                <a:cubicBezTo>
                  <a:pt x="1254" y="8976"/>
                  <a:pt x="1326" y="9007"/>
                  <a:pt x="1368" y="9089"/>
                </a:cubicBezTo>
                <a:cubicBezTo>
                  <a:pt x="1412" y="9168"/>
                  <a:pt x="1396" y="9272"/>
                  <a:pt x="1428" y="9357"/>
                </a:cubicBezTo>
                <a:cubicBezTo>
                  <a:pt x="1529" y="9632"/>
                  <a:pt x="1962" y="9556"/>
                  <a:pt x="2088" y="9815"/>
                </a:cubicBezTo>
                <a:cubicBezTo>
                  <a:pt x="2161" y="9967"/>
                  <a:pt x="2091" y="10150"/>
                  <a:pt x="2022" y="10302"/>
                </a:cubicBezTo>
                <a:lnTo>
                  <a:pt x="1633" y="11151"/>
                </a:lnTo>
                <a:cubicBezTo>
                  <a:pt x="1788" y="11139"/>
                  <a:pt x="1939" y="11098"/>
                  <a:pt x="2078" y="11031"/>
                </a:cubicBezTo>
                <a:lnTo>
                  <a:pt x="2078" y="11031"/>
                </a:lnTo>
                <a:cubicBezTo>
                  <a:pt x="2069" y="11202"/>
                  <a:pt x="2195" y="11344"/>
                  <a:pt x="2214" y="11514"/>
                </a:cubicBezTo>
                <a:cubicBezTo>
                  <a:pt x="2230" y="11663"/>
                  <a:pt x="2161" y="11805"/>
                  <a:pt x="2123" y="11950"/>
                </a:cubicBezTo>
                <a:cubicBezTo>
                  <a:pt x="2088" y="12099"/>
                  <a:pt x="2116" y="12291"/>
                  <a:pt x="2246" y="12339"/>
                </a:cubicBezTo>
                <a:cubicBezTo>
                  <a:pt x="2435" y="12301"/>
                  <a:pt x="2584" y="12140"/>
                  <a:pt x="2767" y="12067"/>
                </a:cubicBezTo>
                <a:cubicBezTo>
                  <a:pt x="2808" y="12051"/>
                  <a:pt x="2854" y="12044"/>
                  <a:pt x="2900" y="12044"/>
                </a:cubicBezTo>
                <a:cubicBezTo>
                  <a:pt x="3057" y="12044"/>
                  <a:pt x="3216" y="12134"/>
                  <a:pt x="3209" y="12298"/>
                </a:cubicBezTo>
                <a:cubicBezTo>
                  <a:pt x="3196" y="12683"/>
                  <a:pt x="2979" y="12825"/>
                  <a:pt x="3124" y="13245"/>
                </a:cubicBezTo>
                <a:cubicBezTo>
                  <a:pt x="3150" y="13324"/>
                  <a:pt x="3608" y="13928"/>
                  <a:pt x="3705" y="13928"/>
                </a:cubicBezTo>
                <a:cubicBezTo>
                  <a:pt x="3713" y="13928"/>
                  <a:pt x="3718" y="13924"/>
                  <a:pt x="3721" y="13915"/>
                </a:cubicBezTo>
                <a:cubicBezTo>
                  <a:pt x="3812" y="13567"/>
                  <a:pt x="3954" y="13239"/>
                  <a:pt x="4138" y="12933"/>
                </a:cubicBezTo>
                <a:lnTo>
                  <a:pt x="4138" y="12933"/>
                </a:lnTo>
                <a:cubicBezTo>
                  <a:pt x="4248" y="13236"/>
                  <a:pt x="4198" y="13577"/>
                  <a:pt x="4005" y="13836"/>
                </a:cubicBezTo>
                <a:cubicBezTo>
                  <a:pt x="4191" y="13842"/>
                  <a:pt x="4368" y="13921"/>
                  <a:pt x="4498" y="14051"/>
                </a:cubicBezTo>
                <a:cubicBezTo>
                  <a:pt x="4220" y="14335"/>
                  <a:pt x="4176" y="14859"/>
                  <a:pt x="4400" y="15197"/>
                </a:cubicBezTo>
                <a:cubicBezTo>
                  <a:pt x="4851" y="14963"/>
                  <a:pt x="5180" y="14461"/>
                  <a:pt x="5240" y="13912"/>
                </a:cubicBezTo>
                <a:lnTo>
                  <a:pt x="5398" y="14496"/>
                </a:lnTo>
                <a:lnTo>
                  <a:pt x="6620" y="14840"/>
                </a:lnTo>
                <a:cubicBezTo>
                  <a:pt x="6535" y="14464"/>
                  <a:pt x="6503" y="14079"/>
                  <a:pt x="6532" y="13697"/>
                </a:cubicBezTo>
                <a:lnTo>
                  <a:pt x="6532" y="13697"/>
                </a:lnTo>
                <a:lnTo>
                  <a:pt x="6907" y="14257"/>
                </a:lnTo>
                <a:lnTo>
                  <a:pt x="6907" y="14257"/>
                </a:lnTo>
                <a:cubicBezTo>
                  <a:pt x="6918" y="14204"/>
                  <a:pt x="6948" y="14153"/>
                  <a:pt x="6998" y="14153"/>
                </a:cubicBezTo>
                <a:cubicBezTo>
                  <a:pt x="7004" y="14153"/>
                  <a:pt x="7009" y="14154"/>
                  <a:pt x="7015" y="14155"/>
                </a:cubicBezTo>
                <a:cubicBezTo>
                  <a:pt x="7154" y="14186"/>
                  <a:pt x="7233" y="14363"/>
                  <a:pt x="7369" y="14398"/>
                </a:cubicBezTo>
                <a:cubicBezTo>
                  <a:pt x="7382" y="14401"/>
                  <a:pt x="7394" y="14403"/>
                  <a:pt x="7407" y="14403"/>
                </a:cubicBezTo>
                <a:cubicBezTo>
                  <a:pt x="7543" y="14403"/>
                  <a:pt x="7651" y="14214"/>
                  <a:pt x="7611" y="14074"/>
                </a:cubicBezTo>
                <a:lnTo>
                  <a:pt x="7611" y="14074"/>
                </a:lnTo>
                <a:cubicBezTo>
                  <a:pt x="7709" y="14224"/>
                  <a:pt x="7877" y="14312"/>
                  <a:pt x="8044" y="14312"/>
                </a:cubicBezTo>
                <a:cubicBezTo>
                  <a:pt x="8115" y="14312"/>
                  <a:pt x="8185" y="14296"/>
                  <a:pt x="8250" y="14262"/>
                </a:cubicBezTo>
                <a:cubicBezTo>
                  <a:pt x="8054" y="13754"/>
                  <a:pt x="7997" y="13201"/>
                  <a:pt x="8086" y="12664"/>
                </a:cubicBezTo>
                <a:lnTo>
                  <a:pt x="8086" y="12664"/>
                </a:lnTo>
                <a:cubicBezTo>
                  <a:pt x="8120" y="12865"/>
                  <a:pt x="8275" y="12954"/>
                  <a:pt x="8449" y="12954"/>
                </a:cubicBezTo>
                <a:cubicBezTo>
                  <a:pt x="8685" y="12954"/>
                  <a:pt x="8956" y="12789"/>
                  <a:pt x="9005" y="12516"/>
                </a:cubicBezTo>
                <a:cubicBezTo>
                  <a:pt x="9090" y="12042"/>
                  <a:pt x="8739" y="11606"/>
                  <a:pt x="8364" y="11363"/>
                </a:cubicBezTo>
                <a:cubicBezTo>
                  <a:pt x="8698" y="11312"/>
                  <a:pt x="9049" y="11252"/>
                  <a:pt x="9311" y="11019"/>
                </a:cubicBezTo>
                <a:cubicBezTo>
                  <a:pt x="9576" y="10785"/>
                  <a:pt x="9703" y="10321"/>
                  <a:pt x="9491" y="10033"/>
                </a:cubicBezTo>
                <a:cubicBezTo>
                  <a:pt x="9185" y="9616"/>
                  <a:pt x="8465" y="9853"/>
                  <a:pt x="8199" y="9401"/>
                </a:cubicBezTo>
                <a:cubicBezTo>
                  <a:pt x="8493" y="9304"/>
                  <a:pt x="8654" y="8880"/>
                  <a:pt x="8512" y="8580"/>
                </a:cubicBezTo>
                <a:cubicBezTo>
                  <a:pt x="8421" y="8391"/>
                  <a:pt x="8226" y="8285"/>
                  <a:pt x="8036" y="8285"/>
                </a:cubicBezTo>
                <a:cubicBezTo>
                  <a:pt x="7924" y="8285"/>
                  <a:pt x="7813" y="8322"/>
                  <a:pt x="7726" y="8400"/>
                </a:cubicBezTo>
                <a:cubicBezTo>
                  <a:pt x="7526" y="8579"/>
                  <a:pt x="7392" y="8938"/>
                  <a:pt x="7159" y="8938"/>
                </a:cubicBezTo>
                <a:cubicBezTo>
                  <a:pt x="7141" y="8938"/>
                  <a:pt x="7123" y="8935"/>
                  <a:pt x="7103" y="8931"/>
                </a:cubicBezTo>
                <a:lnTo>
                  <a:pt x="7043" y="8347"/>
                </a:lnTo>
                <a:cubicBezTo>
                  <a:pt x="6912" y="8199"/>
                  <a:pt x="6738" y="8159"/>
                  <a:pt x="6551" y="8159"/>
                </a:cubicBezTo>
                <a:cubicBezTo>
                  <a:pt x="6356" y="8159"/>
                  <a:pt x="6147" y="8203"/>
                  <a:pt x="5954" y="8217"/>
                </a:cubicBezTo>
                <a:cubicBezTo>
                  <a:pt x="5939" y="8218"/>
                  <a:pt x="5925" y="8219"/>
                  <a:pt x="5911" y="8219"/>
                </a:cubicBezTo>
                <a:cubicBezTo>
                  <a:pt x="5541" y="8219"/>
                  <a:pt x="5089" y="7878"/>
                  <a:pt x="5271" y="7525"/>
                </a:cubicBezTo>
                <a:lnTo>
                  <a:pt x="5271" y="7525"/>
                </a:lnTo>
                <a:cubicBezTo>
                  <a:pt x="5158" y="7581"/>
                  <a:pt x="5035" y="7608"/>
                  <a:pt x="4914" y="7608"/>
                </a:cubicBezTo>
                <a:cubicBezTo>
                  <a:pt x="4711" y="7608"/>
                  <a:pt x="4511" y="7533"/>
                  <a:pt x="4359" y="7386"/>
                </a:cubicBezTo>
                <a:cubicBezTo>
                  <a:pt x="4465" y="7122"/>
                  <a:pt x="4728" y="6962"/>
                  <a:pt x="4987" y="6962"/>
                </a:cubicBezTo>
                <a:cubicBezTo>
                  <a:pt x="5096" y="6962"/>
                  <a:pt x="5204" y="6991"/>
                  <a:pt x="5300" y="7052"/>
                </a:cubicBezTo>
                <a:cubicBezTo>
                  <a:pt x="5336" y="6820"/>
                  <a:pt x="5526" y="6732"/>
                  <a:pt x="5746" y="6732"/>
                </a:cubicBezTo>
                <a:cubicBezTo>
                  <a:pt x="5913" y="6732"/>
                  <a:pt x="6096" y="6783"/>
                  <a:pt x="6241" y="6862"/>
                </a:cubicBezTo>
                <a:cubicBezTo>
                  <a:pt x="6440" y="6971"/>
                  <a:pt x="6688" y="7082"/>
                  <a:pt x="6900" y="7082"/>
                </a:cubicBezTo>
                <a:cubicBezTo>
                  <a:pt x="7045" y="7082"/>
                  <a:pt x="7174" y="7030"/>
                  <a:pt x="7258" y="6891"/>
                </a:cubicBezTo>
                <a:cubicBezTo>
                  <a:pt x="7546" y="6417"/>
                  <a:pt x="6835" y="5608"/>
                  <a:pt x="7258" y="5280"/>
                </a:cubicBezTo>
                <a:cubicBezTo>
                  <a:pt x="7215" y="5249"/>
                  <a:pt x="7174" y="5236"/>
                  <a:pt x="7132" y="5236"/>
                </a:cubicBezTo>
                <a:cubicBezTo>
                  <a:pt x="6881" y="5236"/>
                  <a:pt x="6649" y="5728"/>
                  <a:pt x="6342" y="5763"/>
                </a:cubicBezTo>
                <a:cubicBezTo>
                  <a:pt x="6331" y="5764"/>
                  <a:pt x="6320" y="5765"/>
                  <a:pt x="6309" y="5765"/>
                </a:cubicBezTo>
                <a:cubicBezTo>
                  <a:pt x="6043" y="5765"/>
                  <a:pt x="5869" y="5372"/>
                  <a:pt x="5954" y="5081"/>
                </a:cubicBezTo>
                <a:cubicBezTo>
                  <a:pt x="6042" y="4778"/>
                  <a:pt x="6301" y="4579"/>
                  <a:pt x="6538" y="4399"/>
                </a:cubicBezTo>
                <a:lnTo>
                  <a:pt x="5783" y="3827"/>
                </a:lnTo>
                <a:cubicBezTo>
                  <a:pt x="6390" y="3480"/>
                  <a:pt x="6870" y="2864"/>
                  <a:pt x="7094" y="2147"/>
                </a:cubicBezTo>
                <a:cubicBezTo>
                  <a:pt x="7081" y="1935"/>
                  <a:pt x="6922" y="1850"/>
                  <a:pt x="6730" y="1850"/>
                </a:cubicBezTo>
                <a:cubicBezTo>
                  <a:pt x="6549" y="1850"/>
                  <a:pt x="6338" y="1926"/>
                  <a:pt x="6191" y="2043"/>
                </a:cubicBezTo>
                <a:cubicBezTo>
                  <a:pt x="5994" y="2197"/>
                  <a:pt x="5726" y="2362"/>
                  <a:pt x="5505" y="2362"/>
                </a:cubicBezTo>
                <a:cubicBezTo>
                  <a:pt x="5389" y="2362"/>
                  <a:pt x="5286" y="2315"/>
                  <a:pt x="5215" y="2197"/>
                </a:cubicBezTo>
                <a:cubicBezTo>
                  <a:pt x="5433" y="1992"/>
                  <a:pt x="5584" y="1727"/>
                  <a:pt x="5650" y="1436"/>
                </a:cubicBezTo>
                <a:cubicBezTo>
                  <a:pt x="5593" y="1356"/>
                  <a:pt x="5518" y="1325"/>
                  <a:pt x="5434" y="1325"/>
                </a:cubicBezTo>
                <a:cubicBezTo>
                  <a:pt x="5164" y="1325"/>
                  <a:pt x="4791" y="1644"/>
                  <a:pt x="4535" y="1644"/>
                </a:cubicBezTo>
                <a:cubicBezTo>
                  <a:pt x="4450" y="1644"/>
                  <a:pt x="4378" y="1609"/>
                  <a:pt x="4327" y="1515"/>
                </a:cubicBezTo>
                <a:cubicBezTo>
                  <a:pt x="4194" y="1275"/>
                  <a:pt x="4444" y="1010"/>
                  <a:pt x="4570" y="770"/>
                </a:cubicBezTo>
                <a:cubicBezTo>
                  <a:pt x="4675" y="577"/>
                  <a:pt x="4613" y="243"/>
                  <a:pt x="4513" y="243"/>
                </a:cubicBezTo>
                <a:cubicBezTo>
                  <a:pt x="4488" y="243"/>
                  <a:pt x="4462" y="262"/>
                  <a:pt x="4435" y="309"/>
                </a:cubicBezTo>
                <a:cubicBezTo>
                  <a:pt x="4506" y="129"/>
                  <a:pt x="4327" y="0"/>
                  <a:pt x="41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6" name="Google Shape;2356;p57"/>
          <p:cNvGrpSpPr/>
          <p:nvPr/>
        </p:nvGrpSpPr>
        <p:grpSpPr>
          <a:xfrm>
            <a:off x="380111" y="3847532"/>
            <a:ext cx="1535225" cy="1054632"/>
            <a:chOff x="380111" y="3847532"/>
            <a:chExt cx="1535225" cy="1054632"/>
          </a:xfrm>
        </p:grpSpPr>
        <p:grpSp>
          <p:nvGrpSpPr>
            <p:cNvPr id="2357" name="Google Shape;2357;p57"/>
            <p:cNvGrpSpPr/>
            <p:nvPr/>
          </p:nvGrpSpPr>
          <p:grpSpPr>
            <a:xfrm>
              <a:off x="380111" y="3984368"/>
              <a:ext cx="1115931" cy="852234"/>
              <a:chOff x="380111" y="3984368"/>
              <a:chExt cx="1115931" cy="852234"/>
            </a:xfrm>
          </p:grpSpPr>
          <p:sp>
            <p:nvSpPr>
              <p:cNvPr id="2358" name="Google Shape;2358;p57"/>
              <p:cNvSpPr/>
              <p:nvPr/>
            </p:nvSpPr>
            <p:spPr>
              <a:xfrm>
                <a:off x="380111" y="4640638"/>
                <a:ext cx="1115931" cy="195964"/>
              </a:xfrm>
              <a:custGeom>
                <a:avLst/>
                <a:gdLst/>
                <a:ahLst/>
                <a:cxnLst/>
                <a:rect l="l" t="t" r="r" b="b"/>
                <a:pathLst>
                  <a:path w="43182" h="7583" extrusionOk="0">
                    <a:moveTo>
                      <a:pt x="23814" y="1"/>
                    </a:moveTo>
                    <a:cubicBezTo>
                      <a:pt x="23422" y="1"/>
                      <a:pt x="23029" y="5"/>
                      <a:pt x="22637" y="13"/>
                    </a:cubicBezTo>
                    <a:cubicBezTo>
                      <a:pt x="18171" y="108"/>
                      <a:pt x="14315" y="989"/>
                      <a:pt x="10044" y="2315"/>
                    </a:cubicBezTo>
                    <a:lnTo>
                      <a:pt x="5620" y="3686"/>
                    </a:lnTo>
                    <a:cubicBezTo>
                      <a:pt x="3709" y="4280"/>
                      <a:pt x="1785" y="4880"/>
                      <a:pt x="1" y="5837"/>
                    </a:cubicBezTo>
                    <a:cubicBezTo>
                      <a:pt x="6603" y="7002"/>
                      <a:pt x="13278" y="7583"/>
                      <a:pt x="19952" y="7583"/>
                    </a:cubicBezTo>
                    <a:cubicBezTo>
                      <a:pt x="27738" y="7583"/>
                      <a:pt x="35522" y="6791"/>
                      <a:pt x="43182" y="5212"/>
                    </a:cubicBezTo>
                    <a:cubicBezTo>
                      <a:pt x="41704" y="4324"/>
                      <a:pt x="40062" y="3740"/>
                      <a:pt x="38356" y="3493"/>
                    </a:cubicBezTo>
                    <a:lnTo>
                      <a:pt x="38994" y="2770"/>
                    </a:lnTo>
                    <a:cubicBezTo>
                      <a:pt x="38925" y="2135"/>
                      <a:pt x="38242" y="1854"/>
                      <a:pt x="37677" y="1712"/>
                    </a:cubicBezTo>
                    <a:cubicBezTo>
                      <a:pt x="33140" y="573"/>
                      <a:pt x="28486" y="1"/>
                      <a:pt x="23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9" name="Google Shape;2359;p57"/>
              <p:cNvSpPr/>
              <p:nvPr/>
            </p:nvSpPr>
            <p:spPr>
              <a:xfrm>
                <a:off x="619387" y="4671649"/>
                <a:ext cx="778479" cy="137534"/>
              </a:xfrm>
              <a:custGeom>
                <a:avLst/>
                <a:gdLst/>
                <a:ahLst/>
                <a:cxnLst/>
                <a:rect l="l" t="t" r="r" b="b"/>
                <a:pathLst>
                  <a:path w="30124" h="5322" extrusionOk="0">
                    <a:moveTo>
                      <a:pt x="14347" y="0"/>
                    </a:moveTo>
                    <a:cubicBezTo>
                      <a:pt x="13371" y="0"/>
                      <a:pt x="12397" y="50"/>
                      <a:pt x="11439" y="120"/>
                    </a:cubicBezTo>
                    <a:cubicBezTo>
                      <a:pt x="9796" y="237"/>
                      <a:pt x="8138" y="392"/>
                      <a:pt x="6578" y="967"/>
                    </a:cubicBezTo>
                    <a:cubicBezTo>
                      <a:pt x="6205" y="1106"/>
                      <a:pt x="5839" y="1267"/>
                      <a:pt x="5523" y="1526"/>
                    </a:cubicBezTo>
                    <a:cubicBezTo>
                      <a:pt x="5308" y="1703"/>
                      <a:pt x="5125" y="1924"/>
                      <a:pt x="4904" y="2094"/>
                    </a:cubicBezTo>
                    <a:cubicBezTo>
                      <a:pt x="4528" y="2391"/>
                      <a:pt x="4070" y="2530"/>
                      <a:pt x="3622" y="2657"/>
                    </a:cubicBezTo>
                    <a:cubicBezTo>
                      <a:pt x="2794" y="2887"/>
                      <a:pt x="1960" y="3083"/>
                      <a:pt x="1117" y="3247"/>
                    </a:cubicBezTo>
                    <a:cubicBezTo>
                      <a:pt x="905" y="3288"/>
                      <a:pt x="201" y="3282"/>
                      <a:pt x="103" y="3516"/>
                    </a:cubicBezTo>
                    <a:cubicBezTo>
                      <a:pt x="0" y="3766"/>
                      <a:pt x="202" y="3813"/>
                      <a:pt x="412" y="3813"/>
                    </a:cubicBezTo>
                    <a:cubicBezTo>
                      <a:pt x="530" y="3813"/>
                      <a:pt x="650" y="3798"/>
                      <a:pt x="719" y="3797"/>
                    </a:cubicBezTo>
                    <a:cubicBezTo>
                      <a:pt x="1849" y="3779"/>
                      <a:pt x="3000" y="3490"/>
                      <a:pt x="4134" y="3490"/>
                    </a:cubicBezTo>
                    <a:cubicBezTo>
                      <a:pt x="4645" y="3490"/>
                      <a:pt x="5152" y="3549"/>
                      <a:pt x="5652" y="3718"/>
                    </a:cubicBezTo>
                    <a:cubicBezTo>
                      <a:pt x="5485" y="3730"/>
                      <a:pt x="5447" y="4018"/>
                      <a:pt x="5567" y="4147"/>
                    </a:cubicBezTo>
                    <a:cubicBezTo>
                      <a:pt x="5687" y="4277"/>
                      <a:pt x="5874" y="4289"/>
                      <a:pt x="6041" y="4293"/>
                    </a:cubicBezTo>
                    <a:cubicBezTo>
                      <a:pt x="7911" y="4331"/>
                      <a:pt x="9777" y="4365"/>
                      <a:pt x="11644" y="4394"/>
                    </a:cubicBezTo>
                    <a:cubicBezTo>
                      <a:pt x="11757" y="4396"/>
                      <a:pt x="11871" y="4396"/>
                      <a:pt x="11984" y="4396"/>
                    </a:cubicBezTo>
                    <a:cubicBezTo>
                      <a:pt x="12660" y="4396"/>
                      <a:pt x="13336" y="4364"/>
                      <a:pt x="14010" y="4302"/>
                    </a:cubicBezTo>
                    <a:cubicBezTo>
                      <a:pt x="14061" y="4297"/>
                      <a:pt x="14112" y="4295"/>
                      <a:pt x="14163" y="4295"/>
                    </a:cubicBezTo>
                    <a:cubicBezTo>
                      <a:pt x="14840" y="4295"/>
                      <a:pt x="15452" y="4678"/>
                      <a:pt x="16119" y="4678"/>
                    </a:cubicBezTo>
                    <a:cubicBezTo>
                      <a:pt x="16321" y="4728"/>
                      <a:pt x="16520" y="4779"/>
                      <a:pt x="16723" y="4826"/>
                    </a:cubicBezTo>
                    <a:cubicBezTo>
                      <a:pt x="17417" y="4987"/>
                      <a:pt x="18122" y="5107"/>
                      <a:pt x="18829" y="5193"/>
                    </a:cubicBezTo>
                    <a:cubicBezTo>
                      <a:pt x="19573" y="5277"/>
                      <a:pt x="20318" y="5321"/>
                      <a:pt x="21065" y="5321"/>
                    </a:cubicBezTo>
                    <a:cubicBezTo>
                      <a:pt x="21159" y="5321"/>
                      <a:pt x="21252" y="5321"/>
                      <a:pt x="21346" y="5319"/>
                    </a:cubicBezTo>
                    <a:cubicBezTo>
                      <a:pt x="23838" y="5294"/>
                      <a:pt x="26305" y="4820"/>
                      <a:pt x="28759" y="4349"/>
                    </a:cubicBezTo>
                    <a:cubicBezTo>
                      <a:pt x="29242" y="4258"/>
                      <a:pt x="29744" y="4154"/>
                      <a:pt x="30123" y="3809"/>
                    </a:cubicBezTo>
                    <a:cubicBezTo>
                      <a:pt x="29546" y="3225"/>
                      <a:pt x="28709" y="3099"/>
                      <a:pt x="27928" y="3004"/>
                    </a:cubicBezTo>
                    <a:lnTo>
                      <a:pt x="26624" y="2840"/>
                    </a:lnTo>
                    <a:lnTo>
                      <a:pt x="27256" y="2401"/>
                    </a:lnTo>
                    <a:cubicBezTo>
                      <a:pt x="26689" y="2062"/>
                      <a:pt x="26042" y="1886"/>
                      <a:pt x="25384" y="1886"/>
                    </a:cubicBezTo>
                    <a:cubicBezTo>
                      <a:pt x="25367" y="1886"/>
                      <a:pt x="25349" y="1886"/>
                      <a:pt x="25332" y="1886"/>
                    </a:cubicBezTo>
                    <a:cubicBezTo>
                      <a:pt x="25397" y="1612"/>
                      <a:pt x="25053" y="1489"/>
                      <a:pt x="24781" y="1489"/>
                    </a:cubicBezTo>
                    <a:cubicBezTo>
                      <a:pt x="24761" y="1489"/>
                      <a:pt x="24741" y="1490"/>
                      <a:pt x="24723" y="1491"/>
                    </a:cubicBezTo>
                    <a:cubicBezTo>
                      <a:pt x="24207" y="1529"/>
                      <a:pt x="23689" y="1551"/>
                      <a:pt x="23172" y="1551"/>
                    </a:cubicBezTo>
                    <a:cubicBezTo>
                      <a:pt x="22191" y="1551"/>
                      <a:pt x="21210" y="1474"/>
                      <a:pt x="20244" y="1292"/>
                    </a:cubicBezTo>
                    <a:cubicBezTo>
                      <a:pt x="19540" y="1160"/>
                      <a:pt x="18845" y="976"/>
                      <a:pt x="18172" y="736"/>
                    </a:cubicBezTo>
                    <a:cubicBezTo>
                      <a:pt x="18273" y="638"/>
                      <a:pt x="18333" y="499"/>
                      <a:pt x="18333" y="357"/>
                    </a:cubicBezTo>
                    <a:cubicBezTo>
                      <a:pt x="17030" y="94"/>
                      <a:pt x="15688" y="0"/>
                      <a:pt x="143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57"/>
              <p:cNvSpPr/>
              <p:nvPr/>
            </p:nvSpPr>
            <p:spPr>
              <a:xfrm>
                <a:off x="605974" y="4282099"/>
                <a:ext cx="546879" cy="484263"/>
              </a:xfrm>
              <a:custGeom>
                <a:avLst/>
                <a:gdLst/>
                <a:ahLst/>
                <a:cxnLst/>
                <a:rect l="l" t="t" r="r" b="b"/>
                <a:pathLst>
                  <a:path w="21162" h="18739" extrusionOk="0">
                    <a:moveTo>
                      <a:pt x="14846" y="1"/>
                    </a:moveTo>
                    <a:cubicBezTo>
                      <a:pt x="14783" y="1"/>
                      <a:pt x="14719" y="4"/>
                      <a:pt x="14655" y="9"/>
                    </a:cubicBezTo>
                    <a:cubicBezTo>
                      <a:pt x="14573" y="15"/>
                      <a:pt x="14472" y="44"/>
                      <a:pt x="14450" y="132"/>
                    </a:cubicBezTo>
                    <a:cubicBezTo>
                      <a:pt x="14440" y="173"/>
                      <a:pt x="14443" y="218"/>
                      <a:pt x="14456" y="259"/>
                    </a:cubicBezTo>
                    <a:cubicBezTo>
                      <a:pt x="14519" y="518"/>
                      <a:pt x="14620" y="780"/>
                      <a:pt x="14582" y="1045"/>
                    </a:cubicBezTo>
                    <a:cubicBezTo>
                      <a:pt x="14551" y="1259"/>
                      <a:pt x="14368" y="1463"/>
                      <a:pt x="14184" y="1463"/>
                    </a:cubicBezTo>
                    <a:cubicBezTo>
                      <a:pt x="14142" y="1463"/>
                      <a:pt x="14101" y="1453"/>
                      <a:pt x="14061" y="1430"/>
                    </a:cubicBezTo>
                    <a:cubicBezTo>
                      <a:pt x="13947" y="1364"/>
                      <a:pt x="13891" y="1225"/>
                      <a:pt x="13843" y="1096"/>
                    </a:cubicBezTo>
                    <a:lnTo>
                      <a:pt x="13647" y="590"/>
                    </a:lnTo>
                    <a:cubicBezTo>
                      <a:pt x="13619" y="514"/>
                      <a:pt x="13584" y="432"/>
                      <a:pt x="13512" y="407"/>
                    </a:cubicBezTo>
                    <a:cubicBezTo>
                      <a:pt x="13496" y="401"/>
                      <a:pt x="13480" y="398"/>
                      <a:pt x="13463" y="398"/>
                    </a:cubicBezTo>
                    <a:cubicBezTo>
                      <a:pt x="13423" y="398"/>
                      <a:pt x="13382" y="414"/>
                      <a:pt x="13344" y="429"/>
                    </a:cubicBezTo>
                    <a:lnTo>
                      <a:pt x="12397" y="792"/>
                    </a:lnTo>
                    <a:cubicBezTo>
                      <a:pt x="12359" y="972"/>
                      <a:pt x="12495" y="1134"/>
                      <a:pt x="12611" y="1266"/>
                    </a:cubicBezTo>
                    <a:cubicBezTo>
                      <a:pt x="13786" y="2602"/>
                      <a:pt x="13917" y="5218"/>
                      <a:pt x="11848" y="5218"/>
                    </a:cubicBezTo>
                    <a:cubicBezTo>
                      <a:pt x="11803" y="5218"/>
                      <a:pt x="11758" y="5217"/>
                      <a:pt x="11711" y="5214"/>
                    </a:cubicBezTo>
                    <a:cubicBezTo>
                      <a:pt x="10312" y="5141"/>
                      <a:pt x="9238" y="3799"/>
                      <a:pt x="9791" y="2286"/>
                    </a:cubicBezTo>
                    <a:cubicBezTo>
                      <a:pt x="9816" y="2220"/>
                      <a:pt x="9845" y="2141"/>
                      <a:pt x="9819" y="2075"/>
                    </a:cubicBezTo>
                    <a:cubicBezTo>
                      <a:pt x="9788" y="1996"/>
                      <a:pt x="9696" y="1967"/>
                      <a:pt x="9617" y="1958"/>
                    </a:cubicBezTo>
                    <a:cubicBezTo>
                      <a:pt x="9493" y="1940"/>
                      <a:pt x="9384" y="1929"/>
                      <a:pt x="9288" y="1929"/>
                    </a:cubicBezTo>
                    <a:cubicBezTo>
                      <a:pt x="8909" y="1929"/>
                      <a:pt x="8728" y="2097"/>
                      <a:pt x="8644" y="2668"/>
                    </a:cubicBezTo>
                    <a:cubicBezTo>
                      <a:pt x="8477" y="3805"/>
                      <a:pt x="8840" y="4835"/>
                      <a:pt x="9472" y="5719"/>
                    </a:cubicBezTo>
                    <a:cubicBezTo>
                      <a:pt x="10047" y="6525"/>
                      <a:pt x="11155" y="6398"/>
                      <a:pt x="11803" y="7144"/>
                    </a:cubicBezTo>
                    <a:cubicBezTo>
                      <a:pt x="12229" y="7640"/>
                      <a:pt x="12330" y="8391"/>
                      <a:pt x="12217" y="9058"/>
                    </a:cubicBezTo>
                    <a:cubicBezTo>
                      <a:pt x="12100" y="9727"/>
                      <a:pt x="11797" y="10337"/>
                      <a:pt x="11496" y="10934"/>
                    </a:cubicBezTo>
                    <a:cubicBezTo>
                      <a:pt x="11380" y="11164"/>
                      <a:pt x="11256" y="11404"/>
                      <a:pt x="11054" y="11543"/>
                    </a:cubicBezTo>
                    <a:cubicBezTo>
                      <a:pt x="10858" y="11679"/>
                      <a:pt x="10625" y="11698"/>
                      <a:pt x="10390" y="11698"/>
                    </a:cubicBezTo>
                    <a:cubicBezTo>
                      <a:pt x="10297" y="11698"/>
                      <a:pt x="10203" y="11695"/>
                      <a:pt x="10110" y="11695"/>
                    </a:cubicBezTo>
                    <a:cubicBezTo>
                      <a:pt x="10099" y="11695"/>
                      <a:pt x="10087" y="11695"/>
                      <a:pt x="10075" y="11695"/>
                    </a:cubicBezTo>
                    <a:cubicBezTo>
                      <a:pt x="8139" y="11708"/>
                      <a:pt x="6456" y="14073"/>
                      <a:pt x="5537" y="15719"/>
                    </a:cubicBezTo>
                    <a:cubicBezTo>
                      <a:pt x="5356" y="15663"/>
                      <a:pt x="5170" y="15637"/>
                      <a:pt x="4983" y="15637"/>
                    </a:cubicBezTo>
                    <a:cubicBezTo>
                      <a:pt x="4278" y="15637"/>
                      <a:pt x="3569" y="16017"/>
                      <a:pt x="3165" y="16654"/>
                    </a:cubicBezTo>
                    <a:cubicBezTo>
                      <a:pt x="3000" y="16916"/>
                      <a:pt x="2880" y="17213"/>
                      <a:pt x="2681" y="17446"/>
                    </a:cubicBezTo>
                    <a:cubicBezTo>
                      <a:pt x="2002" y="18236"/>
                      <a:pt x="692" y="17958"/>
                      <a:pt x="0" y="18738"/>
                    </a:cubicBezTo>
                    <a:lnTo>
                      <a:pt x="4295" y="18293"/>
                    </a:lnTo>
                    <a:cubicBezTo>
                      <a:pt x="4558" y="18268"/>
                      <a:pt x="4820" y="18239"/>
                      <a:pt x="5069" y="18138"/>
                    </a:cubicBezTo>
                    <a:cubicBezTo>
                      <a:pt x="5878" y="17806"/>
                      <a:pt x="6383" y="16739"/>
                      <a:pt x="7245" y="16676"/>
                    </a:cubicBezTo>
                    <a:cubicBezTo>
                      <a:pt x="8129" y="16613"/>
                      <a:pt x="8895" y="16040"/>
                      <a:pt x="9700" y="16040"/>
                    </a:cubicBezTo>
                    <a:cubicBezTo>
                      <a:pt x="10103" y="16040"/>
                      <a:pt x="10515" y="16184"/>
                      <a:pt x="10956" y="16606"/>
                    </a:cubicBezTo>
                    <a:cubicBezTo>
                      <a:pt x="10930" y="16605"/>
                      <a:pt x="10904" y="16605"/>
                      <a:pt x="10879" y="16605"/>
                    </a:cubicBezTo>
                    <a:cubicBezTo>
                      <a:pt x="10116" y="16605"/>
                      <a:pt x="9412" y="17047"/>
                      <a:pt x="8752" y="17475"/>
                    </a:cubicBezTo>
                    <a:lnTo>
                      <a:pt x="7406" y="18350"/>
                    </a:lnTo>
                    <a:cubicBezTo>
                      <a:pt x="7974" y="18462"/>
                      <a:pt x="8552" y="18511"/>
                      <a:pt x="9132" y="18511"/>
                    </a:cubicBezTo>
                    <a:cubicBezTo>
                      <a:pt x="10459" y="18511"/>
                      <a:pt x="11799" y="18254"/>
                      <a:pt x="13069" y="17904"/>
                    </a:cubicBezTo>
                    <a:cubicBezTo>
                      <a:pt x="13334" y="17832"/>
                      <a:pt x="13600" y="17803"/>
                      <a:pt x="13868" y="17803"/>
                    </a:cubicBezTo>
                    <a:cubicBezTo>
                      <a:pt x="14205" y="17803"/>
                      <a:pt x="14543" y="17848"/>
                      <a:pt x="14879" y="17904"/>
                    </a:cubicBezTo>
                    <a:cubicBezTo>
                      <a:pt x="14961" y="17920"/>
                      <a:pt x="15069" y="17983"/>
                      <a:pt x="15031" y="18065"/>
                    </a:cubicBezTo>
                    <a:cubicBezTo>
                      <a:pt x="15012" y="18094"/>
                      <a:pt x="14983" y="18116"/>
                      <a:pt x="14949" y="18122"/>
                    </a:cubicBezTo>
                    <a:lnTo>
                      <a:pt x="14399" y="18328"/>
                    </a:lnTo>
                    <a:cubicBezTo>
                      <a:pt x="14367" y="18340"/>
                      <a:pt x="14326" y="18359"/>
                      <a:pt x="14326" y="18397"/>
                    </a:cubicBezTo>
                    <a:cubicBezTo>
                      <a:pt x="14320" y="18444"/>
                      <a:pt x="14374" y="18470"/>
                      <a:pt x="14418" y="18479"/>
                    </a:cubicBezTo>
                    <a:cubicBezTo>
                      <a:pt x="14699" y="18539"/>
                      <a:pt x="14982" y="18561"/>
                      <a:pt x="15267" y="18561"/>
                    </a:cubicBezTo>
                    <a:cubicBezTo>
                      <a:pt x="15773" y="18561"/>
                      <a:pt x="16282" y="18493"/>
                      <a:pt x="16787" y="18457"/>
                    </a:cubicBezTo>
                    <a:cubicBezTo>
                      <a:pt x="17216" y="18425"/>
                      <a:pt x="17646" y="18394"/>
                      <a:pt x="18075" y="18359"/>
                    </a:cubicBezTo>
                    <a:cubicBezTo>
                      <a:pt x="18248" y="18347"/>
                      <a:pt x="18824" y="18211"/>
                      <a:pt x="19154" y="18211"/>
                    </a:cubicBezTo>
                    <a:cubicBezTo>
                      <a:pt x="19253" y="18211"/>
                      <a:pt x="19330" y="18224"/>
                      <a:pt x="19367" y="18255"/>
                    </a:cubicBezTo>
                    <a:cubicBezTo>
                      <a:pt x="19234" y="18138"/>
                      <a:pt x="19285" y="18091"/>
                      <a:pt x="19152" y="17980"/>
                    </a:cubicBezTo>
                    <a:cubicBezTo>
                      <a:pt x="19111" y="17983"/>
                      <a:pt x="19070" y="17984"/>
                      <a:pt x="19028" y="17984"/>
                    </a:cubicBezTo>
                    <a:cubicBezTo>
                      <a:pt x="18321" y="17984"/>
                      <a:pt x="17619" y="17630"/>
                      <a:pt x="17166" y="17039"/>
                    </a:cubicBezTo>
                    <a:cubicBezTo>
                      <a:pt x="16881" y="16669"/>
                      <a:pt x="16689" y="16211"/>
                      <a:pt x="16357" y="15892"/>
                    </a:cubicBezTo>
                    <a:cubicBezTo>
                      <a:pt x="16167" y="15708"/>
                      <a:pt x="15898" y="15587"/>
                      <a:pt x="15648" y="15587"/>
                    </a:cubicBezTo>
                    <a:cubicBezTo>
                      <a:pt x="15467" y="15587"/>
                      <a:pt x="15295" y="15651"/>
                      <a:pt x="15170" y="15801"/>
                    </a:cubicBezTo>
                    <a:cubicBezTo>
                      <a:pt x="14639" y="15308"/>
                      <a:pt x="14727" y="14357"/>
                      <a:pt x="15100" y="13716"/>
                    </a:cubicBezTo>
                    <a:cubicBezTo>
                      <a:pt x="15473" y="13075"/>
                      <a:pt x="16054" y="12617"/>
                      <a:pt x="16493" y="12030"/>
                    </a:cubicBezTo>
                    <a:cubicBezTo>
                      <a:pt x="16929" y="11439"/>
                      <a:pt x="17213" y="10586"/>
                      <a:pt x="16866" y="9929"/>
                    </a:cubicBezTo>
                    <a:cubicBezTo>
                      <a:pt x="16515" y="9260"/>
                      <a:pt x="15634" y="9017"/>
                      <a:pt x="15435" y="8275"/>
                    </a:cubicBezTo>
                    <a:cubicBezTo>
                      <a:pt x="15277" y="7681"/>
                      <a:pt x="15662" y="7068"/>
                      <a:pt x="16114" y="6699"/>
                    </a:cubicBezTo>
                    <a:cubicBezTo>
                      <a:pt x="16569" y="6326"/>
                      <a:pt x="17112" y="6086"/>
                      <a:pt x="17501" y="5637"/>
                    </a:cubicBezTo>
                    <a:cubicBezTo>
                      <a:pt x="17873" y="5208"/>
                      <a:pt x="18072" y="4633"/>
                      <a:pt x="18410" y="4175"/>
                    </a:cubicBezTo>
                    <a:cubicBezTo>
                      <a:pt x="19187" y="3114"/>
                      <a:pt x="20643" y="2732"/>
                      <a:pt x="21161" y="1494"/>
                    </a:cubicBezTo>
                    <a:lnTo>
                      <a:pt x="20138" y="789"/>
                    </a:lnTo>
                    <a:cubicBezTo>
                      <a:pt x="20009" y="1673"/>
                      <a:pt x="19229" y="2378"/>
                      <a:pt x="18416" y="2378"/>
                    </a:cubicBezTo>
                    <a:cubicBezTo>
                      <a:pt x="18372" y="2378"/>
                      <a:pt x="18328" y="2376"/>
                      <a:pt x="18284" y="2372"/>
                    </a:cubicBezTo>
                    <a:cubicBezTo>
                      <a:pt x="18401" y="1974"/>
                      <a:pt x="18521" y="1538"/>
                      <a:pt x="18385" y="1146"/>
                    </a:cubicBezTo>
                    <a:cubicBezTo>
                      <a:pt x="18291" y="875"/>
                      <a:pt x="18019" y="672"/>
                      <a:pt x="17772" y="672"/>
                    </a:cubicBezTo>
                    <a:cubicBezTo>
                      <a:pt x="17662" y="672"/>
                      <a:pt x="17557" y="713"/>
                      <a:pt x="17475" y="805"/>
                    </a:cubicBezTo>
                    <a:cubicBezTo>
                      <a:pt x="17775" y="2005"/>
                      <a:pt x="17305" y="3275"/>
                      <a:pt x="16502" y="4102"/>
                    </a:cubicBezTo>
                    <a:cubicBezTo>
                      <a:pt x="16161" y="4453"/>
                      <a:pt x="15538" y="4859"/>
                      <a:pt x="15074" y="4859"/>
                    </a:cubicBezTo>
                    <a:cubicBezTo>
                      <a:pt x="14709" y="4859"/>
                      <a:pt x="14443" y="4608"/>
                      <a:pt x="14491" y="3881"/>
                    </a:cubicBezTo>
                    <a:cubicBezTo>
                      <a:pt x="14579" y="2558"/>
                      <a:pt x="15514" y="1314"/>
                      <a:pt x="15198" y="31"/>
                    </a:cubicBezTo>
                    <a:cubicBezTo>
                      <a:pt x="15083" y="11"/>
                      <a:pt x="14965" y="1"/>
                      <a:pt x="148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57"/>
              <p:cNvSpPr/>
              <p:nvPr/>
            </p:nvSpPr>
            <p:spPr>
              <a:xfrm>
                <a:off x="611220" y="4281996"/>
                <a:ext cx="541788" cy="482660"/>
              </a:xfrm>
              <a:custGeom>
                <a:avLst/>
                <a:gdLst/>
                <a:ahLst/>
                <a:cxnLst/>
                <a:rect l="l" t="t" r="r" b="b"/>
                <a:pathLst>
                  <a:path w="20965" h="18677" extrusionOk="0">
                    <a:moveTo>
                      <a:pt x="19170" y="18249"/>
                    </a:moveTo>
                    <a:cubicBezTo>
                      <a:pt x="19170" y="18249"/>
                      <a:pt x="19170" y="18249"/>
                      <a:pt x="19170" y="18249"/>
                    </a:cubicBezTo>
                    <a:cubicBezTo>
                      <a:pt x="19170" y="18249"/>
                      <a:pt x="19170" y="18249"/>
                      <a:pt x="19170" y="18249"/>
                    </a:cubicBezTo>
                    <a:close/>
                    <a:moveTo>
                      <a:pt x="14649" y="0"/>
                    </a:moveTo>
                    <a:cubicBezTo>
                      <a:pt x="14585" y="0"/>
                      <a:pt x="14522" y="3"/>
                      <a:pt x="14458" y="10"/>
                    </a:cubicBezTo>
                    <a:cubicBezTo>
                      <a:pt x="14376" y="16"/>
                      <a:pt x="14278" y="45"/>
                      <a:pt x="14253" y="133"/>
                    </a:cubicBezTo>
                    <a:cubicBezTo>
                      <a:pt x="14243" y="174"/>
                      <a:pt x="14247" y="218"/>
                      <a:pt x="14259" y="259"/>
                    </a:cubicBezTo>
                    <a:cubicBezTo>
                      <a:pt x="14322" y="518"/>
                      <a:pt x="14423" y="781"/>
                      <a:pt x="14386" y="1043"/>
                    </a:cubicBezTo>
                    <a:cubicBezTo>
                      <a:pt x="14355" y="1260"/>
                      <a:pt x="14172" y="1464"/>
                      <a:pt x="13988" y="1464"/>
                    </a:cubicBezTo>
                    <a:cubicBezTo>
                      <a:pt x="13948" y="1464"/>
                      <a:pt x="13907" y="1454"/>
                      <a:pt x="13868" y="1431"/>
                    </a:cubicBezTo>
                    <a:cubicBezTo>
                      <a:pt x="13754" y="1365"/>
                      <a:pt x="13694" y="1226"/>
                      <a:pt x="13646" y="1096"/>
                    </a:cubicBezTo>
                    <a:lnTo>
                      <a:pt x="13451" y="591"/>
                    </a:lnTo>
                    <a:cubicBezTo>
                      <a:pt x="13422" y="515"/>
                      <a:pt x="13387" y="433"/>
                      <a:pt x="13315" y="405"/>
                    </a:cubicBezTo>
                    <a:cubicBezTo>
                      <a:pt x="13299" y="399"/>
                      <a:pt x="13283" y="397"/>
                      <a:pt x="13267" y="397"/>
                    </a:cubicBezTo>
                    <a:cubicBezTo>
                      <a:pt x="13227" y="397"/>
                      <a:pt x="13186" y="411"/>
                      <a:pt x="13147" y="427"/>
                    </a:cubicBezTo>
                    <a:lnTo>
                      <a:pt x="12200" y="793"/>
                    </a:lnTo>
                    <a:cubicBezTo>
                      <a:pt x="12165" y="973"/>
                      <a:pt x="12298" y="1134"/>
                      <a:pt x="12415" y="1267"/>
                    </a:cubicBezTo>
                    <a:cubicBezTo>
                      <a:pt x="13590" y="2603"/>
                      <a:pt x="13723" y="5219"/>
                      <a:pt x="11651" y="5219"/>
                    </a:cubicBezTo>
                    <a:cubicBezTo>
                      <a:pt x="11607" y="5219"/>
                      <a:pt x="11561" y="5217"/>
                      <a:pt x="11515" y="5215"/>
                    </a:cubicBezTo>
                    <a:cubicBezTo>
                      <a:pt x="10813" y="5177"/>
                      <a:pt x="10112" y="4801"/>
                      <a:pt x="9730" y="4141"/>
                    </a:cubicBezTo>
                    <a:cubicBezTo>
                      <a:pt x="9541" y="3816"/>
                      <a:pt x="9443" y="3446"/>
                      <a:pt x="9449" y="3070"/>
                    </a:cubicBezTo>
                    <a:cubicBezTo>
                      <a:pt x="9449" y="2840"/>
                      <a:pt x="9768" y="2025"/>
                      <a:pt x="9560" y="1905"/>
                    </a:cubicBezTo>
                    <a:cubicBezTo>
                      <a:pt x="9525" y="1888"/>
                      <a:pt x="9490" y="1880"/>
                      <a:pt x="9454" y="1880"/>
                    </a:cubicBezTo>
                    <a:cubicBezTo>
                      <a:pt x="9334" y="1880"/>
                      <a:pt x="9212" y="1969"/>
                      <a:pt x="9149" y="2088"/>
                    </a:cubicBezTo>
                    <a:cubicBezTo>
                      <a:pt x="9067" y="2243"/>
                      <a:pt x="9061" y="2429"/>
                      <a:pt x="9054" y="2606"/>
                    </a:cubicBezTo>
                    <a:cubicBezTo>
                      <a:pt x="9026" y="3560"/>
                      <a:pt x="9067" y="4672"/>
                      <a:pt x="9765" y="5237"/>
                    </a:cubicBezTo>
                    <a:cubicBezTo>
                      <a:pt x="9964" y="5398"/>
                      <a:pt x="10201" y="5493"/>
                      <a:pt x="10434" y="5588"/>
                    </a:cubicBezTo>
                    <a:lnTo>
                      <a:pt x="12544" y="6450"/>
                    </a:lnTo>
                    <a:cubicBezTo>
                      <a:pt x="12797" y="6554"/>
                      <a:pt x="13286" y="6794"/>
                      <a:pt x="13280" y="7160"/>
                    </a:cubicBezTo>
                    <a:cubicBezTo>
                      <a:pt x="13274" y="7252"/>
                      <a:pt x="13252" y="7340"/>
                      <a:pt x="13211" y="7426"/>
                    </a:cubicBezTo>
                    <a:lnTo>
                      <a:pt x="12967" y="8029"/>
                    </a:lnTo>
                    <a:cubicBezTo>
                      <a:pt x="12945" y="8089"/>
                      <a:pt x="12933" y="8184"/>
                      <a:pt x="12993" y="8200"/>
                    </a:cubicBezTo>
                    <a:cubicBezTo>
                      <a:pt x="12996" y="8200"/>
                      <a:pt x="13000" y="8200"/>
                      <a:pt x="13003" y="8200"/>
                    </a:cubicBezTo>
                    <a:cubicBezTo>
                      <a:pt x="13028" y="8200"/>
                      <a:pt x="13052" y="8190"/>
                      <a:pt x="13072" y="8171"/>
                    </a:cubicBezTo>
                    <a:cubicBezTo>
                      <a:pt x="13457" y="7877"/>
                      <a:pt x="13735" y="7457"/>
                      <a:pt x="13852" y="6987"/>
                    </a:cubicBezTo>
                    <a:cubicBezTo>
                      <a:pt x="13874" y="6905"/>
                      <a:pt x="13896" y="6813"/>
                      <a:pt x="13959" y="6763"/>
                    </a:cubicBezTo>
                    <a:cubicBezTo>
                      <a:pt x="13979" y="6747"/>
                      <a:pt x="14003" y="6740"/>
                      <a:pt x="14028" y="6740"/>
                    </a:cubicBezTo>
                    <a:cubicBezTo>
                      <a:pt x="14084" y="6740"/>
                      <a:pt x="14140" y="6776"/>
                      <a:pt x="14136" y="6835"/>
                    </a:cubicBezTo>
                    <a:cubicBezTo>
                      <a:pt x="14177" y="6724"/>
                      <a:pt x="14250" y="6589"/>
                      <a:pt x="14356" y="6589"/>
                    </a:cubicBezTo>
                    <a:cubicBezTo>
                      <a:pt x="14364" y="6589"/>
                      <a:pt x="14373" y="6590"/>
                      <a:pt x="14382" y="6592"/>
                    </a:cubicBezTo>
                    <a:cubicBezTo>
                      <a:pt x="14483" y="6614"/>
                      <a:pt x="14521" y="6750"/>
                      <a:pt x="14531" y="6864"/>
                    </a:cubicBezTo>
                    <a:cubicBezTo>
                      <a:pt x="14556" y="7224"/>
                      <a:pt x="14461" y="7584"/>
                      <a:pt x="14313" y="7906"/>
                    </a:cubicBezTo>
                    <a:cubicBezTo>
                      <a:pt x="14098" y="8370"/>
                      <a:pt x="13785" y="8904"/>
                      <a:pt x="13406" y="9226"/>
                    </a:cubicBezTo>
                    <a:cubicBezTo>
                      <a:pt x="13220" y="9384"/>
                      <a:pt x="12999" y="9520"/>
                      <a:pt x="12882" y="9747"/>
                    </a:cubicBezTo>
                    <a:cubicBezTo>
                      <a:pt x="12768" y="9975"/>
                      <a:pt x="12828" y="10335"/>
                      <a:pt x="13062" y="10391"/>
                    </a:cubicBezTo>
                    <a:cubicBezTo>
                      <a:pt x="13084" y="10397"/>
                      <a:pt x="13106" y="10399"/>
                      <a:pt x="13128" y="10399"/>
                    </a:cubicBezTo>
                    <a:cubicBezTo>
                      <a:pt x="13208" y="10399"/>
                      <a:pt x="13288" y="10368"/>
                      <a:pt x="13362" y="10338"/>
                    </a:cubicBezTo>
                    <a:cubicBezTo>
                      <a:pt x="13588" y="10246"/>
                      <a:pt x="13837" y="10151"/>
                      <a:pt x="14072" y="10151"/>
                    </a:cubicBezTo>
                    <a:cubicBezTo>
                      <a:pt x="14198" y="10151"/>
                      <a:pt x="14321" y="10178"/>
                      <a:pt x="14433" y="10249"/>
                    </a:cubicBezTo>
                    <a:cubicBezTo>
                      <a:pt x="14837" y="10505"/>
                      <a:pt x="14834" y="11194"/>
                      <a:pt x="14537" y="11585"/>
                    </a:cubicBezTo>
                    <a:cubicBezTo>
                      <a:pt x="14240" y="11980"/>
                      <a:pt x="13763" y="12138"/>
                      <a:pt x="13309" y="12249"/>
                    </a:cubicBezTo>
                    <a:cubicBezTo>
                      <a:pt x="12854" y="12356"/>
                      <a:pt x="12377" y="12441"/>
                      <a:pt x="12001" y="12738"/>
                    </a:cubicBezTo>
                    <a:cubicBezTo>
                      <a:pt x="11843" y="12864"/>
                      <a:pt x="11701" y="13029"/>
                      <a:pt x="11515" y="13101"/>
                    </a:cubicBezTo>
                    <a:cubicBezTo>
                      <a:pt x="11441" y="13130"/>
                      <a:pt x="11366" y="13141"/>
                      <a:pt x="11291" y="13141"/>
                    </a:cubicBezTo>
                    <a:cubicBezTo>
                      <a:pt x="11012" y="13141"/>
                      <a:pt x="10726" y="12978"/>
                      <a:pt x="10450" y="12871"/>
                    </a:cubicBezTo>
                    <a:cubicBezTo>
                      <a:pt x="10185" y="12767"/>
                      <a:pt x="9909" y="12719"/>
                      <a:pt x="9631" y="12719"/>
                    </a:cubicBezTo>
                    <a:cubicBezTo>
                      <a:pt x="8955" y="12719"/>
                      <a:pt x="8268" y="13002"/>
                      <a:pt x="7715" y="13446"/>
                    </a:cubicBezTo>
                    <a:cubicBezTo>
                      <a:pt x="6935" y="14068"/>
                      <a:pt x="6382" y="14974"/>
                      <a:pt x="5921" y="15906"/>
                    </a:cubicBezTo>
                    <a:cubicBezTo>
                      <a:pt x="5864" y="16020"/>
                      <a:pt x="5807" y="16136"/>
                      <a:pt x="5716" y="16215"/>
                    </a:cubicBezTo>
                    <a:cubicBezTo>
                      <a:pt x="5577" y="16333"/>
                      <a:pt x="5400" y="16343"/>
                      <a:pt x="5220" y="16343"/>
                    </a:cubicBezTo>
                    <a:cubicBezTo>
                      <a:pt x="5184" y="16343"/>
                      <a:pt x="5148" y="16343"/>
                      <a:pt x="5112" y="16343"/>
                    </a:cubicBezTo>
                    <a:cubicBezTo>
                      <a:pt x="5058" y="16343"/>
                      <a:pt x="5004" y="16344"/>
                      <a:pt x="4951" y="16348"/>
                    </a:cubicBezTo>
                    <a:cubicBezTo>
                      <a:pt x="4320" y="16411"/>
                      <a:pt x="3878" y="17027"/>
                      <a:pt x="3360" y="17431"/>
                    </a:cubicBezTo>
                    <a:cubicBezTo>
                      <a:pt x="2737" y="17921"/>
                      <a:pt x="1964" y="18110"/>
                      <a:pt x="1215" y="18287"/>
                    </a:cubicBezTo>
                    <a:cubicBezTo>
                      <a:pt x="1045" y="18325"/>
                      <a:pt x="28" y="18464"/>
                      <a:pt x="5" y="18628"/>
                    </a:cubicBezTo>
                    <a:cubicBezTo>
                      <a:pt x="1" y="18663"/>
                      <a:pt x="87" y="18676"/>
                      <a:pt x="217" y="18676"/>
                    </a:cubicBezTo>
                    <a:cubicBezTo>
                      <a:pt x="541" y="18676"/>
                      <a:pt x="1136" y="18596"/>
                      <a:pt x="1237" y="18584"/>
                    </a:cubicBezTo>
                    <a:cubicBezTo>
                      <a:pt x="2175" y="18486"/>
                      <a:pt x="3154" y="18290"/>
                      <a:pt x="4099" y="18290"/>
                    </a:cubicBezTo>
                    <a:cubicBezTo>
                      <a:pt x="4361" y="18262"/>
                      <a:pt x="4626" y="18234"/>
                      <a:pt x="4873" y="18133"/>
                    </a:cubicBezTo>
                    <a:cubicBezTo>
                      <a:pt x="5681" y="17801"/>
                      <a:pt x="6186" y="16733"/>
                      <a:pt x="7049" y="16673"/>
                    </a:cubicBezTo>
                    <a:cubicBezTo>
                      <a:pt x="7935" y="16608"/>
                      <a:pt x="8701" y="16035"/>
                      <a:pt x="9504" y="16035"/>
                    </a:cubicBezTo>
                    <a:cubicBezTo>
                      <a:pt x="9907" y="16035"/>
                      <a:pt x="10318" y="16178"/>
                      <a:pt x="10760" y="16601"/>
                    </a:cubicBezTo>
                    <a:cubicBezTo>
                      <a:pt x="10734" y="16600"/>
                      <a:pt x="10708" y="16599"/>
                      <a:pt x="10682" y="16599"/>
                    </a:cubicBezTo>
                    <a:cubicBezTo>
                      <a:pt x="9922" y="16599"/>
                      <a:pt x="9215" y="17042"/>
                      <a:pt x="8555" y="17469"/>
                    </a:cubicBezTo>
                    <a:lnTo>
                      <a:pt x="7210" y="18344"/>
                    </a:lnTo>
                    <a:cubicBezTo>
                      <a:pt x="7778" y="18458"/>
                      <a:pt x="8357" y="18507"/>
                      <a:pt x="8938" y="18507"/>
                    </a:cubicBezTo>
                    <a:cubicBezTo>
                      <a:pt x="10264" y="18507"/>
                      <a:pt x="11603" y="18249"/>
                      <a:pt x="12873" y="17902"/>
                    </a:cubicBezTo>
                    <a:cubicBezTo>
                      <a:pt x="13137" y="17828"/>
                      <a:pt x="13403" y="17800"/>
                      <a:pt x="13669" y="17800"/>
                    </a:cubicBezTo>
                    <a:cubicBezTo>
                      <a:pt x="14007" y="17800"/>
                      <a:pt x="14345" y="17845"/>
                      <a:pt x="14682" y="17902"/>
                    </a:cubicBezTo>
                    <a:cubicBezTo>
                      <a:pt x="14765" y="17915"/>
                      <a:pt x="14872" y="17981"/>
                      <a:pt x="14834" y="18060"/>
                    </a:cubicBezTo>
                    <a:cubicBezTo>
                      <a:pt x="14815" y="18092"/>
                      <a:pt x="14787" y="18110"/>
                      <a:pt x="14752" y="18120"/>
                    </a:cubicBezTo>
                    <a:lnTo>
                      <a:pt x="14205" y="18322"/>
                    </a:lnTo>
                    <a:cubicBezTo>
                      <a:pt x="14171" y="18335"/>
                      <a:pt x="14133" y="18354"/>
                      <a:pt x="14130" y="18392"/>
                    </a:cubicBezTo>
                    <a:cubicBezTo>
                      <a:pt x="14127" y="18439"/>
                      <a:pt x="14177" y="18464"/>
                      <a:pt x="14221" y="18474"/>
                    </a:cubicBezTo>
                    <a:cubicBezTo>
                      <a:pt x="14505" y="18536"/>
                      <a:pt x="14792" y="18558"/>
                      <a:pt x="15080" y="18558"/>
                    </a:cubicBezTo>
                    <a:cubicBezTo>
                      <a:pt x="15584" y="18558"/>
                      <a:pt x="16090" y="18491"/>
                      <a:pt x="16590" y="18455"/>
                    </a:cubicBezTo>
                    <a:cubicBezTo>
                      <a:pt x="17020" y="18423"/>
                      <a:pt x="17449" y="18388"/>
                      <a:pt x="17882" y="18357"/>
                    </a:cubicBezTo>
                    <a:cubicBezTo>
                      <a:pt x="18052" y="18342"/>
                      <a:pt x="18628" y="18206"/>
                      <a:pt x="18958" y="18206"/>
                    </a:cubicBezTo>
                    <a:cubicBezTo>
                      <a:pt x="19056" y="18206"/>
                      <a:pt x="19132" y="18218"/>
                      <a:pt x="19170" y="18249"/>
                    </a:cubicBezTo>
                    <a:lnTo>
                      <a:pt x="19170" y="18249"/>
                    </a:lnTo>
                    <a:cubicBezTo>
                      <a:pt x="19038" y="18139"/>
                      <a:pt x="19091" y="18091"/>
                      <a:pt x="18959" y="17978"/>
                    </a:cubicBezTo>
                    <a:cubicBezTo>
                      <a:pt x="18915" y="17981"/>
                      <a:pt x="18872" y="17982"/>
                      <a:pt x="18828" y="17982"/>
                    </a:cubicBezTo>
                    <a:cubicBezTo>
                      <a:pt x="18123" y="17982"/>
                      <a:pt x="17424" y="17626"/>
                      <a:pt x="16972" y="17037"/>
                    </a:cubicBezTo>
                    <a:cubicBezTo>
                      <a:pt x="16688" y="16667"/>
                      <a:pt x="16495" y="16212"/>
                      <a:pt x="16164" y="15893"/>
                    </a:cubicBezTo>
                    <a:cubicBezTo>
                      <a:pt x="15972" y="15709"/>
                      <a:pt x="15703" y="15587"/>
                      <a:pt x="15453" y="15587"/>
                    </a:cubicBezTo>
                    <a:cubicBezTo>
                      <a:pt x="15271" y="15587"/>
                      <a:pt x="15099" y="15651"/>
                      <a:pt x="14973" y="15802"/>
                    </a:cubicBezTo>
                    <a:cubicBezTo>
                      <a:pt x="14446" y="15309"/>
                      <a:pt x="14531" y="14355"/>
                      <a:pt x="14903" y="13717"/>
                    </a:cubicBezTo>
                    <a:cubicBezTo>
                      <a:pt x="15276" y="13076"/>
                      <a:pt x="15860" y="12618"/>
                      <a:pt x="16296" y="12027"/>
                    </a:cubicBezTo>
                    <a:cubicBezTo>
                      <a:pt x="16732" y="11440"/>
                      <a:pt x="17016" y="10587"/>
                      <a:pt x="16669" y="9927"/>
                    </a:cubicBezTo>
                    <a:cubicBezTo>
                      <a:pt x="16318" y="9261"/>
                      <a:pt x="15437" y="9014"/>
                      <a:pt x="15238" y="8275"/>
                    </a:cubicBezTo>
                    <a:cubicBezTo>
                      <a:pt x="15080" y="7682"/>
                      <a:pt x="15466" y="7069"/>
                      <a:pt x="15917" y="6696"/>
                    </a:cubicBezTo>
                    <a:cubicBezTo>
                      <a:pt x="16372" y="6327"/>
                      <a:pt x="16915" y="6083"/>
                      <a:pt x="17307" y="5635"/>
                    </a:cubicBezTo>
                    <a:cubicBezTo>
                      <a:pt x="17677" y="5209"/>
                      <a:pt x="17876" y="4634"/>
                      <a:pt x="18213" y="4173"/>
                    </a:cubicBezTo>
                    <a:cubicBezTo>
                      <a:pt x="18990" y="3115"/>
                      <a:pt x="20450" y="2729"/>
                      <a:pt x="20964" y="1494"/>
                    </a:cubicBezTo>
                    <a:lnTo>
                      <a:pt x="19941" y="790"/>
                    </a:lnTo>
                    <a:cubicBezTo>
                      <a:pt x="19812" y="1674"/>
                      <a:pt x="19033" y="2379"/>
                      <a:pt x="18219" y="2379"/>
                    </a:cubicBezTo>
                    <a:cubicBezTo>
                      <a:pt x="18175" y="2379"/>
                      <a:pt x="18131" y="2377"/>
                      <a:pt x="18087" y="2372"/>
                    </a:cubicBezTo>
                    <a:cubicBezTo>
                      <a:pt x="18204" y="1974"/>
                      <a:pt x="18324" y="1539"/>
                      <a:pt x="18188" y="1147"/>
                    </a:cubicBezTo>
                    <a:cubicBezTo>
                      <a:pt x="18097" y="874"/>
                      <a:pt x="17826" y="673"/>
                      <a:pt x="17579" y="673"/>
                    </a:cubicBezTo>
                    <a:cubicBezTo>
                      <a:pt x="17468" y="673"/>
                      <a:pt x="17362" y="713"/>
                      <a:pt x="17279" y="806"/>
                    </a:cubicBezTo>
                    <a:cubicBezTo>
                      <a:pt x="17579" y="2006"/>
                      <a:pt x="17108" y="3276"/>
                      <a:pt x="16306" y="4103"/>
                    </a:cubicBezTo>
                    <a:cubicBezTo>
                      <a:pt x="15966" y="4453"/>
                      <a:pt x="15343" y="4860"/>
                      <a:pt x="14880" y="4860"/>
                    </a:cubicBezTo>
                    <a:cubicBezTo>
                      <a:pt x="14516" y="4860"/>
                      <a:pt x="14250" y="4609"/>
                      <a:pt x="14297" y="3882"/>
                    </a:cubicBezTo>
                    <a:cubicBezTo>
                      <a:pt x="14382" y="2559"/>
                      <a:pt x="15317" y="1311"/>
                      <a:pt x="15005" y="32"/>
                    </a:cubicBezTo>
                    <a:cubicBezTo>
                      <a:pt x="14887" y="11"/>
                      <a:pt x="14768" y="0"/>
                      <a:pt x="146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" name="Google Shape;2362;p57"/>
              <p:cNvSpPr/>
              <p:nvPr/>
            </p:nvSpPr>
            <p:spPr>
              <a:xfrm>
                <a:off x="628897" y="3984704"/>
                <a:ext cx="699272" cy="457412"/>
              </a:xfrm>
              <a:custGeom>
                <a:avLst/>
                <a:gdLst/>
                <a:ahLst/>
                <a:cxnLst/>
                <a:rect l="l" t="t" r="r" b="b"/>
                <a:pathLst>
                  <a:path w="27059" h="17700" extrusionOk="0">
                    <a:moveTo>
                      <a:pt x="12284" y="2185"/>
                    </a:moveTo>
                    <a:cubicBezTo>
                      <a:pt x="12265" y="2185"/>
                      <a:pt x="12271" y="2201"/>
                      <a:pt x="12311" y="2239"/>
                    </a:cubicBezTo>
                    <a:lnTo>
                      <a:pt x="12311" y="2239"/>
                    </a:lnTo>
                    <a:cubicBezTo>
                      <a:pt x="12336" y="2235"/>
                      <a:pt x="12362" y="2229"/>
                      <a:pt x="12388" y="2219"/>
                    </a:cubicBezTo>
                    <a:cubicBezTo>
                      <a:pt x="12337" y="2197"/>
                      <a:pt x="12301" y="2185"/>
                      <a:pt x="12284" y="2185"/>
                    </a:cubicBezTo>
                    <a:close/>
                    <a:moveTo>
                      <a:pt x="11904" y="15193"/>
                    </a:moveTo>
                    <a:lnTo>
                      <a:pt x="11904" y="15193"/>
                    </a:lnTo>
                    <a:cubicBezTo>
                      <a:pt x="11904" y="15193"/>
                      <a:pt x="11904" y="15193"/>
                      <a:pt x="11904" y="15193"/>
                    </a:cubicBezTo>
                    <a:cubicBezTo>
                      <a:pt x="11904" y="15193"/>
                      <a:pt x="11904" y="15193"/>
                      <a:pt x="11904" y="15193"/>
                    </a:cubicBezTo>
                    <a:close/>
                    <a:moveTo>
                      <a:pt x="24261" y="15597"/>
                    </a:moveTo>
                    <a:lnTo>
                      <a:pt x="24261" y="15597"/>
                    </a:lnTo>
                    <a:cubicBezTo>
                      <a:pt x="24249" y="15656"/>
                      <a:pt x="24260" y="15719"/>
                      <a:pt x="24292" y="15719"/>
                    </a:cubicBezTo>
                    <a:cubicBezTo>
                      <a:pt x="24303" y="15719"/>
                      <a:pt x="24315" y="15713"/>
                      <a:pt x="24329" y="15699"/>
                    </a:cubicBezTo>
                    <a:lnTo>
                      <a:pt x="24261" y="15597"/>
                    </a:lnTo>
                    <a:close/>
                    <a:moveTo>
                      <a:pt x="9321" y="0"/>
                    </a:moveTo>
                    <a:cubicBezTo>
                      <a:pt x="9278" y="0"/>
                      <a:pt x="9235" y="9"/>
                      <a:pt x="9195" y="27"/>
                    </a:cubicBezTo>
                    <a:cubicBezTo>
                      <a:pt x="8926" y="150"/>
                      <a:pt x="8803" y="488"/>
                      <a:pt x="8705" y="791"/>
                    </a:cubicBezTo>
                    <a:cubicBezTo>
                      <a:pt x="8696" y="593"/>
                      <a:pt x="8526" y="423"/>
                      <a:pt x="8349" y="423"/>
                    </a:cubicBezTo>
                    <a:cubicBezTo>
                      <a:pt x="8337" y="423"/>
                      <a:pt x="8325" y="423"/>
                      <a:pt x="8313" y="425"/>
                    </a:cubicBezTo>
                    <a:cubicBezTo>
                      <a:pt x="8251" y="674"/>
                      <a:pt x="8244" y="932"/>
                      <a:pt x="8293" y="1181"/>
                    </a:cubicBezTo>
                    <a:lnTo>
                      <a:pt x="8293" y="1181"/>
                    </a:lnTo>
                    <a:cubicBezTo>
                      <a:pt x="8251" y="1147"/>
                      <a:pt x="8200" y="1126"/>
                      <a:pt x="8149" y="1126"/>
                    </a:cubicBezTo>
                    <a:cubicBezTo>
                      <a:pt x="8124" y="1126"/>
                      <a:pt x="8100" y="1131"/>
                      <a:pt x="8076" y="1142"/>
                    </a:cubicBezTo>
                    <a:cubicBezTo>
                      <a:pt x="7909" y="1218"/>
                      <a:pt x="7849" y="1455"/>
                      <a:pt x="7887" y="1650"/>
                    </a:cubicBezTo>
                    <a:cubicBezTo>
                      <a:pt x="7925" y="1843"/>
                      <a:pt x="8035" y="2007"/>
                      <a:pt x="8121" y="2184"/>
                    </a:cubicBezTo>
                    <a:cubicBezTo>
                      <a:pt x="8317" y="2582"/>
                      <a:pt x="8399" y="3031"/>
                      <a:pt x="8361" y="3473"/>
                    </a:cubicBezTo>
                    <a:cubicBezTo>
                      <a:pt x="8320" y="3490"/>
                      <a:pt x="8276" y="3499"/>
                      <a:pt x="8233" y="3499"/>
                    </a:cubicBezTo>
                    <a:cubicBezTo>
                      <a:pt x="8143" y="3499"/>
                      <a:pt x="8054" y="3462"/>
                      <a:pt x="7988" y="3394"/>
                    </a:cubicBezTo>
                    <a:cubicBezTo>
                      <a:pt x="7948" y="3352"/>
                      <a:pt x="7953" y="3212"/>
                      <a:pt x="7876" y="3212"/>
                    </a:cubicBezTo>
                    <a:cubicBezTo>
                      <a:pt x="7861" y="3212"/>
                      <a:pt x="7843" y="3217"/>
                      <a:pt x="7821" y="3230"/>
                    </a:cubicBezTo>
                    <a:cubicBezTo>
                      <a:pt x="7748" y="3271"/>
                      <a:pt x="7729" y="3375"/>
                      <a:pt x="7739" y="3460"/>
                    </a:cubicBezTo>
                    <a:cubicBezTo>
                      <a:pt x="7748" y="3549"/>
                      <a:pt x="7783" y="3631"/>
                      <a:pt x="7786" y="3719"/>
                    </a:cubicBezTo>
                    <a:cubicBezTo>
                      <a:pt x="7789" y="3741"/>
                      <a:pt x="7786" y="3760"/>
                      <a:pt x="7776" y="3779"/>
                    </a:cubicBezTo>
                    <a:cubicBezTo>
                      <a:pt x="7766" y="3796"/>
                      <a:pt x="7750" y="3803"/>
                      <a:pt x="7732" y="3803"/>
                    </a:cubicBezTo>
                    <a:cubicBezTo>
                      <a:pt x="7703" y="3803"/>
                      <a:pt x="7670" y="3784"/>
                      <a:pt x="7650" y="3760"/>
                    </a:cubicBezTo>
                    <a:cubicBezTo>
                      <a:pt x="7617" y="3724"/>
                      <a:pt x="7584" y="3674"/>
                      <a:pt x="7538" y="3674"/>
                    </a:cubicBezTo>
                    <a:cubicBezTo>
                      <a:pt x="7536" y="3674"/>
                      <a:pt x="7533" y="3675"/>
                      <a:pt x="7530" y="3675"/>
                    </a:cubicBezTo>
                    <a:cubicBezTo>
                      <a:pt x="7514" y="3795"/>
                      <a:pt x="7461" y="3906"/>
                      <a:pt x="7372" y="3991"/>
                    </a:cubicBezTo>
                    <a:cubicBezTo>
                      <a:pt x="7217" y="3906"/>
                      <a:pt x="7325" y="3609"/>
                      <a:pt x="7208" y="3470"/>
                    </a:cubicBezTo>
                    <a:cubicBezTo>
                      <a:pt x="7198" y="3469"/>
                      <a:pt x="7189" y="3468"/>
                      <a:pt x="7179" y="3468"/>
                    </a:cubicBezTo>
                    <a:cubicBezTo>
                      <a:pt x="7133" y="3468"/>
                      <a:pt x="7089" y="3480"/>
                      <a:pt x="7047" y="3501"/>
                    </a:cubicBezTo>
                    <a:cubicBezTo>
                      <a:pt x="7050" y="3416"/>
                      <a:pt x="7031" y="3328"/>
                      <a:pt x="6984" y="3252"/>
                    </a:cubicBezTo>
                    <a:lnTo>
                      <a:pt x="6731" y="3451"/>
                    </a:lnTo>
                    <a:cubicBezTo>
                      <a:pt x="6684" y="3384"/>
                      <a:pt x="6680" y="3293"/>
                      <a:pt x="6693" y="3208"/>
                    </a:cubicBezTo>
                    <a:cubicBezTo>
                      <a:pt x="6706" y="3125"/>
                      <a:pt x="6731" y="3043"/>
                      <a:pt x="6722" y="2961"/>
                    </a:cubicBezTo>
                    <a:cubicBezTo>
                      <a:pt x="6712" y="2876"/>
                      <a:pt x="6658" y="2791"/>
                      <a:pt x="6583" y="2787"/>
                    </a:cubicBezTo>
                    <a:cubicBezTo>
                      <a:pt x="6611" y="2664"/>
                      <a:pt x="6583" y="2535"/>
                      <a:pt x="6500" y="2437"/>
                    </a:cubicBezTo>
                    <a:cubicBezTo>
                      <a:pt x="6330" y="2472"/>
                      <a:pt x="6270" y="2620"/>
                      <a:pt x="6159" y="2737"/>
                    </a:cubicBezTo>
                    <a:cubicBezTo>
                      <a:pt x="6275" y="2379"/>
                      <a:pt x="5942" y="2047"/>
                      <a:pt x="5627" y="2047"/>
                    </a:cubicBezTo>
                    <a:cubicBezTo>
                      <a:pt x="5536" y="2047"/>
                      <a:pt x="5447" y="2075"/>
                      <a:pt x="5370" y="2137"/>
                    </a:cubicBezTo>
                    <a:cubicBezTo>
                      <a:pt x="5088" y="2364"/>
                      <a:pt x="5083" y="2846"/>
                      <a:pt x="5280" y="3165"/>
                    </a:cubicBezTo>
                    <a:lnTo>
                      <a:pt x="5280" y="3165"/>
                    </a:lnTo>
                    <a:cubicBezTo>
                      <a:pt x="5261" y="3161"/>
                      <a:pt x="5242" y="3160"/>
                      <a:pt x="5223" y="3160"/>
                    </a:cubicBezTo>
                    <a:cubicBezTo>
                      <a:pt x="5065" y="3160"/>
                      <a:pt x="4877" y="3279"/>
                      <a:pt x="4858" y="3467"/>
                    </a:cubicBezTo>
                    <a:cubicBezTo>
                      <a:pt x="4823" y="3789"/>
                      <a:pt x="5067" y="4054"/>
                      <a:pt x="5291" y="4256"/>
                    </a:cubicBezTo>
                    <a:cubicBezTo>
                      <a:pt x="5161" y="4150"/>
                      <a:pt x="4988" y="4044"/>
                      <a:pt x="4836" y="4044"/>
                    </a:cubicBezTo>
                    <a:cubicBezTo>
                      <a:pt x="4762" y="4044"/>
                      <a:pt x="4693" y="4070"/>
                      <a:pt x="4637" y="4133"/>
                    </a:cubicBezTo>
                    <a:cubicBezTo>
                      <a:pt x="4416" y="4382"/>
                      <a:pt x="4735" y="4768"/>
                      <a:pt x="5022" y="4913"/>
                    </a:cubicBezTo>
                    <a:cubicBezTo>
                      <a:pt x="5307" y="5061"/>
                      <a:pt x="5660" y="5368"/>
                      <a:pt x="5502" y="5668"/>
                    </a:cubicBezTo>
                    <a:cubicBezTo>
                      <a:pt x="5482" y="5667"/>
                      <a:pt x="5462" y="5666"/>
                      <a:pt x="5442" y="5666"/>
                    </a:cubicBezTo>
                    <a:cubicBezTo>
                      <a:pt x="5121" y="5666"/>
                      <a:pt x="4801" y="5830"/>
                      <a:pt x="4599" y="6107"/>
                    </a:cubicBezTo>
                    <a:cubicBezTo>
                      <a:pt x="4511" y="5826"/>
                      <a:pt x="4327" y="5579"/>
                      <a:pt x="4081" y="5415"/>
                    </a:cubicBezTo>
                    <a:lnTo>
                      <a:pt x="3952" y="6000"/>
                    </a:lnTo>
                    <a:cubicBezTo>
                      <a:pt x="3781" y="5696"/>
                      <a:pt x="3484" y="5485"/>
                      <a:pt x="3165" y="5444"/>
                    </a:cubicBezTo>
                    <a:lnTo>
                      <a:pt x="3165" y="5444"/>
                    </a:lnTo>
                    <a:cubicBezTo>
                      <a:pt x="3134" y="5842"/>
                      <a:pt x="3367" y="6249"/>
                      <a:pt x="3708" y="6379"/>
                    </a:cubicBezTo>
                    <a:lnTo>
                      <a:pt x="2960" y="6423"/>
                    </a:lnTo>
                    <a:cubicBezTo>
                      <a:pt x="3396" y="6865"/>
                      <a:pt x="3977" y="7010"/>
                      <a:pt x="4413" y="7386"/>
                    </a:cubicBezTo>
                    <a:cubicBezTo>
                      <a:pt x="4365" y="7456"/>
                      <a:pt x="4288" y="7499"/>
                      <a:pt x="4205" y="7499"/>
                    </a:cubicBezTo>
                    <a:cubicBezTo>
                      <a:pt x="4194" y="7499"/>
                      <a:pt x="4183" y="7498"/>
                      <a:pt x="4173" y="7497"/>
                    </a:cubicBezTo>
                    <a:cubicBezTo>
                      <a:pt x="4070" y="7494"/>
                      <a:pt x="3970" y="7458"/>
                      <a:pt x="3868" y="7458"/>
                    </a:cubicBezTo>
                    <a:cubicBezTo>
                      <a:pt x="3860" y="7458"/>
                      <a:pt x="3852" y="7458"/>
                      <a:pt x="3844" y="7459"/>
                    </a:cubicBezTo>
                    <a:cubicBezTo>
                      <a:pt x="3775" y="7462"/>
                      <a:pt x="3690" y="7497"/>
                      <a:pt x="3677" y="7576"/>
                    </a:cubicBezTo>
                    <a:cubicBezTo>
                      <a:pt x="3655" y="7702"/>
                      <a:pt x="3816" y="7749"/>
                      <a:pt x="3930" y="7749"/>
                    </a:cubicBezTo>
                    <a:cubicBezTo>
                      <a:pt x="3870" y="7812"/>
                      <a:pt x="3854" y="7904"/>
                      <a:pt x="3892" y="7983"/>
                    </a:cubicBezTo>
                    <a:cubicBezTo>
                      <a:pt x="3919" y="8042"/>
                      <a:pt x="3977" y="8076"/>
                      <a:pt x="4039" y="8076"/>
                    </a:cubicBezTo>
                    <a:cubicBezTo>
                      <a:pt x="4056" y="8076"/>
                      <a:pt x="4073" y="8074"/>
                      <a:pt x="4091" y="8068"/>
                    </a:cubicBezTo>
                    <a:lnTo>
                      <a:pt x="4091" y="8068"/>
                    </a:lnTo>
                    <a:cubicBezTo>
                      <a:pt x="4043" y="8112"/>
                      <a:pt x="4078" y="8207"/>
                      <a:pt x="4135" y="8239"/>
                    </a:cubicBezTo>
                    <a:cubicBezTo>
                      <a:pt x="4192" y="8270"/>
                      <a:pt x="4258" y="8261"/>
                      <a:pt x="4321" y="8277"/>
                    </a:cubicBezTo>
                    <a:cubicBezTo>
                      <a:pt x="4827" y="8384"/>
                      <a:pt x="4492" y="9230"/>
                      <a:pt x="4151" y="9332"/>
                    </a:cubicBezTo>
                    <a:cubicBezTo>
                      <a:pt x="4297" y="9058"/>
                      <a:pt x="4066" y="8657"/>
                      <a:pt x="3788" y="8657"/>
                    </a:cubicBezTo>
                    <a:cubicBezTo>
                      <a:pt x="3771" y="8657"/>
                      <a:pt x="3754" y="8659"/>
                      <a:pt x="3737" y="8662"/>
                    </a:cubicBezTo>
                    <a:cubicBezTo>
                      <a:pt x="3434" y="8716"/>
                      <a:pt x="3304" y="9221"/>
                      <a:pt x="3535" y="9445"/>
                    </a:cubicBezTo>
                    <a:cubicBezTo>
                      <a:pt x="3467" y="9394"/>
                      <a:pt x="3387" y="9369"/>
                      <a:pt x="3307" y="9369"/>
                    </a:cubicBezTo>
                    <a:cubicBezTo>
                      <a:pt x="3233" y="9369"/>
                      <a:pt x="3159" y="9390"/>
                      <a:pt x="3096" y="9433"/>
                    </a:cubicBezTo>
                    <a:cubicBezTo>
                      <a:pt x="3140" y="9666"/>
                      <a:pt x="3241" y="9884"/>
                      <a:pt x="3393" y="10067"/>
                    </a:cubicBezTo>
                    <a:lnTo>
                      <a:pt x="3102" y="10317"/>
                    </a:lnTo>
                    <a:cubicBezTo>
                      <a:pt x="3122" y="10313"/>
                      <a:pt x="3142" y="10311"/>
                      <a:pt x="3161" y="10311"/>
                    </a:cubicBezTo>
                    <a:cubicBezTo>
                      <a:pt x="3515" y="10311"/>
                      <a:pt x="3729" y="10973"/>
                      <a:pt x="3408" y="11198"/>
                    </a:cubicBezTo>
                    <a:cubicBezTo>
                      <a:pt x="3328" y="11254"/>
                      <a:pt x="3240" y="11277"/>
                      <a:pt x="3148" y="11277"/>
                    </a:cubicBezTo>
                    <a:cubicBezTo>
                      <a:pt x="2965" y="11277"/>
                      <a:pt x="2769" y="11186"/>
                      <a:pt x="2603" y="11088"/>
                    </a:cubicBezTo>
                    <a:cubicBezTo>
                      <a:pt x="2403" y="10972"/>
                      <a:pt x="2183" y="10840"/>
                      <a:pt x="1967" y="10840"/>
                    </a:cubicBezTo>
                    <a:cubicBezTo>
                      <a:pt x="1910" y="10840"/>
                      <a:pt x="1853" y="10849"/>
                      <a:pt x="1798" y="10870"/>
                    </a:cubicBezTo>
                    <a:cubicBezTo>
                      <a:pt x="1573" y="10951"/>
                      <a:pt x="1484" y="11333"/>
                      <a:pt x="1618" y="11492"/>
                    </a:cubicBezTo>
                    <a:lnTo>
                      <a:pt x="1618" y="11492"/>
                    </a:lnTo>
                    <a:cubicBezTo>
                      <a:pt x="1564" y="11471"/>
                      <a:pt x="1505" y="11460"/>
                      <a:pt x="1447" y="11460"/>
                    </a:cubicBezTo>
                    <a:cubicBezTo>
                      <a:pt x="1252" y="11460"/>
                      <a:pt x="1053" y="11576"/>
                      <a:pt x="970" y="11776"/>
                    </a:cubicBezTo>
                    <a:cubicBezTo>
                      <a:pt x="841" y="12076"/>
                      <a:pt x="1011" y="12484"/>
                      <a:pt x="1302" y="12569"/>
                    </a:cubicBezTo>
                    <a:cubicBezTo>
                      <a:pt x="1084" y="12645"/>
                      <a:pt x="910" y="12809"/>
                      <a:pt x="815" y="13021"/>
                    </a:cubicBezTo>
                    <a:cubicBezTo>
                      <a:pt x="1024" y="13265"/>
                      <a:pt x="1329" y="13402"/>
                      <a:pt x="1647" y="13402"/>
                    </a:cubicBezTo>
                    <a:cubicBezTo>
                      <a:pt x="1671" y="13402"/>
                      <a:pt x="1695" y="13401"/>
                      <a:pt x="1719" y="13400"/>
                    </a:cubicBezTo>
                    <a:lnTo>
                      <a:pt x="1719" y="13400"/>
                    </a:lnTo>
                    <a:cubicBezTo>
                      <a:pt x="1548" y="13501"/>
                      <a:pt x="1434" y="13681"/>
                      <a:pt x="1422" y="13880"/>
                    </a:cubicBezTo>
                    <a:cubicBezTo>
                      <a:pt x="1794" y="13895"/>
                      <a:pt x="2148" y="14050"/>
                      <a:pt x="2414" y="14312"/>
                    </a:cubicBezTo>
                    <a:cubicBezTo>
                      <a:pt x="2180" y="14451"/>
                      <a:pt x="1896" y="14398"/>
                      <a:pt x="1640" y="14464"/>
                    </a:cubicBezTo>
                    <a:cubicBezTo>
                      <a:pt x="1384" y="14533"/>
                      <a:pt x="1141" y="14871"/>
                      <a:pt x="1305" y="15096"/>
                    </a:cubicBezTo>
                    <a:cubicBezTo>
                      <a:pt x="1268" y="15091"/>
                      <a:pt x="1230" y="15088"/>
                      <a:pt x="1192" y="15088"/>
                    </a:cubicBezTo>
                    <a:cubicBezTo>
                      <a:pt x="824" y="15088"/>
                      <a:pt x="459" y="15322"/>
                      <a:pt x="278" y="15683"/>
                    </a:cubicBezTo>
                    <a:cubicBezTo>
                      <a:pt x="357" y="15803"/>
                      <a:pt x="484" y="15879"/>
                      <a:pt x="626" y="15888"/>
                    </a:cubicBezTo>
                    <a:cubicBezTo>
                      <a:pt x="361" y="16015"/>
                      <a:pt x="143" y="16220"/>
                      <a:pt x="1" y="16479"/>
                    </a:cubicBezTo>
                    <a:cubicBezTo>
                      <a:pt x="145" y="16684"/>
                      <a:pt x="379" y="16796"/>
                      <a:pt x="611" y="16796"/>
                    </a:cubicBezTo>
                    <a:cubicBezTo>
                      <a:pt x="751" y="16796"/>
                      <a:pt x="890" y="16756"/>
                      <a:pt x="1008" y="16672"/>
                    </a:cubicBezTo>
                    <a:cubicBezTo>
                      <a:pt x="1138" y="16580"/>
                      <a:pt x="1248" y="16444"/>
                      <a:pt x="1397" y="16409"/>
                    </a:cubicBezTo>
                    <a:cubicBezTo>
                      <a:pt x="1411" y="16406"/>
                      <a:pt x="1426" y="16404"/>
                      <a:pt x="1442" y="16404"/>
                    </a:cubicBezTo>
                    <a:cubicBezTo>
                      <a:pt x="1581" y="16404"/>
                      <a:pt x="1730" y="16550"/>
                      <a:pt x="1662" y="16684"/>
                    </a:cubicBezTo>
                    <a:cubicBezTo>
                      <a:pt x="1223" y="16798"/>
                      <a:pt x="860" y="17208"/>
                      <a:pt x="762" y="17698"/>
                    </a:cubicBezTo>
                    <a:cubicBezTo>
                      <a:pt x="788" y="17699"/>
                      <a:pt x="814" y="17699"/>
                      <a:pt x="840" y="17699"/>
                    </a:cubicBezTo>
                    <a:cubicBezTo>
                      <a:pt x="1243" y="17699"/>
                      <a:pt x="1637" y="17586"/>
                      <a:pt x="1978" y="17366"/>
                    </a:cubicBezTo>
                    <a:cubicBezTo>
                      <a:pt x="1978" y="17586"/>
                      <a:pt x="2173" y="17695"/>
                      <a:pt x="2380" y="17695"/>
                    </a:cubicBezTo>
                    <a:cubicBezTo>
                      <a:pt x="2480" y="17695"/>
                      <a:pt x="2582" y="17669"/>
                      <a:pt x="2666" y="17619"/>
                    </a:cubicBezTo>
                    <a:cubicBezTo>
                      <a:pt x="2922" y="17464"/>
                      <a:pt x="3127" y="17183"/>
                      <a:pt x="3415" y="17136"/>
                    </a:cubicBezTo>
                    <a:lnTo>
                      <a:pt x="3415" y="17136"/>
                    </a:lnTo>
                    <a:cubicBezTo>
                      <a:pt x="3286" y="17321"/>
                      <a:pt x="3498" y="17584"/>
                      <a:pt x="3706" y="17584"/>
                    </a:cubicBezTo>
                    <a:cubicBezTo>
                      <a:pt x="3728" y="17584"/>
                      <a:pt x="3750" y="17581"/>
                      <a:pt x="3772" y="17575"/>
                    </a:cubicBezTo>
                    <a:cubicBezTo>
                      <a:pt x="3983" y="17513"/>
                      <a:pt x="4110" y="17285"/>
                      <a:pt x="4198" y="17060"/>
                    </a:cubicBezTo>
                    <a:lnTo>
                      <a:pt x="4198" y="17060"/>
                    </a:lnTo>
                    <a:cubicBezTo>
                      <a:pt x="4129" y="17301"/>
                      <a:pt x="4389" y="17522"/>
                      <a:pt x="4635" y="17522"/>
                    </a:cubicBezTo>
                    <a:cubicBezTo>
                      <a:pt x="4708" y="17522"/>
                      <a:pt x="4780" y="17503"/>
                      <a:pt x="4842" y="17458"/>
                    </a:cubicBezTo>
                    <a:cubicBezTo>
                      <a:pt x="5127" y="17256"/>
                      <a:pt x="5190" y="16833"/>
                      <a:pt x="5231" y="16457"/>
                    </a:cubicBezTo>
                    <a:cubicBezTo>
                      <a:pt x="5273" y="16470"/>
                      <a:pt x="5317" y="16476"/>
                      <a:pt x="5361" y="16476"/>
                    </a:cubicBezTo>
                    <a:cubicBezTo>
                      <a:pt x="5587" y="16476"/>
                      <a:pt x="5815" y="16313"/>
                      <a:pt x="5894" y="16075"/>
                    </a:cubicBezTo>
                    <a:cubicBezTo>
                      <a:pt x="5983" y="15794"/>
                      <a:pt x="5862" y="15450"/>
                      <a:pt x="5627" y="15314"/>
                    </a:cubicBezTo>
                    <a:lnTo>
                      <a:pt x="5627" y="15314"/>
                    </a:lnTo>
                    <a:cubicBezTo>
                      <a:pt x="5815" y="15417"/>
                      <a:pt x="6019" y="15522"/>
                      <a:pt x="6224" y="15522"/>
                    </a:cubicBezTo>
                    <a:cubicBezTo>
                      <a:pt x="6269" y="15522"/>
                      <a:pt x="6314" y="15517"/>
                      <a:pt x="6358" y="15506"/>
                    </a:cubicBezTo>
                    <a:cubicBezTo>
                      <a:pt x="6566" y="15455"/>
                      <a:pt x="6734" y="15202"/>
                      <a:pt x="6701" y="14990"/>
                    </a:cubicBezTo>
                    <a:lnTo>
                      <a:pt x="6701" y="14990"/>
                    </a:lnTo>
                    <a:cubicBezTo>
                      <a:pt x="6768" y="15078"/>
                      <a:pt x="6882" y="15123"/>
                      <a:pt x="6999" y="15123"/>
                    </a:cubicBezTo>
                    <a:cubicBezTo>
                      <a:pt x="7111" y="15123"/>
                      <a:pt x="7228" y="15082"/>
                      <a:pt x="7309" y="14998"/>
                    </a:cubicBezTo>
                    <a:cubicBezTo>
                      <a:pt x="7511" y="14789"/>
                      <a:pt x="7555" y="14458"/>
                      <a:pt x="7584" y="14151"/>
                    </a:cubicBezTo>
                    <a:lnTo>
                      <a:pt x="7881" y="14600"/>
                    </a:lnTo>
                    <a:lnTo>
                      <a:pt x="8219" y="14363"/>
                    </a:lnTo>
                    <a:lnTo>
                      <a:pt x="8219" y="14363"/>
                    </a:lnTo>
                    <a:cubicBezTo>
                      <a:pt x="8045" y="14492"/>
                      <a:pt x="8149" y="14832"/>
                      <a:pt x="8345" y="14909"/>
                    </a:cubicBezTo>
                    <a:cubicBezTo>
                      <a:pt x="8398" y="14930"/>
                      <a:pt x="8452" y="14939"/>
                      <a:pt x="8506" y="14939"/>
                    </a:cubicBezTo>
                    <a:cubicBezTo>
                      <a:pt x="8659" y="14939"/>
                      <a:pt x="8814" y="14869"/>
                      <a:pt x="8961" y="14802"/>
                    </a:cubicBezTo>
                    <a:lnTo>
                      <a:pt x="8961" y="14802"/>
                    </a:lnTo>
                    <a:cubicBezTo>
                      <a:pt x="8724" y="14938"/>
                      <a:pt x="8465" y="15099"/>
                      <a:pt x="8386" y="15383"/>
                    </a:cubicBezTo>
                    <a:cubicBezTo>
                      <a:pt x="8317" y="15623"/>
                      <a:pt x="8498" y="15927"/>
                      <a:pt x="8697" y="15927"/>
                    </a:cubicBezTo>
                    <a:cubicBezTo>
                      <a:pt x="8733" y="15927"/>
                      <a:pt x="8770" y="15917"/>
                      <a:pt x="8806" y="15895"/>
                    </a:cubicBezTo>
                    <a:lnTo>
                      <a:pt x="8806" y="15895"/>
                    </a:lnTo>
                    <a:cubicBezTo>
                      <a:pt x="8742" y="16193"/>
                      <a:pt x="9034" y="16427"/>
                      <a:pt x="9313" y="16427"/>
                    </a:cubicBezTo>
                    <a:cubicBezTo>
                      <a:pt x="9380" y="16427"/>
                      <a:pt x="9447" y="16413"/>
                      <a:pt x="9507" y="16384"/>
                    </a:cubicBezTo>
                    <a:cubicBezTo>
                      <a:pt x="9820" y="16229"/>
                      <a:pt x="9984" y="15850"/>
                      <a:pt x="10123" y="15503"/>
                    </a:cubicBezTo>
                    <a:cubicBezTo>
                      <a:pt x="10338" y="15914"/>
                      <a:pt x="10603" y="16327"/>
                      <a:pt x="10815" y="16747"/>
                    </a:cubicBezTo>
                    <a:cubicBezTo>
                      <a:pt x="11036" y="15948"/>
                      <a:pt x="10790" y="15013"/>
                      <a:pt x="10215" y="14477"/>
                    </a:cubicBezTo>
                    <a:cubicBezTo>
                      <a:pt x="10275" y="14434"/>
                      <a:pt x="10345" y="14414"/>
                      <a:pt x="10415" y="14414"/>
                    </a:cubicBezTo>
                    <a:cubicBezTo>
                      <a:pt x="10549" y="14414"/>
                      <a:pt x="10684" y="14486"/>
                      <a:pt x="10755" y="14612"/>
                    </a:cubicBezTo>
                    <a:lnTo>
                      <a:pt x="10862" y="13940"/>
                    </a:lnTo>
                    <a:lnTo>
                      <a:pt x="10862" y="13940"/>
                    </a:lnTo>
                    <a:cubicBezTo>
                      <a:pt x="10828" y="14163"/>
                      <a:pt x="11032" y="14228"/>
                      <a:pt x="11241" y="14228"/>
                    </a:cubicBezTo>
                    <a:cubicBezTo>
                      <a:pt x="11404" y="14228"/>
                      <a:pt x="11570" y="14189"/>
                      <a:pt x="11630" y="14154"/>
                    </a:cubicBezTo>
                    <a:cubicBezTo>
                      <a:pt x="11693" y="14517"/>
                      <a:pt x="11721" y="14865"/>
                      <a:pt x="11904" y="15193"/>
                    </a:cubicBezTo>
                    <a:lnTo>
                      <a:pt x="11904" y="15193"/>
                    </a:lnTo>
                    <a:cubicBezTo>
                      <a:pt x="11855" y="15102"/>
                      <a:pt x="12059" y="14508"/>
                      <a:pt x="12125" y="14388"/>
                    </a:cubicBezTo>
                    <a:lnTo>
                      <a:pt x="12125" y="14388"/>
                    </a:lnTo>
                    <a:cubicBezTo>
                      <a:pt x="12122" y="14600"/>
                      <a:pt x="12138" y="14811"/>
                      <a:pt x="12163" y="15023"/>
                    </a:cubicBezTo>
                    <a:cubicBezTo>
                      <a:pt x="12176" y="15115"/>
                      <a:pt x="12215" y="15228"/>
                      <a:pt x="12296" y="15228"/>
                    </a:cubicBezTo>
                    <a:cubicBezTo>
                      <a:pt x="12298" y="15228"/>
                      <a:pt x="12300" y="15228"/>
                      <a:pt x="12302" y="15228"/>
                    </a:cubicBezTo>
                    <a:cubicBezTo>
                      <a:pt x="12435" y="15225"/>
                      <a:pt x="12410" y="14966"/>
                      <a:pt x="12530" y="14897"/>
                    </a:cubicBezTo>
                    <a:cubicBezTo>
                      <a:pt x="12577" y="14950"/>
                      <a:pt x="12574" y="15036"/>
                      <a:pt x="12593" y="15108"/>
                    </a:cubicBezTo>
                    <a:cubicBezTo>
                      <a:pt x="12606" y="15171"/>
                      <a:pt x="12656" y="15234"/>
                      <a:pt x="12707" y="15234"/>
                    </a:cubicBezTo>
                    <a:cubicBezTo>
                      <a:pt x="12717" y="15234"/>
                      <a:pt x="12728" y="15231"/>
                      <a:pt x="12738" y="15225"/>
                    </a:cubicBezTo>
                    <a:cubicBezTo>
                      <a:pt x="12763" y="15206"/>
                      <a:pt x="12779" y="15184"/>
                      <a:pt x="12789" y="15156"/>
                    </a:cubicBezTo>
                    <a:cubicBezTo>
                      <a:pt x="12909" y="14837"/>
                      <a:pt x="12732" y="14486"/>
                      <a:pt x="12561" y="14192"/>
                    </a:cubicBezTo>
                    <a:cubicBezTo>
                      <a:pt x="12391" y="13902"/>
                      <a:pt x="12220" y="13545"/>
                      <a:pt x="12350" y="13232"/>
                    </a:cubicBezTo>
                    <a:cubicBezTo>
                      <a:pt x="12368" y="13190"/>
                      <a:pt x="12405" y="13145"/>
                      <a:pt x="12444" y="13145"/>
                    </a:cubicBezTo>
                    <a:cubicBezTo>
                      <a:pt x="12452" y="13145"/>
                      <a:pt x="12459" y="13146"/>
                      <a:pt x="12467" y="13150"/>
                    </a:cubicBezTo>
                    <a:cubicBezTo>
                      <a:pt x="12498" y="13166"/>
                      <a:pt x="12508" y="13204"/>
                      <a:pt x="12517" y="13238"/>
                    </a:cubicBezTo>
                    <a:lnTo>
                      <a:pt x="12612" y="13655"/>
                    </a:lnTo>
                    <a:cubicBezTo>
                      <a:pt x="12631" y="13731"/>
                      <a:pt x="12653" y="13813"/>
                      <a:pt x="12707" y="13867"/>
                    </a:cubicBezTo>
                    <a:cubicBezTo>
                      <a:pt x="12733" y="13893"/>
                      <a:pt x="12770" y="13908"/>
                      <a:pt x="12806" y="13908"/>
                    </a:cubicBezTo>
                    <a:cubicBezTo>
                      <a:pt x="12842" y="13908"/>
                      <a:pt x="12877" y="13893"/>
                      <a:pt x="12896" y="13857"/>
                    </a:cubicBezTo>
                    <a:cubicBezTo>
                      <a:pt x="12912" y="13823"/>
                      <a:pt x="12918" y="13785"/>
                      <a:pt x="12912" y="13747"/>
                    </a:cubicBezTo>
                    <a:cubicBezTo>
                      <a:pt x="12890" y="13450"/>
                      <a:pt x="12710" y="13144"/>
                      <a:pt x="12833" y="12878"/>
                    </a:cubicBezTo>
                    <a:cubicBezTo>
                      <a:pt x="12849" y="12842"/>
                      <a:pt x="12891" y="12814"/>
                      <a:pt x="12923" y="12814"/>
                    </a:cubicBezTo>
                    <a:cubicBezTo>
                      <a:pt x="12941" y="12814"/>
                      <a:pt x="12956" y="12824"/>
                      <a:pt x="12959" y="12847"/>
                    </a:cubicBezTo>
                    <a:cubicBezTo>
                      <a:pt x="12994" y="12714"/>
                      <a:pt x="12915" y="12588"/>
                      <a:pt x="12871" y="12458"/>
                    </a:cubicBezTo>
                    <a:cubicBezTo>
                      <a:pt x="12827" y="12332"/>
                      <a:pt x="12865" y="12139"/>
                      <a:pt x="12988" y="12139"/>
                    </a:cubicBezTo>
                    <a:cubicBezTo>
                      <a:pt x="13136" y="12490"/>
                      <a:pt x="12956" y="12932"/>
                      <a:pt x="13114" y="13276"/>
                    </a:cubicBezTo>
                    <a:cubicBezTo>
                      <a:pt x="13130" y="13311"/>
                      <a:pt x="13152" y="13343"/>
                      <a:pt x="13180" y="13368"/>
                    </a:cubicBezTo>
                    <a:cubicBezTo>
                      <a:pt x="13202" y="13384"/>
                      <a:pt x="13226" y="13391"/>
                      <a:pt x="13250" y="13391"/>
                    </a:cubicBezTo>
                    <a:cubicBezTo>
                      <a:pt x="13327" y="13391"/>
                      <a:pt x="13407" y="13321"/>
                      <a:pt x="13446" y="13242"/>
                    </a:cubicBezTo>
                    <a:cubicBezTo>
                      <a:pt x="13521" y="13074"/>
                      <a:pt x="13493" y="12872"/>
                      <a:pt x="13458" y="12689"/>
                    </a:cubicBezTo>
                    <a:cubicBezTo>
                      <a:pt x="13424" y="12503"/>
                      <a:pt x="13386" y="12310"/>
                      <a:pt x="13443" y="12130"/>
                    </a:cubicBezTo>
                    <a:cubicBezTo>
                      <a:pt x="13484" y="11992"/>
                      <a:pt x="13615" y="11877"/>
                      <a:pt x="13741" y="11877"/>
                    </a:cubicBezTo>
                    <a:cubicBezTo>
                      <a:pt x="13776" y="11877"/>
                      <a:pt x="13811" y="11886"/>
                      <a:pt x="13844" y="11906"/>
                    </a:cubicBezTo>
                    <a:cubicBezTo>
                      <a:pt x="13876" y="11785"/>
                      <a:pt x="13952" y="11648"/>
                      <a:pt x="14057" y="11648"/>
                    </a:cubicBezTo>
                    <a:cubicBezTo>
                      <a:pt x="14065" y="11648"/>
                      <a:pt x="14073" y="11648"/>
                      <a:pt x="14081" y="11650"/>
                    </a:cubicBezTo>
                    <a:cubicBezTo>
                      <a:pt x="14213" y="11675"/>
                      <a:pt x="14235" y="11880"/>
                      <a:pt x="14185" y="12019"/>
                    </a:cubicBezTo>
                    <a:cubicBezTo>
                      <a:pt x="14137" y="12155"/>
                      <a:pt x="14049" y="12297"/>
                      <a:pt x="14090" y="12439"/>
                    </a:cubicBezTo>
                    <a:cubicBezTo>
                      <a:pt x="14103" y="12490"/>
                      <a:pt x="14134" y="12537"/>
                      <a:pt x="14147" y="12591"/>
                    </a:cubicBezTo>
                    <a:cubicBezTo>
                      <a:pt x="14178" y="12708"/>
                      <a:pt x="14112" y="12834"/>
                      <a:pt x="14030" y="12916"/>
                    </a:cubicBezTo>
                    <a:cubicBezTo>
                      <a:pt x="13945" y="12998"/>
                      <a:pt x="13840" y="13052"/>
                      <a:pt x="13752" y="13131"/>
                    </a:cubicBezTo>
                    <a:cubicBezTo>
                      <a:pt x="13664" y="13210"/>
                      <a:pt x="13591" y="13327"/>
                      <a:pt x="13607" y="13450"/>
                    </a:cubicBezTo>
                    <a:cubicBezTo>
                      <a:pt x="13621" y="13539"/>
                      <a:pt x="13705" y="13615"/>
                      <a:pt x="13784" y="13615"/>
                    </a:cubicBezTo>
                    <a:cubicBezTo>
                      <a:pt x="13811" y="13615"/>
                      <a:pt x="13837" y="13606"/>
                      <a:pt x="13859" y="13586"/>
                    </a:cubicBezTo>
                    <a:cubicBezTo>
                      <a:pt x="13904" y="13545"/>
                      <a:pt x="13916" y="13478"/>
                      <a:pt x="13951" y="13428"/>
                    </a:cubicBezTo>
                    <a:cubicBezTo>
                      <a:pt x="13971" y="13398"/>
                      <a:pt x="14009" y="13379"/>
                      <a:pt x="14042" y="13379"/>
                    </a:cubicBezTo>
                    <a:cubicBezTo>
                      <a:pt x="14065" y="13379"/>
                      <a:pt x="14086" y="13389"/>
                      <a:pt x="14096" y="13412"/>
                    </a:cubicBezTo>
                    <a:cubicBezTo>
                      <a:pt x="14093" y="13545"/>
                      <a:pt x="14024" y="13665"/>
                      <a:pt x="13964" y="13782"/>
                    </a:cubicBezTo>
                    <a:cubicBezTo>
                      <a:pt x="13904" y="13902"/>
                      <a:pt x="13859" y="14041"/>
                      <a:pt x="13904" y="14167"/>
                    </a:cubicBezTo>
                    <a:cubicBezTo>
                      <a:pt x="13932" y="14242"/>
                      <a:pt x="14011" y="14290"/>
                      <a:pt x="14082" y="14290"/>
                    </a:cubicBezTo>
                    <a:cubicBezTo>
                      <a:pt x="14128" y="14290"/>
                      <a:pt x="14171" y="14270"/>
                      <a:pt x="14194" y="14224"/>
                    </a:cubicBezTo>
                    <a:cubicBezTo>
                      <a:pt x="14194" y="14410"/>
                      <a:pt x="14232" y="14597"/>
                      <a:pt x="14308" y="14770"/>
                    </a:cubicBezTo>
                    <a:cubicBezTo>
                      <a:pt x="14343" y="14845"/>
                      <a:pt x="14411" y="14925"/>
                      <a:pt x="14477" y="14925"/>
                    </a:cubicBezTo>
                    <a:cubicBezTo>
                      <a:pt x="14495" y="14925"/>
                      <a:pt x="14512" y="14919"/>
                      <a:pt x="14529" y="14906"/>
                    </a:cubicBezTo>
                    <a:cubicBezTo>
                      <a:pt x="14567" y="14874"/>
                      <a:pt x="14580" y="14821"/>
                      <a:pt x="14586" y="14770"/>
                    </a:cubicBezTo>
                    <a:lnTo>
                      <a:pt x="14687" y="14145"/>
                    </a:lnTo>
                    <a:cubicBezTo>
                      <a:pt x="14745" y="14230"/>
                      <a:pt x="14830" y="14323"/>
                      <a:pt x="14919" y="14323"/>
                    </a:cubicBezTo>
                    <a:cubicBezTo>
                      <a:pt x="14937" y="14323"/>
                      <a:pt x="14954" y="14320"/>
                      <a:pt x="14971" y="14312"/>
                    </a:cubicBezTo>
                    <a:cubicBezTo>
                      <a:pt x="15319" y="14158"/>
                      <a:pt x="14886" y="13298"/>
                      <a:pt x="14816" y="13099"/>
                    </a:cubicBezTo>
                    <a:cubicBezTo>
                      <a:pt x="14649" y="12623"/>
                      <a:pt x="14981" y="12041"/>
                      <a:pt x="15135" y="11599"/>
                    </a:cubicBezTo>
                    <a:lnTo>
                      <a:pt x="15135" y="11599"/>
                    </a:lnTo>
                    <a:cubicBezTo>
                      <a:pt x="15293" y="11707"/>
                      <a:pt x="15262" y="12026"/>
                      <a:pt x="15088" y="12095"/>
                    </a:cubicBezTo>
                    <a:lnTo>
                      <a:pt x="15565" y="12360"/>
                    </a:lnTo>
                    <a:lnTo>
                      <a:pt x="15868" y="11896"/>
                    </a:lnTo>
                    <a:lnTo>
                      <a:pt x="15868" y="11896"/>
                    </a:lnTo>
                    <a:cubicBezTo>
                      <a:pt x="15976" y="12281"/>
                      <a:pt x="15758" y="12743"/>
                      <a:pt x="15413" y="12863"/>
                    </a:cubicBezTo>
                    <a:cubicBezTo>
                      <a:pt x="15423" y="13085"/>
                      <a:pt x="15621" y="13254"/>
                      <a:pt x="15814" y="13254"/>
                    </a:cubicBezTo>
                    <a:cubicBezTo>
                      <a:pt x="15871" y="13254"/>
                      <a:pt x="15928" y="13239"/>
                      <a:pt x="15979" y="13207"/>
                    </a:cubicBezTo>
                    <a:lnTo>
                      <a:pt x="15979" y="13207"/>
                    </a:lnTo>
                    <a:cubicBezTo>
                      <a:pt x="16102" y="13478"/>
                      <a:pt x="15941" y="13851"/>
                      <a:pt x="15676" y="13917"/>
                    </a:cubicBezTo>
                    <a:cubicBezTo>
                      <a:pt x="15684" y="14111"/>
                      <a:pt x="15859" y="14221"/>
                      <a:pt x="16036" y="14221"/>
                    </a:cubicBezTo>
                    <a:cubicBezTo>
                      <a:pt x="16119" y="14221"/>
                      <a:pt x="16203" y="14196"/>
                      <a:pt x="16269" y="14145"/>
                    </a:cubicBezTo>
                    <a:cubicBezTo>
                      <a:pt x="16478" y="13984"/>
                      <a:pt x="16554" y="13684"/>
                      <a:pt x="16617" y="13409"/>
                    </a:cubicBezTo>
                    <a:lnTo>
                      <a:pt x="16705" y="14063"/>
                    </a:lnTo>
                    <a:lnTo>
                      <a:pt x="17968" y="13043"/>
                    </a:lnTo>
                    <a:lnTo>
                      <a:pt x="18022" y="12206"/>
                    </a:lnTo>
                    <a:cubicBezTo>
                      <a:pt x="18155" y="12360"/>
                      <a:pt x="18341" y="12458"/>
                      <a:pt x="18543" y="12477"/>
                    </a:cubicBezTo>
                    <a:cubicBezTo>
                      <a:pt x="18622" y="12215"/>
                      <a:pt x="18663" y="11944"/>
                      <a:pt x="18660" y="11672"/>
                    </a:cubicBezTo>
                    <a:cubicBezTo>
                      <a:pt x="18689" y="11646"/>
                      <a:pt x="18717" y="11635"/>
                      <a:pt x="18745" y="11635"/>
                    </a:cubicBezTo>
                    <a:cubicBezTo>
                      <a:pt x="18888" y="11635"/>
                      <a:pt x="19000" y="11945"/>
                      <a:pt x="18913" y="12133"/>
                    </a:cubicBezTo>
                    <a:cubicBezTo>
                      <a:pt x="18812" y="12360"/>
                      <a:pt x="18606" y="12581"/>
                      <a:pt x="18689" y="12818"/>
                    </a:cubicBezTo>
                    <a:cubicBezTo>
                      <a:pt x="18746" y="12987"/>
                      <a:pt x="18910" y="13039"/>
                      <a:pt x="19083" y="13039"/>
                    </a:cubicBezTo>
                    <a:cubicBezTo>
                      <a:pt x="19166" y="13039"/>
                      <a:pt x="19250" y="13027"/>
                      <a:pt x="19327" y="13011"/>
                    </a:cubicBezTo>
                    <a:lnTo>
                      <a:pt x="19327" y="13011"/>
                    </a:lnTo>
                    <a:cubicBezTo>
                      <a:pt x="19184" y="13441"/>
                      <a:pt x="19301" y="13965"/>
                      <a:pt x="19614" y="14268"/>
                    </a:cubicBezTo>
                    <a:cubicBezTo>
                      <a:pt x="19687" y="13931"/>
                      <a:pt x="19995" y="13692"/>
                      <a:pt x="20301" y="13692"/>
                    </a:cubicBezTo>
                    <a:cubicBezTo>
                      <a:pt x="20366" y="13692"/>
                      <a:pt x="20430" y="13702"/>
                      <a:pt x="20492" y="13725"/>
                    </a:cubicBezTo>
                    <a:cubicBezTo>
                      <a:pt x="20249" y="14290"/>
                      <a:pt x="20539" y="15058"/>
                      <a:pt x="21076" y="15253"/>
                    </a:cubicBezTo>
                    <a:cubicBezTo>
                      <a:pt x="21168" y="14909"/>
                      <a:pt x="21307" y="14578"/>
                      <a:pt x="21493" y="14271"/>
                    </a:cubicBezTo>
                    <a:lnTo>
                      <a:pt x="21493" y="14271"/>
                    </a:lnTo>
                    <a:cubicBezTo>
                      <a:pt x="21604" y="14574"/>
                      <a:pt x="21553" y="14916"/>
                      <a:pt x="21361" y="15174"/>
                    </a:cubicBezTo>
                    <a:cubicBezTo>
                      <a:pt x="21544" y="15184"/>
                      <a:pt x="21721" y="15260"/>
                      <a:pt x="21853" y="15389"/>
                    </a:cubicBezTo>
                    <a:cubicBezTo>
                      <a:pt x="21575" y="15674"/>
                      <a:pt x="21531" y="16198"/>
                      <a:pt x="21755" y="16539"/>
                    </a:cubicBezTo>
                    <a:cubicBezTo>
                      <a:pt x="22207" y="16302"/>
                      <a:pt x="22535" y="15800"/>
                      <a:pt x="22592" y="15250"/>
                    </a:cubicBezTo>
                    <a:lnTo>
                      <a:pt x="22750" y="15835"/>
                    </a:lnTo>
                    <a:lnTo>
                      <a:pt x="23976" y="16179"/>
                    </a:lnTo>
                    <a:cubicBezTo>
                      <a:pt x="23890" y="15803"/>
                      <a:pt x="23859" y="15418"/>
                      <a:pt x="23884" y="15036"/>
                    </a:cubicBezTo>
                    <a:lnTo>
                      <a:pt x="23884" y="15036"/>
                    </a:lnTo>
                    <a:lnTo>
                      <a:pt x="24261" y="15597"/>
                    </a:lnTo>
                    <a:lnTo>
                      <a:pt x="24261" y="15597"/>
                    </a:lnTo>
                    <a:cubicBezTo>
                      <a:pt x="24272" y="15545"/>
                      <a:pt x="24302" y="15495"/>
                      <a:pt x="24350" y="15495"/>
                    </a:cubicBezTo>
                    <a:cubicBezTo>
                      <a:pt x="24355" y="15495"/>
                      <a:pt x="24361" y="15495"/>
                      <a:pt x="24367" y="15497"/>
                    </a:cubicBezTo>
                    <a:cubicBezTo>
                      <a:pt x="24506" y="15525"/>
                      <a:pt x="24588" y="15702"/>
                      <a:pt x="24724" y="15737"/>
                    </a:cubicBezTo>
                    <a:cubicBezTo>
                      <a:pt x="24737" y="15740"/>
                      <a:pt x="24750" y="15742"/>
                      <a:pt x="24762" y="15742"/>
                    </a:cubicBezTo>
                    <a:cubicBezTo>
                      <a:pt x="24895" y="15742"/>
                      <a:pt x="25003" y="15554"/>
                      <a:pt x="24964" y="15415"/>
                    </a:cubicBezTo>
                    <a:lnTo>
                      <a:pt x="24964" y="15415"/>
                    </a:lnTo>
                    <a:cubicBezTo>
                      <a:pt x="25061" y="15563"/>
                      <a:pt x="25229" y="15652"/>
                      <a:pt x="25395" y="15652"/>
                    </a:cubicBezTo>
                    <a:cubicBezTo>
                      <a:pt x="25467" y="15652"/>
                      <a:pt x="25537" y="15636"/>
                      <a:pt x="25602" y="15601"/>
                    </a:cubicBezTo>
                    <a:cubicBezTo>
                      <a:pt x="25410" y="15092"/>
                      <a:pt x="25353" y="14540"/>
                      <a:pt x="25441" y="14003"/>
                    </a:cubicBezTo>
                    <a:lnTo>
                      <a:pt x="25441" y="14003"/>
                    </a:lnTo>
                    <a:cubicBezTo>
                      <a:pt x="25476" y="14204"/>
                      <a:pt x="25631" y="14293"/>
                      <a:pt x="25805" y="14293"/>
                    </a:cubicBezTo>
                    <a:cubicBezTo>
                      <a:pt x="26041" y="14293"/>
                      <a:pt x="26311" y="14128"/>
                      <a:pt x="26360" y="13857"/>
                    </a:cubicBezTo>
                    <a:cubicBezTo>
                      <a:pt x="26442" y="13384"/>
                      <a:pt x="26095" y="12948"/>
                      <a:pt x="25719" y="12705"/>
                    </a:cubicBezTo>
                    <a:cubicBezTo>
                      <a:pt x="26054" y="12651"/>
                      <a:pt x="26401" y="12591"/>
                      <a:pt x="26667" y="12357"/>
                    </a:cubicBezTo>
                    <a:cubicBezTo>
                      <a:pt x="26929" y="12124"/>
                      <a:pt x="27058" y="11659"/>
                      <a:pt x="26847" y="11372"/>
                    </a:cubicBezTo>
                    <a:cubicBezTo>
                      <a:pt x="26540" y="10955"/>
                      <a:pt x="25817" y="11192"/>
                      <a:pt x="25555" y="10743"/>
                    </a:cubicBezTo>
                    <a:cubicBezTo>
                      <a:pt x="25849" y="10645"/>
                      <a:pt x="26007" y="10219"/>
                      <a:pt x="25864" y="9919"/>
                    </a:cubicBezTo>
                    <a:cubicBezTo>
                      <a:pt x="25775" y="9731"/>
                      <a:pt x="25582" y="9625"/>
                      <a:pt x="25391" y="9625"/>
                    </a:cubicBezTo>
                    <a:cubicBezTo>
                      <a:pt x="25278" y="9625"/>
                      <a:pt x="25166" y="9662"/>
                      <a:pt x="25078" y="9742"/>
                    </a:cubicBezTo>
                    <a:cubicBezTo>
                      <a:pt x="24882" y="9918"/>
                      <a:pt x="24746" y="10277"/>
                      <a:pt x="24514" y="10277"/>
                    </a:cubicBezTo>
                    <a:cubicBezTo>
                      <a:pt x="24495" y="10277"/>
                      <a:pt x="24476" y="10275"/>
                      <a:pt x="24456" y="10270"/>
                    </a:cubicBezTo>
                    <a:lnTo>
                      <a:pt x="24396" y="9685"/>
                    </a:lnTo>
                    <a:cubicBezTo>
                      <a:pt x="24266" y="9538"/>
                      <a:pt x="24092" y="9497"/>
                      <a:pt x="23905" y="9497"/>
                    </a:cubicBezTo>
                    <a:cubicBezTo>
                      <a:pt x="23710" y="9497"/>
                      <a:pt x="23501" y="9541"/>
                      <a:pt x="23309" y="9556"/>
                    </a:cubicBezTo>
                    <a:cubicBezTo>
                      <a:pt x="23295" y="9557"/>
                      <a:pt x="23280" y="9557"/>
                      <a:pt x="23266" y="9557"/>
                    </a:cubicBezTo>
                    <a:cubicBezTo>
                      <a:pt x="22894" y="9557"/>
                      <a:pt x="22445" y="9217"/>
                      <a:pt x="22624" y="8867"/>
                    </a:cubicBezTo>
                    <a:lnTo>
                      <a:pt x="22624" y="8867"/>
                    </a:lnTo>
                    <a:cubicBezTo>
                      <a:pt x="22511" y="8922"/>
                      <a:pt x="22391" y="8949"/>
                      <a:pt x="22271" y="8949"/>
                    </a:cubicBezTo>
                    <a:cubicBezTo>
                      <a:pt x="22067" y="8949"/>
                      <a:pt x="21866" y="8872"/>
                      <a:pt x="21711" y="8725"/>
                    </a:cubicBezTo>
                    <a:cubicBezTo>
                      <a:pt x="21820" y="8462"/>
                      <a:pt x="22085" y="8302"/>
                      <a:pt x="22344" y="8302"/>
                    </a:cubicBezTo>
                    <a:cubicBezTo>
                      <a:pt x="22453" y="8302"/>
                      <a:pt x="22560" y="8330"/>
                      <a:pt x="22655" y="8390"/>
                    </a:cubicBezTo>
                    <a:cubicBezTo>
                      <a:pt x="22691" y="8159"/>
                      <a:pt x="22882" y="8070"/>
                      <a:pt x="23101" y="8070"/>
                    </a:cubicBezTo>
                    <a:cubicBezTo>
                      <a:pt x="23268" y="8070"/>
                      <a:pt x="23452" y="8122"/>
                      <a:pt x="23597" y="8201"/>
                    </a:cubicBezTo>
                    <a:cubicBezTo>
                      <a:pt x="23794" y="8310"/>
                      <a:pt x="24041" y="8421"/>
                      <a:pt x="24253" y="8421"/>
                    </a:cubicBezTo>
                    <a:cubicBezTo>
                      <a:pt x="24398" y="8421"/>
                      <a:pt x="24526" y="8369"/>
                      <a:pt x="24611" y="8229"/>
                    </a:cubicBezTo>
                    <a:cubicBezTo>
                      <a:pt x="24901" y="7756"/>
                      <a:pt x="24190" y="6950"/>
                      <a:pt x="24611" y="6619"/>
                    </a:cubicBezTo>
                    <a:cubicBezTo>
                      <a:pt x="24568" y="6588"/>
                      <a:pt x="24527" y="6576"/>
                      <a:pt x="24486" y="6576"/>
                    </a:cubicBezTo>
                    <a:cubicBezTo>
                      <a:pt x="24235" y="6576"/>
                      <a:pt x="24004" y="7066"/>
                      <a:pt x="23695" y="7102"/>
                    </a:cubicBezTo>
                    <a:cubicBezTo>
                      <a:pt x="23683" y="7103"/>
                      <a:pt x="23672" y="7104"/>
                      <a:pt x="23661" y="7104"/>
                    </a:cubicBezTo>
                    <a:cubicBezTo>
                      <a:pt x="23396" y="7104"/>
                      <a:pt x="23224" y="6714"/>
                      <a:pt x="23309" y="6420"/>
                    </a:cubicBezTo>
                    <a:cubicBezTo>
                      <a:pt x="23398" y="6116"/>
                      <a:pt x="23654" y="5917"/>
                      <a:pt x="23890" y="5737"/>
                    </a:cubicBezTo>
                    <a:lnTo>
                      <a:pt x="23136" y="5166"/>
                    </a:lnTo>
                    <a:cubicBezTo>
                      <a:pt x="23745" y="4818"/>
                      <a:pt x="24225" y="4202"/>
                      <a:pt x="24446" y="3485"/>
                    </a:cubicBezTo>
                    <a:cubicBezTo>
                      <a:pt x="24433" y="3274"/>
                      <a:pt x="24275" y="3189"/>
                      <a:pt x="24083" y="3189"/>
                    </a:cubicBezTo>
                    <a:cubicBezTo>
                      <a:pt x="23902" y="3189"/>
                      <a:pt x="23692" y="3265"/>
                      <a:pt x="23546" y="3381"/>
                    </a:cubicBezTo>
                    <a:cubicBezTo>
                      <a:pt x="23348" y="3538"/>
                      <a:pt x="23079" y="3702"/>
                      <a:pt x="22860" y="3702"/>
                    </a:cubicBezTo>
                    <a:cubicBezTo>
                      <a:pt x="22743" y="3702"/>
                      <a:pt x="22640" y="3656"/>
                      <a:pt x="22570" y="3536"/>
                    </a:cubicBezTo>
                    <a:cubicBezTo>
                      <a:pt x="22788" y="3331"/>
                      <a:pt x="22940" y="3065"/>
                      <a:pt x="23003" y="2775"/>
                    </a:cubicBezTo>
                    <a:cubicBezTo>
                      <a:pt x="22945" y="2694"/>
                      <a:pt x="22871" y="2664"/>
                      <a:pt x="22787" y="2664"/>
                    </a:cubicBezTo>
                    <a:cubicBezTo>
                      <a:pt x="22517" y="2664"/>
                      <a:pt x="22145" y="2983"/>
                      <a:pt x="21889" y="2983"/>
                    </a:cubicBezTo>
                    <a:cubicBezTo>
                      <a:pt x="21804" y="2983"/>
                      <a:pt x="21731" y="2948"/>
                      <a:pt x="21680" y="2854"/>
                    </a:cubicBezTo>
                    <a:cubicBezTo>
                      <a:pt x="21550" y="2614"/>
                      <a:pt x="21796" y="2352"/>
                      <a:pt x="21926" y="2108"/>
                    </a:cubicBezTo>
                    <a:cubicBezTo>
                      <a:pt x="22028" y="1915"/>
                      <a:pt x="21966" y="1581"/>
                      <a:pt x="21867" y="1581"/>
                    </a:cubicBezTo>
                    <a:cubicBezTo>
                      <a:pt x="21843" y="1581"/>
                      <a:pt x="21817" y="1601"/>
                      <a:pt x="21790" y="1647"/>
                    </a:cubicBezTo>
                    <a:cubicBezTo>
                      <a:pt x="21859" y="1468"/>
                      <a:pt x="21680" y="1339"/>
                      <a:pt x="21501" y="1339"/>
                    </a:cubicBezTo>
                    <a:cubicBezTo>
                      <a:pt x="21419" y="1339"/>
                      <a:pt x="21336" y="1366"/>
                      <a:pt x="21278" y="1429"/>
                    </a:cubicBezTo>
                    <a:cubicBezTo>
                      <a:pt x="21095" y="1628"/>
                      <a:pt x="21073" y="1944"/>
                      <a:pt x="20947" y="2194"/>
                    </a:cubicBezTo>
                    <a:cubicBezTo>
                      <a:pt x="20868" y="2348"/>
                      <a:pt x="20690" y="2462"/>
                      <a:pt x="20542" y="2462"/>
                    </a:cubicBezTo>
                    <a:cubicBezTo>
                      <a:pt x="20453" y="2462"/>
                      <a:pt x="20375" y="2422"/>
                      <a:pt x="20334" y="2326"/>
                    </a:cubicBezTo>
                    <a:lnTo>
                      <a:pt x="20855" y="1581"/>
                    </a:lnTo>
                    <a:cubicBezTo>
                      <a:pt x="20934" y="1467"/>
                      <a:pt x="21019" y="1335"/>
                      <a:pt x="20994" y="1193"/>
                    </a:cubicBezTo>
                    <a:cubicBezTo>
                      <a:pt x="20978" y="1103"/>
                      <a:pt x="20889" y="1041"/>
                      <a:pt x="20814" y="1041"/>
                    </a:cubicBezTo>
                    <a:cubicBezTo>
                      <a:pt x="20787" y="1041"/>
                      <a:pt x="20763" y="1048"/>
                      <a:pt x="20744" y="1065"/>
                    </a:cubicBezTo>
                    <a:lnTo>
                      <a:pt x="20744" y="1065"/>
                    </a:lnTo>
                    <a:cubicBezTo>
                      <a:pt x="20871" y="862"/>
                      <a:pt x="20930" y="621"/>
                      <a:pt x="20912" y="381"/>
                    </a:cubicBezTo>
                    <a:cubicBezTo>
                      <a:pt x="20908" y="381"/>
                      <a:pt x="20903" y="381"/>
                      <a:pt x="20899" y="381"/>
                    </a:cubicBezTo>
                    <a:cubicBezTo>
                      <a:pt x="20800" y="381"/>
                      <a:pt x="20706" y="408"/>
                      <a:pt x="20624" y="461"/>
                    </a:cubicBezTo>
                    <a:lnTo>
                      <a:pt x="20624" y="461"/>
                    </a:lnTo>
                    <a:cubicBezTo>
                      <a:pt x="20730" y="327"/>
                      <a:pt x="20613" y="28"/>
                      <a:pt x="20426" y="11"/>
                    </a:cubicBezTo>
                    <a:cubicBezTo>
                      <a:pt x="20416" y="10"/>
                      <a:pt x="20407" y="10"/>
                      <a:pt x="20398" y="10"/>
                    </a:cubicBezTo>
                    <a:cubicBezTo>
                      <a:pt x="20196" y="10"/>
                      <a:pt x="20029" y="206"/>
                      <a:pt x="19924" y="403"/>
                    </a:cubicBezTo>
                    <a:cubicBezTo>
                      <a:pt x="19794" y="643"/>
                      <a:pt x="19702" y="902"/>
                      <a:pt x="19652" y="1170"/>
                    </a:cubicBezTo>
                    <a:cubicBezTo>
                      <a:pt x="19627" y="1300"/>
                      <a:pt x="19611" y="1439"/>
                      <a:pt x="19535" y="1546"/>
                    </a:cubicBezTo>
                    <a:cubicBezTo>
                      <a:pt x="19489" y="1612"/>
                      <a:pt x="19409" y="1656"/>
                      <a:pt x="19335" y="1656"/>
                    </a:cubicBezTo>
                    <a:cubicBezTo>
                      <a:pt x="19292" y="1656"/>
                      <a:pt x="19251" y="1641"/>
                      <a:pt x="19219" y="1606"/>
                    </a:cubicBezTo>
                    <a:cubicBezTo>
                      <a:pt x="19443" y="1338"/>
                      <a:pt x="19459" y="883"/>
                      <a:pt x="19257" y="596"/>
                    </a:cubicBezTo>
                    <a:lnTo>
                      <a:pt x="19257" y="596"/>
                    </a:lnTo>
                    <a:lnTo>
                      <a:pt x="18581" y="1723"/>
                    </a:lnTo>
                    <a:cubicBezTo>
                      <a:pt x="18483" y="1376"/>
                      <a:pt x="18531" y="1006"/>
                      <a:pt x="18714" y="697"/>
                    </a:cubicBezTo>
                    <a:cubicBezTo>
                      <a:pt x="18663" y="663"/>
                      <a:pt x="18608" y="648"/>
                      <a:pt x="18552" y="648"/>
                    </a:cubicBezTo>
                    <a:cubicBezTo>
                      <a:pt x="18391" y="648"/>
                      <a:pt x="18222" y="770"/>
                      <a:pt x="18126" y="924"/>
                    </a:cubicBezTo>
                    <a:cubicBezTo>
                      <a:pt x="18000" y="1136"/>
                      <a:pt x="17950" y="1391"/>
                      <a:pt x="17839" y="1613"/>
                    </a:cubicBezTo>
                    <a:cubicBezTo>
                      <a:pt x="17780" y="1730"/>
                      <a:pt x="17666" y="1845"/>
                      <a:pt x="17557" y="1845"/>
                    </a:cubicBezTo>
                    <a:cubicBezTo>
                      <a:pt x="17524" y="1845"/>
                      <a:pt x="17493" y="1835"/>
                      <a:pt x="17463" y="1812"/>
                    </a:cubicBezTo>
                    <a:cubicBezTo>
                      <a:pt x="17229" y="1635"/>
                      <a:pt x="17665" y="1246"/>
                      <a:pt x="17580" y="943"/>
                    </a:cubicBezTo>
                    <a:lnTo>
                      <a:pt x="17270" y="889"/>
                    </a:lnTo>
                    <a:lnTo>
                      <a:pt x="17270" y="889"/>
                    </a:lnTo>
                    <a:cubicBezTo>
                      <a:pt x="17273" y="889"/>
                      <a:pt x="17275" y="889"/>
                      <a:pt x="17278" y="889"/>
                    </a:cubicBezTo>
                    <a:cubicBezTo>
                      <a:pt x="17505" y="889"/>
                      <a:pt x="17556" y="455"/>
                      <a:pt x="17353" y="333"/>
                    </a:cubicBezTo>
                    <a:cubicBezTo>
                      <a:pt x="17304" y="304"/>
                      <a:pt x="17251" y="291"/>
                      <a:pt x="17199" y="291"/>
                    </a:cubicBezTo>
                    <a:cubicBezTo>
                      <a:pt x="17030" y="291"/>
                      <a:pt x="16857" y="426"/>
                      <a:pt x="16778" y="602"/>
                    </a:cubicBezTo>
                    <a:cubicBezTo>
                      <a:pt x="16674" y="832"/>
                      <a:pt x="16686" y="1104"/>
                      <a:pt x="16702" y="1363"/>
                    </a:cubicBezTo>
                    <a:lnTo>
                      <a:pt x="16279" y="1224"/>
                    </a:lnTo>
                    <a:cubicBezTo>
                      <a:pt x="16244" y="1565"/>
                      <a:pt x="16127" y="1890"/>
                      <a:pt x="15938" y="2175"/>
                    </a:cubicBezTo>
                    <a:lnTo>
                      <a:pt x="15625" y="1410"/>
                    </a:lnTo>
                    <a:cubicBezTo>
                      <a:pt x="15413" y="1587"/>
                      <a:pt x="15375" y="1913"/>
                      <a:pt x="15287" y="2191"/>
                    </a:cubicBezTo>
                    <a:cubicBezTo>
                      <a:pt x="15211" y="2430"/>
                      <a:pt x="15029" y="2682"/>
                      <a:pt x="14818" y="2682"/>
                    </a:cubicBezTo>
                    <a:cubicBezTo>
                      <a:pt x="14785" y="2682"/>
                      <a:pt x="14750" y="2675"/>
                      <a:pt x="14715" y="2661"/>
                    </a:cubicBezTo>
                    <a:cubicBezTo>
                      <a:pt x="14460" y="2560"/>
                      <a:pt x="14453" y="2137"/>
                      <a:pt x="14617" y="1900"/>
                    </a:cubicBezTo>
                    <a:cubicBezTo>
                      <a:pt x="14782" y="1663"/>
                      <a:pt x="15041" y="1537"/>
                      <a:pt x="15249" y="1350"/>
                    </a:cubicBezTo>
                    <a:cubicBezTo>
                      <a:pt x="15458" y="1161"/>
                      <a:pt x="15615" y="823"/>
                      <a:pt x="15473" y="567"/>
                    </a:cubicBezTo>
                    <a:lnTo>
                      <a:pt x="15473" y="567"/>
                    </a:lnTo>
                    <a:cubicBezTo>
                      <a:pt x="15182" y="579"/>
                      <a:pt x="14897" y="723"/>
                      <a:pt x="14689" y="952"/>
                    </a:cubicBezTo>
                    <a:lnTo>
                      <a:pt x="14689" y="952"/>
                    </a:lnTo>
                    <a:cubicBezTo>
                      <a:pt x="14692" y="915"/>
                      <a:pt x="14687" y="876"/>
                      <a:pt x="14674" y="842"/>
                    </a:cubicBezTo>
                    <a:cubicBezTo>
                      <a:pt x="14627" y="716"/>
                      <a:pt x="14504" y="640"/>
                      <a:pt x="14384" y="611"/>
                    </a:cubicBezTo>
                    <a:cubicBezTo>
                      <a:pt x="14336" y="599"/>
                      <a:pt x="14287" y="594"/>
                      <a:pt x="14238" y="594"/>
                    </a:cubicBezTo>
                    <a:cubicBezTo>
                      <a:pt x="13987" y="594"/>
                      <a:pt x="13737" y="744"/>
                      <a:pt x="13610" y="984"/>
                    </a:cubicBezTo>
                    <a:cubicBezTo>
                      <a:pt x="13558" y="1083"/>
                      <a:pt x="13528" y="1194"/>
                      <a:pt x="13519" y="1308"/>
                    </a:cubicBezTo>
                    <a:lnTo>
                      <a:pt x="13519" y="1308"/>
                    </a:lnTo>
                    <a:cubicBezTo>
                      <a:pt x="13470" y="1224"/>
                      <a:pt x="13412" y="1145"/>
                      <a:pt x="13345" y="1072"/>
                    </a:cubicBezTo>
                    <a:cubicBezTo>
                      <a:pt x="13196" y="1376"/>
                      <a:pt x="13111" y="1704"/>
                      <a:pt x="13092" y="2039"/>
                    </a:cubicBezTo>
                    <a:cubicBezTo>
                      <a:pt x="13022" y="1849"/>
                      <a:pt x="13000" y="1644"/>
                      <a:pt x="13026" y="1442"/>
                    </a:cubicBezTo>
                    <a:lnTo>
                      <a:pt x="13026" y="1442"/>
                    </a:lnTo>
                    <a:cubicBezTo>
                      <a:pt x="12906" y="1496"/>
                      <a:pt x="12842" y="1641"/>
                      <a:pt x="12805" y="1774"/>
                    </a:cubicBezTo>
                    <a:cubicBezTo>
                      <a:pt x="12767" y="1909"/>
                      <a:pt x="12745" y="2058"/>
                      <a:pt x="12666" y="2168"/>
                    </a:cubicBezTo>
                    <a:cubicBezTo>
                      <a:pt x="12612" y="2245"/>
                      <a:pt x="12525" y="2300"/>
                      <a:pt x="12443" y="2300"/>
                    </a:cubicBezTo>
                    <a:cubicBezTo>
                      <a:pt x="12403" y="2300"/>
                      <a:pt x="12364" y="2287"/>
                      <a:pt x="12331" y="2257"/>
                    </a:cubicBezTo>
                    <a:cubicBezTo>
                      <a:pt x="12323" y="2250"/>
                      <a:pt x="12317" y="2244"/>
                      <a:pt x="12311" y="2239"/>
                    </a:cubicBezTo>
                    <a:lnTo>
                      <a:pt x="12311" y="2239"/>
                    </a:lnTo>
                    <a:cubicBezTo>
                      <a:pt x="12296" y="2240"/>
                      <a:pt x="12282" y="2241"/>
                      <a:pt x="12267" y="2241"/>
                    </a:cubicBezTo>
                    <a:cubicBezTo>
                      <a:pt x="12042" y="2241"/>
                      <a:pt x="11823" y="2019"/>
                      <a:pt x="11756" y="1764"/>
                    </a:cubicBezTo>
                    <a:cubicBezTo>
                      <a:pt x="11677" y="1464"/>
                      <a:pt x="11750" y="1145"/>
                      <a:pt x="11819" y="842"/>
                    </a:cubicBezTo>
                    <a:lnTo>
                      <a:pt x="11819" y="842"/>
                    </a:lnTo>
                    <a:cubicBezTo>
                      <a:pt x="11232" y="1164"/>
                      <a:pt x="10764" y="1739"/>
                      <a:pt x="10527" y="2418"/>
                    </a:cubicBezTo>
                    <a:cubicBezTo>
                      <a:pt x="10249" y="1767"/>
                      <a:pt x="10237" y="1031"/>
                      <a:pt x="10496" y="374"/>
                    </a:cubicBezTo>
                    <a:cubicBezTo>
                      <a:pt x="10416" y="356"/>
                      <a:pt x="10334" y="347"/>
                      <a:pt x="10254" y="347"/>
                    </a:cubicBezTo>
                    <a:cubicBezTo>
                      <a:pt x="10057" y="347"/>
                      <a:pt x="9864" y="400"/>
                      <a:pt x="9694" y="501"/>
                    </a:cubicBezTo>
                    <a:cubicBezTo>
                      <a:pt x="9822" y="270"/>
                      <a:pt x="9566" y="0"/>
                      <a:pt x="93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" name="Google Shape;2363;p57"/>
              <p:cNvSpPr/>
              <p:nvPr/>
            </p:nvSpPr>
            <p:spPr>
              <a:xfrm>
                <a:off x="745860" y="3984368"/>
                <a:ext cx="582387" cy="432500"/>
              </a:xfrm>
              <a:custGeom>
                <a:avLst/>
                <a:gdLst/>
                <a:ahLst/>
                <a:cxnLst/>
                <a:rect l="l" t="t" r="r" b="b"/>
                <a:pathLst>
                  <a:path w="22536" h="16736" extrusionOk="0">
                    <a:moveTo>
                      <a:pt x="19739" y="15586"/>
                    </a:moveTo>
                    <a:cubicBezTo>
                      <a:pt x="19726" y="15645"/>
                      <a:pt x="19737" y="15707"/>
                      <a:pt x="19769" y="15707"/>
                    </a:cubicBezTo>
                    <a:cubicBezTo>
                      <a:pt x="19780" y="15707"/>
                      <a:pt x="19792" y="15701"/>
                      <a:pt x="19807" y="15687"/>
                    </a:cubicBezTo>
                    <a:lnTo>
                      <a:pt x="19739" y="15586"/>
                    </a:lnTo>
                    <a:close/>
                    <a:moveTo>
                      <a:pt x="15876" y="1"/>
                    </a:moveTo>
                    <a:cubicBezTo>
                      <a:pt x="15673" y="1"/>
                      <a:pt x="15510" y="200"/>
                      <a:pt x="15401" y="397"/>
                    </a:cubicBezTo>
                    <a:cubicBezTo>
                      <a:pt x="15271" y="634"/>
                      <a:pt x="15180" y="893"/>
                      <a:pt x="15129" y="1161"/>
                    </a:cubicBezTo>
                    <a:cubicBezTo>
                      <a:pt x="15104" y="1291"/>
                      <a:pt x="15091" y="1430"/>
                      <a:pt x="15015" y="1537"/>
                    </a:cubicBezTo>
                    <a:cubicBezTo>
                      <a:pt x="14968" y="1603"/>
                      <a:pt x="14888" y="1647"/>
                      <a:pt x="14815" y="1647"/>
                    </a:cubicBezTo>
                    <a:cubicBezTo>
                      <a:pt x="14772" y="1647"/>
                      <a:pt x="14731" y="1632"/>
                      <a:pt x="14700" y="1597"/>
                    </a:cubicBezTo>
                    <a:cubicBezTo>
                      <a:pt x="14924" y="1329"/>
                      <a:pt x="14940" y="877"/>
                      <a:pt x="14734" y="590"/>
                    </a:cubicBezTo>
                    <a:lnTo>
                      <a:pt x="14734" y="590"/>
                    </a:lnTo>
                    <a:lnTo>
                      <a:pt x="14058" y="1714"/>
                    </a:lnTo>
                    <a:cubicBezTo>
                      <a:pt x="13960" y="1367"/>
                      <a:pt x="14008" y="997"/>
                      <a:pt x="14191" y="688"/>
                    </a:cubicBezTo>
                    <a:cubicBezTo>
                      <a:pt x="14140" y="654"/>
                      <a:pt x="14085" y="639"/>
                      <a:pt x="14030" y="639"/>
                    </a:cubicBezTo>
                    <a:cubicBezTo>
                      <a:pt x="13870" y="639"/>
                      <a:pt x="13703" y="761"/>
                      <a:pt x="13607" y="918"/>
                    </a:cubicBezTo>
                    <a:cubicBezTo>
                      <a:pt x="13477" y="1127"/>
                      <a:pt x="13427" y="1382"/>
                      <a:pt x="13316" y="1603"/>
                    </a:cubicBezTo>
                    <a:cubicBezTo>
                      <a:pt x="13257" y="1723"/>
                      <a:pt x="13142" y="1837"/>
                      <a:pt x="13033" y="1837"/>
                    </a:cubicBezTo>
                    <a:cubicBezTo>
                      <a:pt x="13001" y="1837"/>
                      <a:pt x="12970" y="1828"/>
                      <a:pt x="12940" y="1806"/>
                    </a:cubicBezTo>
                    <a:cubicBezTo>
                      <a:pt x="12707" y="1626"/>
                      <a:pt x="13142" y="1240"/>
                      <a:pt x="13060" y="937"/>
                    </a:cubicBezTo>
                    <a:lnTo>
                      <a:pt x="12748" y="880"/>
                    </a:lnTo>
                    <a:lnTo>
                      <a:pt x="12748" y="880"/>
                    </a:lnTo>
                    <a:cubicBezTo>
                      <a:pt x="12750" y="880"/>
                      <a:pt x="12753" y="880"/>
                      <a:pt x="12755" y="880"/>
                    </a:cubicBezTo>
                    <a:cubicBezTo>
                      <a:pt x="12982" y="880"/>
                      <a:pt x="13033" y="446"/>
                      <a:pt x="12830" y="324"/>
                    </a:cubicBezTo>
                    <a:cubicBezTo>
                      <a:pt x="12782" y="295"/>
                      <a:pt x="12730" y="282"/>
                      <a:pt x="12677" y="282"/>
                    </a:cubicBezTo>
                    <a:cubicBezTo>
                      <a:pt x="12509" y="282"/>
                      <a:pt x="12334" y="417"/>
                      <a:pt x="12255" y="593"/>
                    </a:cubicBezTo>
                    <a:cubicBezTo>
                      <a:pt x="12151" y="823"/>
                      <a:pt x="12163" y="1095"/>
                      <a:pt x="12182" y="1354"/>
                    </a:cubicBezTo>
                    <a:lnTo>
                      <a:pt x="11756" y="1215"/>
                    </a:lnTo>
                    <a:cubicBezTo>
                      <a:pt x="11721" y="1556"/>
                      <a:pt x="11604" y="1881"/>
                      <a:pt x="11415" y="2166"/>
                    </a:cubicBezTo>
                    <a:lnTo>
                      <a:pt x="11102" y="1401"/>
                    </a:lnTo>
                    <a:cubicBezTo>
                      <a:pt x="10891" y="1578"/>
                      <a:pt x="10853" y="1903"/>
                      <a:pt x="10764" y="2181"/>
                    </a:cubicBezTo>
                    <a:cubicBezTo>
                      <a:pt x="10691" y="2421"/>
                      <a:pt x="10507" y="2672"/>
                      <a:pt x="10296" y="2672"/>
                    </a:cubicBezTo>
                    <a:cubicBezTo>
                      <a:pt x="10262" y="2672"/>
                      <a:pt x="10227" y="2666"/>
                      <a:pt x="10193" y="2652"/>
                    </a:cubicBezTo>
                    <a:cubicBezTo>
                      <a:pt x="9937" y="2551"/>
                      <a:pt x="9934" y="2128"/>
                      <a:pt x="10095" y="1891"/>
                    </a:cubicBezTo>
                    <a:cubicBezTo>
                      <a:pt x="10259" y="1654"/>
                      <a:pt x="10521" y="1531"/>
                      <a:pt x="10726" y="1341"/>
                    </a:cubicBezTo>
                    <a:cubicBezTo>
                      <a:pt x="10935" y="1152"/>
                      <a:pt x="11093" y="814"/>
                      <a:pt x="10954" y="558"/>
                    </a:cubicBezTo>
                    <a:lnTo>
                      <a:pt x="10954" y="558"/>
                    </a:lnTo>
                    <a:cubicBezTo>
                      <a:pt x="10659" y="570"/>
                      <a:pt x="10374" y="715"/>
                      <a:pt x="10167" y="946"/>
                    </a:cubicBezTo>
                    <a:lnTo>
                      <a:pt x="10167" y="946"/>
                    </a:lnTo>
                    <a:cubicBezTo>
                      <a:pt x="10170" y="907"/>
                      <a:pt x="10165" y="868"/>
                      <a:pt x="10151" y="833"/>
                    </a:cubicBezTo>
                    <a:cubicBezTo>
                      <a:pt x="10104" y="706"/>
                      <a:pt x="9984" y="631"/>
                      <a:pt x="9861" y="602"/>
                    </a:cubicBezTo>
                    <a:cubicBezTo>
                      <a:pt x="9813" y="591"/>
                      <a:pt x="9765" y="585"/>
                      <a:pt x="9717" y="585"/>
                    </a:cubicBezTo>
                    <a:cubicBezTo>
                      <a:pt x="9467" y="585"/>
                      <a:pt x="9217" y="737"/>
                      <a:pt x="9087" y="978"/>
                    </a:cubicBezTo>
                    <a:cubicBezTo>
                      <a:pt x="9036" y="1076"/>
                      <a:pt x="9006" y="1186"/>
                      <a:pt x="8996" y="1298"/>
                    </a:cubicBezTo>
                    <a:lnTo>
                      <a:pt x="8996" y="1298"/>
                    </a:lnTo>
                    <a:cubicBezTo>
                      <a:pt x="8948" y="1214"/>
                      <a:pt x="8891" y="1135"/>
                      <a:pt x="8825" y="1063"/>
                    </a:cubicBezTo>
                    <a:cubicBezTo>
                      <a:pt x="8673" y="1367"/>
                      <a:pt x="8588" y="1695"/>
                      <a:pt x="8569" y="2033"/>
                    </a:cubicBezTo>
                    <a:cubicBezTo>
                      <a:pt x="8500" y="1840"/>
                      <a:pt x="8478" y="1635"/>
                      <a:pt x="8503" y="1433"/>
                    </a:cubicBezTo>
                    <a:lnTo>
                      <a:pt x="8503" y="1433"/>
                    </a:lnTo>
                    <a:cubicBezTo>
                      <a:pt x="8383" y="1487"/>
                      <a:pt x="8320" y="1629"/>
                      <a:pt x="8282" y="1768"/>
                    </a:cubicBezTo>
                    <a:cubicBezTo>
                      <a:pt x="8234" y="1945"/>
                      <a:pt x="8196" y="2207"/>
                      <a:pt x="8013" y="2289"/>
                    </a:cubicBezTo>
                    <a:cubicBezTo>
                      <a:pt x="7960" y="2314"/>
                      <a:pt x="7895" y="2323"/>
                      <a:pt x="7824" y="2323"/>
                    </a:cubicBezTo>
                    <a:cubicBezTo>
                      <a:pt x="7651" y="2323"/>
                      <a:pt x="7447" y="2267"/>
                      <a:pt x="7312" y="2245"/>
                    </a:cubicBezTo>
                    <a:lnTo>
                      <a:pt x="7312" y="2245"/>
                    </a:lnTo>
                    <a:cubicBezTo>
                      <a:pt x="7306" y="2529"/>
                      <a:pt x="7366" y="2810"/>
                      <a:pt x="7492" y="3063"/>
                    </a:cubicBezTo>
                    <a:cubicBezTo>
                      <a:pt x="7325" y="3113"/>
                      <a:pt x="7214" y="3318"/>
                      <a:pt x="7255" y="3502"/>
                    </a:cubicBezTo>
                    <a:cubicBezTo>
                      <a:pt x="7274" y="3590"/>
                      <a:pt x="7322" y="3678"/>
                      <a:pt x="7296" y="3764"/>
                    </a:cubicBezTo>
                    <a:cubicBezTo>
                      <a:pt x="7274" y="3836"/>
                      <a:pt x="7205" y="3874"/>
                      <a:pt x="7134" y="3874"/>
                    </a:cubicBezTo>
                    <a:cubicBezTo>
                      <a:pt x="7103" y="3874"/>
                      <a:pt x="7071" y="3867"/>
                      <a:pt x="7044" y="3852"/>
                    </a:cubicBezTo>
                    <a:cubicBezTo>
                      <a:pt x="6955" y="3805"/>
                      <a:pt x="6895" y="3710"/>
                      <a:pt x="6841" y="3618"/>
                    </a:cubicBezTo>
                    <a:lnTo>
                      <a:pt x="6841" y="3618"/>
                    </a:lnTo>
                    <a:cubicBezTo>
                      <a:pt x="6804" y="3776"/>
                      <a:pt x="6835" y="3947"/>
                      <a:pt x="6933" y="4080"/>
                    </a:cubicBezTo>
                    <a:cubicBezTo>
                      <a:pt x="6756" y="4133"/>
                      <a:pt x="6661" y="4392"/>
                      <a:pt x="6756" y="4563"/>
                    </a:cubicBezTo>
                    <a:cubicBezTo>
                      <a:pt x="6494" y="4402"/>
                      <a:pt x="6219" y="4266"/>
                      <a:pt x="5932" y="4159"/>
                    </a:cubicBezTo>
                    <a:lnTo>
                      <a:pt x="5932" y="4159"/>
                    </a:lnTo>
                    <a:cubicBezTo>
                      <a:pt x="5960" y="4452"/>
                      <a:pt x="6121" y="4727"/>
                      <a:pt x="6358" y="4869"/>
                    </a:cubicBezTo>
                    <a:cubicBezTo>
                      <a:pt x="6488" y="4945"/>
                      <a:pt x="6633" y="4986"/>
                      <a:pt x="6753" y="5078"/>
                    </a:cubicBezTo>
                    <a:cubicBezTo>
                      <a:pt x="6876" y="5169"/>
                      <a:pt x="6965" y="5346"/>
                      <a:pt x="6901" y="5491"/>
                    </a:cubicBezTo>
                    <a:cubicBezTo>
                      <a:pt x="6661" y="5577"/>
                      <a:pt x="6447" y="5722"/>
                      <a:pt x="6279" y="5915"/>
                    </a:cubicBezTo>
                    <a:cubicBezTo>
                      <a:pt x="6159" y="5709"/>
                      <a:pt x="5963" y="5555"/>
                      <a:pt x="5736" y="5482"/>
                    </a:cubicBezTo>
                    <a:lnTo>
                      <a:pt x="5736" y="5482"/>
                    </a:lnTo>
                    <a:lnTo>
                      <a:pt x="5783" y="5706"/>
                    </a:lnTo>
                    <a:cubicBezTo>
                      <a:pt x="5718" y="5659"/>
                      <a:pt x="5641" y="5634"/>
                      <a:pt x="5563" y="5634"/>
                    </a:cubicBezTo>
                    <a:cubicBezTo>
                      <a:pt x="5531" y="5634"/>
                      <a:pt x="5499" y="5638"/>
                      <a:pt x="5468" y="5646"/>
                    </a:cubicBezTo>
                    <a:cubicBezTo>
                      <a:pt x="5496" y="5782"/>
                      <a:pt x="5553" y="5911"/>
                      <a:pt x="5632" y="6028"/>
                    </a:cubicBezTo>
                    <a:cubicBezTo>
                      <a:pt x="5474" y="6069"/>
                      <a:pt x="5351" y="6202"/>
                      <a:pt x="5325" y="6363"/>
                    </a:cubicBezTo>
                    <a:cubicBezTo>
                      <a:pt x="5294" y="6530"/>
                      <a:pt x="5360" y="6698"/>
                      <a:pt x="5490" y="6805"/>
                    </a:cubicBezTo>
                    <a:cubicBezTo>
                      <a:pt x="5395" y="6856"/>
                      <a:pt x="5322" y="6938"/>
                      <a:pt x="5275" y="7036"/>
                    </a:cubicBezTo>
                    <a:cubicBezTo>
                      <a:pt x="5347" y="7141"/>
                      <a:pt x="5458" y="7167"/>
                      <a:pt x="5583" y="7167"/>
                    </a:cubicBezTo>
                    <a:cubicBezTo>
                      <a:pt x="5706" y="7167"/>
                      <a:pt x="5843" y="7141"/>
                      <a:pt x="5967" y="7141"/>
                    </a:cubicBezTo>
                    <a:cubicBezTo>
                      <a:pt x="6089" y="7141"/>
                      <a:pt x="6199" y="7166"/>
                      <a:pt x="6273" y="7266"/>
                    </a:cubicBezTo>
                    <a:cubicBezTo>
                      <a:pt x="6131" y="7371"/>
                      <a:pt x="6305" y="7636"/>
                      <a:pt x="6213" y="7794"/>
                    </a:cubicBezTo>
                    <a:cubicBezTo>
                      <a:pt x="6174" y="7851"/>
                      <a:pt x="6108" y="7889"/>
                      <a:pt x="6038" y="7889"/>
                    </a:cubicBezTo>
                    <a:cubicBezTo>
                      <a:pt x="6035" y="7889"/>
                      <a:pt x="6033" y="7889"/>
                      <a:pt x="6030" y="7889"/>
                    </a:cubicBezTo>
                    <a:cubicBezTo>
                      <a:pt x="6018" y="7889"/>
                      <a:pt x="6007" y="7890"/>
                      <a:pt x="5995" y="7890"/>
                    </a:cubicBezTo>
                    <a:cubicBezTo>
                      <a:pt x="5810" y="7890"/>
                      <a:pt x="5612" y="7797"/>
                      <a:pt x="5441" y="7797"/>
                    </a:cubicBezTo>
                    <a:cubicBezTo>
                      <a:pt x="5360" y="7797"/>
                      <a:pt x="5286" y="7818"/>
                      <a:pt x="5221" y="7879"/>
                    </a:cubicBezTo>
                    <a:cubicBezTo>
                      <a:pt x="5417" y="8309"/>
                      <a:pt x="5698" y="8691"/>
                      <a:pt x="6049" y="9007"/>
                    </a:cubicBezTo>
                    <a:cubicBezTo>
                      <a:pt x="5941" y="9174"/>
                      <a:pt x="5736" y="9221"/>
                      <a:pt x="5566" y="9313"/>
                    </a:cubicBezTo>
                    <a:cubicBezTo>
                      <a:pt x="5398" y="9401"/>
                      <a:pt x="5237" y="9616"/>
                      <a:pt x="5329" y="9796"/>
                    </a:cubicBezTo>
                    <a:cubicBezTo>
                      <a:pt x="4997" y="9743"/>
                      <a:pt x="4662" y="9695"/>
                      <a:pt x="4331" y="9657"/>
                    </a:cubicBezTo>
                    <a:cubicBezTo>
                      <a:pt x="4292" y="9653"/>
                      <a:pt x="4252" y="9649"/>
                      <a:pt x="4212" y="9649"/>
                    </a:cubicBezTo>
                    <a:cubicBezTo>
                      <a:pt x="4139" y="9649"/>
                      <a:pt x="4067" y="9662"/>
                      <a:pt x="4005" y="9705"/>
                    </a:cubicBezTo>
                    <a:cubicBezTo>
                      <a:pt x="3914" y="9770"/>
                      <a:pt x="3879" y="9942"/>
                      <a:pt x="3972" y="10006"/>
                    </a:cubicBezTo>
                    <a:lnTo>
                      <a:pt x="3972" y="10006"/>
                    </a:lnTo>
                    <a:cubicBezTo>
                      <a:pt x="3953" y="9994"/>
                      <a:pt x="3938" y="9989"/>
                      <a:pt x="3926" y="9989"/>
                    </a:cubicBezTo>
                    <a:cubicBezTo>
                      <a:pt x="3829" y="9989"/>
                      <a:pt x="3900" y="10324"/>
                      <a:pt x="3936" y="10374"/>
                    </a:cubicBezTo>
                    <a:cubicBezTo>
                      <a:pt x="4006" y="10479"/>
                      <a:pt x="4075" y="10498"/>
                      <a:pt x="4149" y="10498"/>
                    </a:cubicBezTo>
                    <a:cubicBezTo>
                      <a:pt x="4191" y="10498"/>
                      <a:pt x="4234" y="10492"/>
                      <a:pt x="4281" y="10492"/>
                    </a:cubicBezTo>
                    <a:cubicBezTo>
                      <a:pt x="4318" y="10492"/>
                      <a:pt x="4358" y="10496"/>
                      <a:pt x="4400" y="10510"/>
                    </a:cubicBezTo>
                    <a:cubicBezTo>
                      <a:pt x="4473" y="10535"/>
                      <a:pt x="4523" y="10611"/>
                      <a:pt x="4583" y="10662"/>
                    </a:cubicBezTo>
                    <a:cubicBezTo>
                      <a:pt x="4649" y="10714"/>
                      <a:pt x="4722" y="10735"/>
                      <a:pt x="4798" y="10735"/>
                    </a:cubicBezTo>
                    <a:cubicBezTo>
                      <a:pt x="4971" y="10735"/>
                      <a:pt x="5161" y="10628"/>
                      <a:pt x="5325" y="10538"/>
                    </a:cubicBezTo>
                    <a:cubicBezTo>
                      <a:pt x="5438" y="10475"/>
                      <a:pt x="5579" y="10431"/>
                      <a:pt x="5706" y="10431"/>
                    </a:cubicBezTo>
                    <a:cubicBezTo>
                      <a:pt x="5846" y="10431"/>
                      <a:pt x="5970" y="10485"/>
                      <a:pt x="6023" y="10624"/>
                    </a:cubicBezTo>
                    <a:cubicBezTo>
                      <a:pt x="6040" y="10664"/>
                      <a:pt x="6079" y="10714"/>
                      <a:pt x="6106" y="10714"/>
                    </a:cubicBezTo>
                    <a:cubicBezTo>
                      <a:pt x="6115" y="10714"/>
                      <a:pt x="6122" y="10709"/>
                      <a:pt x="6128" y="10696"/>
                    </a:cubicBezTo>
                    <a:lnTo>
                      <a:pt x="6128" y="10696"/>
                    </a:lnTo>
                    <a:cubicBezTo>
                      <a:pt x="6235" y="10797"/>
                      <a:pt x="6137" y="10990"/>
                      <a:pt x="6023" y="11082"/>
                    </a:cubicBezTo>
                    <a:cubicBezTo>
                      <a:pt x="5907" y="11170"/>
                      <a:pt x="5758" y="11265"/>
                      <a:pt x="5764" y="11420"/>
                    </a:cubicBezTo>
                    <a:cubicBezTo>
                      <a:pt x="5768" y="11483"/>
                      <a:pt x="5796" y="11543"/>
                      <a:pt x="5796" y="11606"/>
                    </a:cubicBezTo>
                    <a:cubicBezTo>
                      <a:pt x="5793" y="11742"/>
                      <a:pt x="5651" y="11824"/>
                      <a:pt x="5528" y="11836"/>
                    </a:cubicBezTo>
                    <a:cubicBezTo>
                      <a:pt x="5404" y="11852"/>
                      <a:pt x="5272" y="11833"/>
                      <a:pt x="5164" y="11897"/>
                    </a:cubicBezTo>
                    <a:cubicBezTo>
                      <a:pt x="5054" y="11957"/>
                      <a:pt x="5003" y="12162"/>
                      <a:pt x="5114" y="12222"/>
                    </a:cubicBezTo>
                    <a:cubicBezTo>
                      <a:pt x="5057" y="12313"/>
                      <a:pt x="4966" y="12347"/>
                      <a:pt x="4864" y="12347"/>
                    </a:cubicBezTo>
                    <a:cubicBezTo>
                      <a:pt x="4755" y="12347"/>
                      <a:pt x="4635" y="12309"/>
                      <a:pt x="4536" y="12263"/>
                    </a:cubicBezTo>
                    <a:cubicBezTo>
                      <a:pt x="4427" y="12215"/>
                      <a:pt x="4298" y="12169"/>
                      <a:pt x="4181" y="12169"/>
                    </a:cubicBezTo>
                    <a:cubicBezTo>
                      <a:pt x="4091" y="12169"/>
                      <a:pt x="4008" y="12196"/>
                      <a:pt x="3948" y="12272"/>
                    </a:cubicBezTo>
                    <a:cubicBezTo>
                      <a:pt x="3841" y="12408"/>
                      <a:pt x="3879" y="12610"/>
                      <a:pt x="3901" y="12790"/>
                    </a:cubicBezTo>
                    <a:cubicBezTo>
                      <a:pt x="3920" y="12967"/>
                      <a:pt x="3882" y="13198"/>
                      <a:pt x="3724" y="13239"/>
                    </a:cubicBezTo>
                    <a:cubicBezTo>
                      <a:pt x="3708" y="13243"/>
                      <a:pt x="3692" y="13245"/>
                      <a:pt x="3677" y="13245"/>
                    </a:cubicBezTo>
                    <a:cubicBezTo>
                      <a:pt x="3431" y="13245"/>
                      <a:pt x="3308" y="12727"/>
                      <a:pt x="3056" y="12727"/>
                    </a:cubicBezTo>
                    <a:cubicBezTo>
                      <a:pt x="3045" y="12727"/>
                      <a:pt x="3032" y="12728"/>
                      <a:pt x="3020" y="12730"/>
                    </a:cubicBezTo>
                    <a:lnTo>
                      <a:pt x="3039" y="13112"/>
                    </a:lnTo>
                    <a:cubicBezTo>
                      <a:pt x="2995" y="13185"/>
                      <a:pt x="2920" y="13209"/>
                      <a:pt x="2839" y="13209"/>
                    </a:cubicBezTo>
                    <a:cubicBezTo>
                      <a:pt x="2774" y="13209"/>
                      <a:pt x="2705" y="13194"/>
                      <a:pt x="2644" y="13176"/>
                    </a:cubicBezTo>
                    <a:cubicBezTo>
                      <a:pt x="2347" y="13077"/>
                      <a:pt x="2008" y="12940"/>
                      <a:pt x="1683" y="12940"/>
                    </a:cubicBezTo>
                    <a:cubicBezTo>
                      <a:pt x="1552" y="12940"/>
                      <a:pt x="1424" y="12962"/>
                      <a:pt x="1302" y="13018"/>
                    </a:cubicBezTo>
                    <a:cubicBezTo>
                      <a:pt x="1327" y="13131"/>
                      <a:pt x="1324" y="13255"/>
                      <a:pt x="1299" y="13368"/>
                    </a:cubicBezTo>
                    <a:cubicBezTo>
                      <a:pt x="1128" y="13406"/>
                      <a:pt x="920" y="13498"/>
                      <a:pt x="926" y="13684"/>
                    </a:cubicBezTo>
                    <a:cubicBezTo>
                      <a:pt x="932" y="13788"/>
                      <a:pt x="1005" y="13905"/>
                      <a:pt x="945" y="13984"/>
                    </a:cubicBezTo>
                    <a:cubicBezTo>
                      <a:pt x="913" y="14013"/>
                      <a:pt x="872" y="14032"/>
                      <a:pt x="828" y="14038"/>
                    </a:cubicBezTo>
                    <a:cubicBezTo>
                      <a:pt x="607" y="14092"/>
                      <a:pt x="411" y="14215"/>
                      <a:pt x="269" y="14388"/>
                    </a:cubicBezTo>
                    <a:lnTo>
                      <a:pt x="402" y="14575"/>
                    </a:lnTo>
                    <a:cubicBezTo>
                      <a:pt x="228" y="14679"/>
                      <a:pt x="86" y="14834"/>
                      <a:pt x="0" y="15020"/>
                    </a:cubicBezTo>
                    <a:cubicBezTo>
                      <a:pt x="5" y="15020"/>
                      <a:pt x="10" y="15020"/>
                      <a:pt x="15" y="15020"/>
                    </a:cubicBezTo>
                    <a:cubicBezTo>
                      <a:pt x="170" y="15020"/>
                      <a:pt x="311" y="14923"/>
                      <a:pt x="455" y="14853"/>
                    </a:cubicBezTo>
                    <a:cubicBezTo>
                      <a:pt x="542" y="14809"/>
                      <a:pt x="641" y="14775"/>
                      <a:pt x="735" y="14775"/>
                    </a:cubicBezTo>
                    <a:cubicBezTo>
                      <a:pt x="799" y="14775"/>
                      <a:pt x="861" y="14791"/>
                      <a:pt x="916" y="14831"/>
                    </a:cubicBezTo>
                    <a:cubicBezTo>
                      <a:pt x="841" y="14887"/>
                      <a:pt x="758" y="14954"/>
                      <a:pt x="733" y="15052"/>
                    </a:cubicBezTo>
                    <a:cubicBezTo>
                      <a:pt x="710" y="15140"/>
                      <a:pt x="770" y="15255"/>
                      <a:pt x="850" y="15255"/>
                    </a:cubicBezTo>
                    <a:cubicBezTo>
                      <a:pt x="858" y="15255"/>
                      <a:pt x="867" y="15253"/>
                      <a:pt x="875" y="15251"/>
                    </a:cubicBezTo>
                    <a:lnTo>
                      <a:pt x="875" y="15251"/>
                    </a:lnTo>
                    <a:cubicBezTo>
                      <a:pt x="803" y="15314"/>
                      <a:pt x="762" y="15409"/>
                      <a:pt x="765" y="15503"/>
                    </a:cubicBezTo>
                    <a:lnTo>
                      <a:pt x="1027" y="15298"/>
                    </a:lnTo>
                    <a:cubicBezTo>
                      <a:pt x="1055" y="15270"/>
                      <a:pt x="1087" y="15257"/>
                      <a:pt x="1122" y="15254"/>
                    </a:cubicBezTo>
                    <a:cubicBezTo>
                      <a:pt x="1150" y="15257"/>
                      <a:pt x="1179" y="15270"/>
                      <a:pt x="1201" y="15289"/>
                    </a:cubicBezTo>
                    <a:cubicBezTo>
                      <a:pt x="1374" y="15414"/>
                      <a:pt x="1527" y="15505"/>
                      <a:pt x="1675" y="15505"/>
                    </a:cubicBezTo>
                    <a:cubicBezTo>
                      <a:pt x="1807" y="15505"/>
                      <a:pt x="1935" y="15432"/>
                      <a:pt x="2069" y="15244"/>
                    </a:cubicBezTo>
                    <a:cubicBezTo>
                      <a:pt x="2098" y="15191"/>
                      <a:pt x="2142" y="15146"/>
                      <a:pt x="2192" y="15115"/>
                    </a:cubicBezTo>
                    <a:cubicBezTo>
                      <a:pt x="2246" y="15086"/>
                      <a:pt x="2306" y="15090"/>
                      <a:pt x="2366" y="15080"/>
                    </a:cubicBezTo>
                    <a:cubicBezTo>
                      <a:pt x="2751" y="15030"/>
                      <a:pt x="2947" y="14559"/>
                      <a:pt x="3074" y="14155"/>
                    </a:cubicBezTo>
                    <a:cubicBezTo>
                      <a:pt x="3074" y="14154"/>
                      <a:pt x="3074" y="14154"/>
                      <a:pt x="3074" y="14154"/>
                    </a:cubicBezTo>
                    <a:cubicBezTo>
                      <a:pt x="3086" y="14154"/>
                      <a:pt x="3314" y="14531"/>
                      <a:pt x="3333" y="14550"/>
                    </a:cubicBezTo>
                    <a:cubicBezTo>
                      <a:pt x="3349" y="14567"/>
                      <a:pt x="3368" y="14574"/>
                      <a:pt x="3389" y="14574"/>
                    </a:cubicBezTo>
                    <a:cubicBezTo>
                      <a:pt x="3476" y="14574"/>
                      <a:pt x="3591" y="14450"/>
                      <a:pt x="3664" y="14382"/>
                    </a:cubicBezTo>
                    <a:lnTo>
                      <a:pt x="3664" y="14382"/>
                    </a:lnTo>
                    <a:cubicBezTo>
                      <a:pt x="3532" y="14525"/>
                      <a:pt x="3635" y="14827"/>
                      <a:pt x="3819" y="14903"/>
                    </a:cubicBezTo>
                    <a:cubicBezTo>
                      <a:pt x="3872" y="14924"/>
                      <a:pt x="3926" y="14933"/>
                      <a:pt x="3980" y="14933"/>
                    </a:cubicBezTo>
                    <a:cubicBezTo>
                      <a:pt x="4133" y="14933"/>
                      <a:pt x="4288" y="14863"/>
                      <a:pt x="4435" y="14796"/>
                    </a:cubicBezTo>
                    <a:lnTo>
                      <a:pt x="4435" y="14796"/>
                    </a:lnTo>
                    <a:cubicBezTo>
                      <a:pt x="4198" y="14932"/>
                      <a:pt x="3939" y="15093"/>
                      <a:pt x="3860" y="15377"/>
                    </a:cubicBezTo>
                    <a:cubicBezTo>
                      <a:pt x="3791" y="15617"/>
                      <a:pt x="3972" y="15921"/>
                      <a:pt x="4171" y="15921"/>
                    </a:cubicBezTo>
                    <a:cubicBezTo>
                      <a:pt x="4207" y="15921"/>
                      <a:pt x="4244" y="15911"/>
                      <a:pt x="4280" y="15889"/>
                    </a:cubicBezTo>
                    <a:lnTo>
                      <a:pt x="4280" y="15889"/>
                    </a:lnTo>
                    <a:cubicBezTo>
                      <a:pt x="4216" y="16187"/>
                      <a:pt x="4508" y="16421"/>
                      <a:pt x="4787" y="16421"/>
                    </a:cubicBezTo>
                    <a:cubicBezTo>
                      <a:pt x="4854" y="16421"/>
                      <a:pt x="4921" y="16408"/>
                      <a:pt x="4981" y="16378"/>
                    </a:cubicBezTo>
                    <a:cubicBezTo>
                      <a:pt x="5294" y="16223"/>
                      <a:pt x="5458" y="15844"/>
                      <a:pt x="5597" y="15494"/>
                    </a:cubicBezTo>
                    <a:cubicBezTo>
                      <a:pt x="5812" y="15908"/>
                      <a:pt x="6077" y="16321"/>
                      <a:pt x="6295" y="16735"/>
                    </a:cubicBezTo>
                    <a:cubicBezTo>
                      <a:pt x="6516" y="15936"/>
                      <a:pt x="6270" y="15001"/>
                      <a:pt x="5695" y="14464"/>
                    </a:cubicBezTo>
                    <a:cubicBezTo>
                      <a:pt x="5755" y="14422"/>
                      <a:pt x="5825" y="14402"/>
                      <a:pt x="5895" y="14402"/>
                    </a:cubicBezTo>
                    <a:cubicBezTo>
                      <a:pt x="6028" y="14402"/>
                      <a:pt x="6163" y="14474"/>
                      <a:pt x="6235" y="14600"/>
                    </a:cubicBezTo>
                    <a:lnTo>
                      <a:pt x="6342" y="13931"/>
                    </a:lnTo>
                    <a:lnTo>
                      <a:pt x="6342" y="13931"/>
                    </a:lnTo>
                    <a:cubicBezTo>
                      <a:pt x="6307" y="14152"/>
                      <a:pt x="6509" y="14216"/>
                      <a:pt x="6718" y="14216"/>
                    </a:cubicBezTo>
                    <a:cubicBezTo>
                      <a:pt x="6881" y="14216"/>
                      <a:pt x="7049" y="14177"/>
                      <a:pt x="7110" y="14142"/>
                    </a:cubicBezTo>
                    <a:cubicBezTo>
                      <a:pt x="7173" y="14505"/>
                      <a:pt x="7198" y="14853"/>
                      <a:pt x="7382" y="15181"/>
                    </a:cubicBezTo>
                    <a:cubicBezTo>
                      <a:pt x="7334" y="15093"/>
                      <a:pt x="7539" y="14496"/>
                      <a:pt x="7603" y="14376"/>
                    </a:cubicBezTo>
                    <a:cubicBezTo>
                      <a:pt x="7603" y="14587"/>
                      <a:pt x="7615" y="14802"/>
                      <a:pt x="7644" y="15011"/>
                    </a:cubicBezTo>
                    <a:cubicBezTo>
                      <a:pt x="7656" y="15104"/>
                      <a:pt x="7696" y="15219"/>
                      <a:pt x="7779" y="15219"/>
                    </a:cubicBezTo>
                    <a:cubicBezTo>
                      <a:pt x="7780" y="15219"/>
                      <a:pt x="7782" y="15219"/>
                      <a:pt x="7783" y="15219"/>
                    </a:cubicBezTo>
                    <a:cubicBezTo>
                      <a:pt x="7915" y="15213"/>
                      <a:pt x="7890" y="14954"/>
                      <a:pt x="8007" y="14884"/>
                    </a:cubicBezTo>
                    <a:cubicBezTo>
                      <a:pt x="8054" y="14941"/>
                      <a:pt x="8054" y="15023"/>
                      <a:pt x="8070" y="15099"/>
                    </a:cubicBezTo>
                    <a:cubicBezTo>
                      <a:pt x="8086" y="15159"/>
                      <a:pt x="8133" y="15223"/>
                      <a:pt x="8183" y="15223"/>
                    </a:cubicBezTo>
                    <a:cubicBezTo>
                      <a:pt x="8194" y="15223"/>
                      <a:pt x="8205" y="15220"/>
                      <a:pt x="8215" y="15213"/>
                    </a:cubicBezTo>
                    <a:cubicBezTo>
                      <a:pt x="8241" y="15197"/>
                      <a:pt x="8260" y="15172"/>
                      <a:pt x="8266" y="15143"/>
                    </a:cubicBezTo>
                    <a:cubicBezTo>
                      <a:pt x="8389" y="14824"/>
                      <a:pt x="8212" y="14474"/>
                      <a:pt x="8042" y="14183"/>
                    </a:cubicBezTo>
                    <a:cubicBezTo>
                      <a:pt x="7868" y="13889"/>
                      <a:pt x="7697" y="13533"/>
                      <a:pt x="7830" y="13220"/>
                    </a:cubicBezTo>
                    <a:cubicBezTo>
                      <a:pt x="7849" y="13177"/>
                      <a:pt x="7885" y="13133"/>
                      <a:pt x="7923" y="13133"/>
                    </a:cubicBezTo>
                    <a:cubicBezTo>
                      <a:pt x="7930" y="13133"/>
                      <a:pt x="7937" y="13134"/>
                      <a:pt x="7944" y="13138"/>
                    </a:cubicBezTo>
                    <a:cubicBezTo>
                      <a:pt x="7975" y="13154"/>
                      <a:pt x="7988" y="13191"/>
                      <a:pt x="7994" y="13226"/>
                    </a:cubicBezTo>
                    <a:lnTo>
                      <a:pt x="8089" y="13643"/>
                    </a:lnTo>
                    <a:cubicBezTo>
                      <a:pt x="8108" y="13719"/>
                      <a:pt x="8127" y="13801"/>
                      <a:pt x="8181" y="13855"/>
                    </a:cubicBezTo>
                    <a:cubicBezTo>
                      <a:pt x="8207" y="13881"/>
                      <a:pt x="8244" y="13896"/>
                      <a:pt x="8280" y="13896"/>
                    </a:cubicBezTo>
                    <a:cubicBezTo>
                      <a:pt x="8317" y="13896"/>
                      <a:pt x="8353" y="13880"/>
                      <a:pt x="8373" y="13845"/>
                    </a:cubicBezTo>
                    <a:cubicBezTo>
                      <a:pt x="8389" y="13810"/>
                      <a:pt x="8392" y="13773"/>
                      <a:pt x="8389" y="13735"/>
                    </a:cubicBezTo>
                    <a:cubicBezTo>
                      <a:pt x="8364" y="13441"/>
                      <a:pt x="8187" y="13131"/>
                      <a:pt x="8310" y="12866"/>
                    </a:cubicBezTo>
                    <a:cubicBezTo>
                      <a:pt x="8326" y="12830"/>
                      <a:pt x="8369" y="12802"/>
                      <a:pt x="8400" y="12802"/>
                    </a:cubicBezTo>
                    <a:cubicBezTo>
                      <a:pt x="8418" y="12802"/>
                      <a:pt x="8433" y="12811"/>
                      <a:pt x="8436" y="12835"/>
                    </a:cubicBezTo>
                    <a:cubicBezTo>
                      <a:pt x="8471" y="12705"/>
                      <a:pt x="8389" y="12576"/>
                      <a:pt x="8345" y="12449"/>
                    </a:cubicBezTo>
                    <a:cubicBezTo>
                      <a:pt x="8304" y="12321"/>
                      <a:pt x="8341" y="12130"/>
                      <a:pt x="8462" y="12130"/>
                    </a:cubicBezTo>
                    <a:cubicBezTo>
                      <a:pt x="8463" y="12130"/>
                      <a:pt x="8464" y="12130"/>
                      <a:pt x="8465" y="12130"/>
                    </a:cubicBezTo>
                    <a:cubicBezTo>
                      <a:pt x="8613" y="12478"/>
                      <a:pt x="8433" y="12920"/>
                      <a:pt x="8591" y="13264"/>
                    </a:cubicBezTo>
                    <a:cubicBezTo>
                      <a:pt x="8604" y="13299"/>
                      <a:pt x="8629" y="13334"/>
                      <a:pt x="8658" y="13356"/>
                    </a:cubicBezTo>
                    <a:cubicBezTo>
                      <a:pt x="8680" y="13372"/>
                      <a:pt x="8704" y="13379"/>
                      <a:pt x="8729" y="13379"/>
                    </a:cubicBezTo>
                    <a:cubicBezTo>
                      <a:pt x="8805" y="13379"/>
                      <a:pt x="8884" y="13310"/>
                      <a:pt x="8920" y="13229"/>
                    </a:cubicBezTo>
                    <a:cubicBezTo>
                      <a:pt x="8999" y="13062"/>
                      <a:pt x="8970" y="12860"/>
                      <a:pt x="8935" y="12677"/>
                    </a:cubicBezTo>
                    <a:cubicBezTo>
                      <a:pt x="8901" y="12490"/>
                      <a:pt x="8860" y="12298"/>
                      <a:pt x="8917" y="12118"/>
                    </a:cubicBezTo>
                    <a:cubicBezTo>
                      <a:pt x="8961" y="11979"/>
                      <a:pt x="9090" y="11864"/>
                      <a:pt x="9217" y="11864"/>
                    </a:cubicBezTo>
                    <a:cubicBezTo>
                      <a:pt x="9252" y="11864"/>
                      <a:pt x="9288" y="11873"/>
                      <a:pt x="9321" y="11893"/>
                    </a:cubicBezTo>
                    <a:cubicBezTo>
                      <a:pt x="9350" y="11773"/>
                      <a:pt x="9426" y="11635"/>
                      <a:pt x="9534" y="11635"/>
                    </a:cubicBezTo>
                    <a:cubicBezTo>
                      <a:pt x="9542" y="11635"/>
                      <a:pt x="9550" y="11636"/>
                      <a:pt x="9558" y="11638"/>
                    </a:cubicBezTo>
                    <a:cubicBezTo>
                      <a:pt x="9690" y="11663"/>
                      <a:pt x="9709" y="11868"/>
                      <a:pt x="9662" y="12007"/>
                    </a:cubicBezTo>
                    <a:cubicBezTo>
                      <a:pt x="9611" y="12146"/>
                      <a:pt x="9526" y="12285"/>
                      <a:pt x="9564" y="12427"/>
                    </a:cubicBezTo>
                    <a:cubicBezTo>
                      <a:pt x="9580" y="12481"/>
                      <a:pt x="9608" y="12525"/>
                      <a:pt x="9624" y="12579"/>
                    </a:cubicBezTo>
                    <a:cubicBezTo>
                      <a:pt x="9656" y="12699"/>
                      <a:pt x="9589" y="12825"/>
                      <a:pt x="9504" y="12907"/>
                    </a:cubicBezTo>
                    <a:cubicBezTo>
                      <a:pt x="9422" y="12989"/>
                      <a:pt x="9318" y="13043"/>
                      <a:pt x="9229" y="13119"/>
                    </a:cubicBezTo>
                    <a:cubicBezTo>
                      <a:pt x="9141" y="13198"/>
                      <a:pt x="9068" y="13315"/>
                      <a:pt x="9084" y="13438"/>
                    </a:cubicBezTo>
                    <a:cubicBezTo>
                      <a:pt x="9096" y="13529"/>
                      <a:pt x="9180" y="13603"/>
                      <a:pt x="9258" y="13603"/>
                    </a:cubicBezTo>
                    <a:cubicBezTo>
                      <a:pt x="9285" y="13603"/>
                      <a:pt x="9311" y="13594"/>
                      <a:pt x="9333" y="13574"/>
                    </a:cubicBezTo>
                    <a:cubicBezTo>
                      <a:pt x="9378" y="13533"/>
                      <a:pt x="9393" y="13466"/>
                      <a:pt x="9428" y="13416"/>
                    </a:cubicBezTo>
                    <a:cubicBezTo>
                      <a:pt x="9449" y="13386"/>
                      <a:pt x="9486" y="13366"/>
                      <a:pt x="9518" y="13366"/>
                    </a:cubicBezTo>
                    <a:cubicBezTo>
                      <a:pt x="9541" y="13366"/>
                      <a:pt x="9561" y="13376"/>
                      <a:pt x="9570" y="13400"/>
                    </a:cubicBezTo>
                    <a:cubicBezTo>
                      <a:pt x="9570" y="13536"/>
                      <a:pt x="9498" y="13653"/>
                      <a:pt x="9441" y="13773"/>
                    </a:cubicBezTo>
                    <a:cubicBezTo>
                      <a:pt x="9381" y="13889"/>
                      <a:pt x="9333" y="14032"/>
                      <a:pt x="9381" y="14155"/>
                    </a:cubicBezTo>
                    <a:cubicBezTo>
                      <a:pt x="9410" y="14230"/>
                      <a:pt x="9489" y="14279"/>
                      <a:pt x="9560" y="14279"/>
                    </a:cubicBezTo>
                    <a:cubicBezTo>
                      <a:pt x="9606" y="14279"/>
                      <a:pt x="9648" y="14259"/>
                      <a:pt x="9671" y="14212"/>
                    </a:cubicBezTo>
                    <a:lnTo>
                      <a:pt x="9671" y="14212"/>
                    </a:lnTo>
                    <a:cubicBezTo>
                      <a:pt x="9668" y="14401"/>
                      <a:pt x="9709" y="14587"/>
                      <a:pt x="9785" y="14761"/>
                    </a:cubicBezTo>
                    <a:cubicBezTo>
                      <a:pt x="9817" y="14835"/>
                      <a:pt x="9886" y="14913"/>
                      <a:pt x="9953" y="14913"/>
                    </a:cubicBezTo>
                    <a:cubicBezTo>
                      <a:pt x="9971" y="14913"/>
                      <a:pt x="9989" y="14907"/>
                      <a:pt x="10006" y="14894"/>
                    </a:cubicBezTo>
                    <a:cubicBezTo>
                      <a:pt x="10044" y="14865"/>
                      <a:pt x="10054" y="14812"/>
                      <a:pt x="10063" y="14761"/>
                    </a:cubicBezTo>
                    <a:lnTo>
                      <a:pt x="10161" y="14133"/>
                    </a:lnTo>
                    <a:cubicBezTo>
                      <a:pt x="10219" y="14217"/>
                      <a:pt x="10304" y="14311"/>
                      <a:pt x="10393" y="14311"/>
                    </a:cubicBezTo>
                    <a:cubicBezTo>
                      <a:pt x="10411" y="14311"/>
                      <a:pt x="10428" y="14308"/>
                      <a:pt x="10445" y="14300"/>
                    </a:cubicBezTo>
                    <a:cubicBezTo>
                      <a:pt x="10796" y="14145"/>
                      <a:pt x="10360" y="13286"/>
                      <a:pt x="10290" y="13087"/>
                    </a:cubicBezTo>
                    <a:cubicBezTo>
                      <a:pt x="10126" y="12613"/>
                      <a:pt x="10458" y="12029"/>
                      <a:pt x="10609" y="11587"/>
                    </a:cubicBezTo>
                    <a:lnTo>
                      <a:pt x="10609" y="11587"/>
                    </a:lnTo>
                    <a:cubicBezTo>
                      <a:pt x="10770" y="11698"/>
                      <a:pt x="10739" y="12013"/>
                      <a:pt x="10562" y="12083"/>
                    </a:cubicBezTo>
                    <a:lnTo>
                      <a:pt x="11045" y="12351"/>
                    </a:lnTo>
                    <a:lnTo>
                      <a:pt x="11345" y="11887"/>
                    </a:lnTo>
                    <a:lnTo>
                      <a:pt x="11345" y="11887"/>
                    </a:lnTo>
                    <a:cubicBezTo>
                      <a:pt x="11453" y="12272"/>
                      <a:pt x="11238" y="12730"/>
                      <a:pt x="10891" y="12853"/>
                    </a:cubicBezTo>
                    <a:cubicBezTo>
                      <a:pt x="10903" y="13074"/>
                      <a:pt x="11103" y="13243"/>
                      <a:pt x="11297" y="13243"/>
                    </a:cubicBezTo>
                    <a:cubicBezTo>
                      <a:pt x="11353" y="13243"/>
                      <a:pt x="11409" y="13229"/>
                      <a:pt x="11459" y="13198"/>
                    </a:cubicBezTo>
                    <a:lnTo>
                      <a:pt x="11459" y="13198"/>
                    </a:lnTo>
                    <a:cubicBezTo>
                      <a:pt x="11579" y="13466"/>
                      <a:pt x="11418" y="13842"/>
                      <a:pt x="11153" y="13908"/>
                    </a:cubicBezTo>
                    <a:cubicBezTo>
                      <a:pt x="11161" y="14100"/>
                      <a:pt x="11337" y="14211"/>
                      <a:pt x="11515" y="14211"/>
                    </a:cubicBezTo>
                    <a:cubicBezTo>
                      <a:pt x="11597" y="14211"/>
                      <a:pt x="11680" y="14187"/>
                      <a:pt x="11746" y="14136"/>
                    </a:cubicBezTo>
                    <a:cubicBezTo>
                      <a:pt x="11955" y="13972"/>
                      <a:pt x="12031" y="13675"/>
                      <a:pt x="12094" y="13400"/>
                    </a:cubicBezTo>
                    <a:lnTo>
                      <a:pt x="12182" y="14054"/>
                    </a:lnTo>
                    <a:lnTo>
                      <a:pt x="13446" y="13030"/>
                    </a:lnTo>
                    <a:lnTo>
                      <a:pt x="13499" y="12193"/>
                    </a:lnTo>
                    <a:cubicBezTo>
                      <a:pt x="13632" y="12351"/>
                      <a:pt x="13821" y="12449"/>
                      <a:pt x="14024" y="12468"/>
                    </a:cubicBezTo>
                    <a:cubicBezTo>
                      <a:pt x="14099" y="12206"/>
                      <a:pt x="14140" y="11934"/>
                      <a:pt x="14137" y="11663"/>
                    </a:cubicBezTo>
                    <a:cubicBezTo>
                      <a:pt x="14166" y="11637"/>
                      <a:pt x="14194" y="11625"/>
                      <a:pt x="14222" y="11625"/>
                    </a:cubicBezTo>
                    <a:cubicBezTo>
                      <a:pt x="14365" y="11625"/>
                      <a:pt x="14478" y="11936"/>
                      <a:pt x="14393" y="12124"/>
                    </a:cubicBezTo>
                    <a:cubicBezTo>
                      <a:pt x="14289" y="12348"/>
                      <a:pt x="14084" y="12572"/>
                      <a:pt x="14166" y="12809"/>
                    </a:cubicBezTo>
                    <a:cubicBezTo>
                      <a:pt x="14225" y="12977"/>
                      <a:pt x="14387" y="13029"/>
                      <a:pt x="14559" y="13029"/>
                    </a:cubicBezTo>
                    <a:cubicBezTo>
                      <a:pt x="14643" y="13029"/>
                      <a:pt x="14729" y="13016"/>
                      <a:pt x="14807" y="12999"/>
                    </a:cubicBezTo>
                    <a:lnTo>
                      <a:pt x="14807" y="12999"/>
                    </a:lnTo>
                    <a:cubicBezTo>
                      <a:pt x="14662" y="13431"/>
                      <a:pt x="14778" y="13953"/>
                      <a:pt x="15091" y="14256"/>
                    </a:cubicBezTo>
                    <a:cubicBezTo>
                      <a:pt x="15167" y="13922"/>
                      <a:pt x="15473" y="13683"/>
                      <a:pt x="15780" y="13683"/>
                    </a:cubicBezTo>
                    <a:cubicBezTo>
                      <a:pt x="15845" y="13683"/>
                      <a:pt x="15910" y="13693"/>
                      <a:pt x="15972" y="13716"/>
                    </a:cubicBezTo>
                    <a:cubicBezTo>
                      <a:pt x="15726" y="14281"/>
                      <a:pt x="16020" y="15049"/>
                      <a:pt x="16553" y="15244"/>
                    </a:cubicBezTo>
                    <a:cubicBezTo>
                      <a:pt x="16645" y="14900"/>
                      <a:pt x="16787" y="14568"/>
                      <a:pt x="16970" y="14262"/>
                    </a:cubicBezTo>
                    <a:lnTo>
                      <a:pt x="16970" y="14262"/>
                    </a:lnTo>
                    <a:cubicBezTo>
                      <a:pt x="17081" y="14565"/>
                      <a:pt x="17030" y="14906"/>
                      <a:pt x="16838" y="15165"/>
                    </a:cubicBezTo>
                    <a:cubicBezTo>
                      <a:pt x="17024" y="15172"/>
                      <a:pt x="17198" y="15251"/>
                      <a:pt x="17330" y="15380"/>
                    </a:cubicBezTo>
                    <a:cubicBezTo>
                      <a:pt x="17052" y="15664"/>
                      <a:pt x="17008" y="16189"/>
                      <a:pt x="17233" y="16527"/>
                    </a:cubicBezTo>
                    <a:cubicBezTo>
                      <a:pt x="17684" y="16293"/>
                      <a:pt x="18013" y="15791"/>
                      <a:pt x="18073" y="15241"/>
                    </a:cubicBezTo>
                    <a:lnTo>
                      <a:pt x="18231" y="15825"/>
                    </a:lnTo>
                    <a:lnTo>
                      <a:pt x="19453" y="16170"/>
                    </a:lnTo>
                    <a:cubicBezTo>
                      <a:pt x="19368" y="15794"/>
                      <a:pt x="19336" y="15409"/>
                      <a:pt x="19364" y="15026"/>
                    </a:cubicBezTo>
                    <a:lnTo>
                      <a:pt x="19364" y="15026"/>
                    </a:lnTo>
                    <a:lnTo>
                      <a:pt x="19739" y="15586"/>
                    </a:lnTo>
                    <a:lnTo>
                      <a:pt x="19739" y="15586"/>
                    </a:lnTo>
                    <a:cubicBezTo>
                      <a:pt x="19751" y="15533"/>
                      <a:pt x="19781" y="15483"/>
                      <a:pt x="19831" y="15483"/>
                    </a:cubicBezTo>
                    <a:cubicBezTo>
                      <a:pt x="19836" y="15483"/>
                      <a:pt x="19842" y="15483"/>
                      <a:pt x="19848" y="15484"/>
                    </a:cubicBezTo>
                    <a:cubicBezTo>
                      <a:pt x="19983" y="15516"/>
                      <a:pt x="20066" y="15690"/>
                      <a:pt x="20201" y="15728"/>
                    </a:cubicBezTo>
                    <a:cubicBezTo>
                      <a:pt x="20214" y="15731"/>
                      <a:pt x="20227" y="15733"/>
                      <a:pt x="20240" y="15733"/>
                    </a:cubicBezTo>
                    <a:cubicBezTo>
                      <a:pt x="20376" y="15733"/>
                      <a:pt x="20483" y="15541"/>
                      <a:pt x="20442" y="15401"/>
                    </a:cubicBezTo>
                    <a:lnTo>
                      <a:pt x="20442" y="15401"/>
                    </a:lnTo>
                    <a:cubicBezTo>
                      <a:pt x="20539" y="15552"/>
                      <a:pt x="20709" y="15642"/>
                      <a:pt x="20876" y="15642"/>
                    </a:cubicBezTo>
                    <a:cubicBezTo>
                      <a:pt x="20946" y="15642"/>
                      <a:pt x="21016" y="15626"/>
                      <a:pt x="21079" y="15592"/>
                    </a:cubicBezTo>
                    <a:cubicBezTo>
                      <a:pt x="20887" y="15083"/>
                      <a:pt x="20830" y="14531"/>
                      <a:pt x="20918" y="13994"/>
                    </a:cubicBezTo>
                    <a:lnTo>
                      <a:pt x="20918" y="13994"/>
                    </a:lnTo>
                    <a:cubicBezTo>
                      <a:pt x="20953" y="14194"/>
                      <a:pt x="21108" y="14283"/>
                      <a:pt x="21281" y="14283"/>
                    </a:cubicBezTo>
                    <a:cubicBezTo>
                      <a:pt x="21518" y="14283"/>
                      <a:pt x="21788" y="14118"/>
                      <a:pt x="21837" y="13845"/>
                    </a:cubicBezTo>
                    <a:cubicBezTo>
                      <a:pt x="21923" y="13371"/>
                      <a:pt x="21572" y="12936"/>
                      <a:pt x="21196" y="12692"/>
                    </a:cubicBezTo>
                    <a:cubicBezTo>
                      <a:pt x="21531" y="12642"/>
                      <a:pt x="21882" y="12582"/>
                      <a:pt x="22144" y="12348"/>
                    </a:cubicBezTo>
                    <a:cubicBezTo>
                      <a:pt x="22406" y="12114"/>
                      <a:pt x="22535" y="11650"/>
                      <a:pt x="22324" y="11360"/>
                    </a:cubicBezTo>
                    <a:cubicBezTo>
                      <a:pt x="22017" y="10946"/>
                      <a:pt x="21297" y="11183"/>
                      <a:pt x="21032" y="10731"/>
                    </a:cubicBezTo>
                    <a:cubicBezTo>
                      <a:pt x="21326" y="10633"/>
                      <a:pt x="21484" y="10210"/>
                      <a:pt x="21342" y="9910"/>
                    </a:cubicBezTo>
                    <a:cubicBezTo>
                      <a:pt x="21252" y="9721"/>
                      <a:pt x="21059" y="9615"/>
                      <a:pt x="20869" y="9615"/>
                    </a:cubicBezTo>
                    <a:cubicBezTo>
                      <a:pt x="20757" y="9615"/>
                      <a:pt x="20646" y="9651"/>
                      <a:pt x="20558" y="9730"/>
                    </a:cubicBezTo>
                    <a:cubicBezTo>
                      <a:pt x="20359" y="9909"/>
                      <a:pt x="20225" y="10267"/>
                      <a:pt x="19992" y="10267"/>
                    </a:cubicBezTo>
                    <a:cubicBezTo>
                      <a:pt x="19974" y="10267"/>
                      <a:pt x="19955" y="10265"/>
                      <a:pt x="19936" y="10260"/>
                    </a:cubicBezTo>
                    <a:lnTo>
                      <a:pt x="19873" y="9676"/>
                    </a:lnTo>
                    <a:cubicBezTo>
                      <a:pt x="19743" y="9529"/>
                      <a:pt x="19569" y="9488"/>
                      <a:pt x="19382" y="9488"/>
                    </a:cubicBezTo>
                    <a:cubicBezTo>
                      <a:pt x="19187" y="9488"/>
                      <a:pt x="18978" y="9532"/>
                      <a:pt x="18786" y="9547"/>
                    </a:cubicBezTo>
                    <a:cubicBezTo>
                      <a:pt x="18772" y="9548"/>
                      <a:pt x="18758" y="9548"/>
                      <a:pt x="18743" y="9548"/>
                    </a:cubicBezTo>
                    <a:cubicBezTo>
                      <a:pt x="18371" y="9548"/>
                      <a:pt x="17922" y="9208"/>
                      <a:pt x="18101" y="8858"/>
                    </a:cubicBezTo>
                    <a:lnTo>
                      <a:pt x="18101" y="8858"/>
                    </a:lnTo>
                    <a:cubicBezTo>
                      <a:pt x="17989" y="8913"/>
                      <a:pt x="17868" y="8940"/>
                      <a:pt x="17748" y="8940"/>
                    </a:cubicBezTo>
                    <a:cubicBezTo>
                      <a:pt x="17545" y="8940"/>
                      <a:pt x="17344" y="8863"/>
                      <a:pt x="17191" y="8716"/>
                    </a:cubicBezTo>
                    <a:cubicBezTo>
                      <a:pt x="17298" y="8452"/>
                      <a:pt x="17561" y="8292"/>
                      <a:pt x="17820" y="8292"/>
                    </a:cubicBezTo>
                    <a:cubicBezTo>
                      <a:pt x="17929" y="8292"/>
                      <a:pt x="18037" y="8320"/>
                      <a:pt x="18133" y="8381"/>
                    </a:cubicBezTo>
                    <a:cubicBezTo>
                      <a:pt x="18169" y="8150"/>
                      <a:pt x="18359" y="8061"/>
                      <a:pt x="18579" y="8061"/>
                    </a:cubicBezTo>
                    <a:cubicBezTo>
                      <a:pt x="18746" y="8061"/>
                      <a:pt x="18929" y="8113"/>
                      <a:pt x="19074" y="8192"/>
                    </a:cubicBezTo>
                    <a:cubicBezTo>
                      <a:pt x="19271" y="8301"/>
                      <a:pt x="19518" y="8412"/>
                      <a:pt x="19730" y="8412"/>
                    </a:cubicBezTo>
                    <a:cubicBezTo>
                      <a:pt x="19875" y="8412"/>
                      <a:pt x="20003" y="8360"/>
                      <a:pt x="20088" y="8220"/>
                    </a:cubicBezTo>
                    <a:cubicBezTo>
                      <a:pt x="20378" y="7746"/>
                      <a:pt x="19668" y="6941"/>
                      <a:pt x="20088" y="6609"/>
                    </a:cubicBezTo>
                    <a:cubicBezTo>
                      <a:pt x="20046" y="6579"/>
                      <a:pt x="20005" y="6566"/>
                      <a:pt x="19964" y="6566"/>
                    </a:cubicBezTo>
                    <a:cubicBezTo>
                      <a:pt x="19714" y="6566"/>
                      <a:pt x="19482" y="7057"/>
                      <a:pt x="19175" y="7093"/>
                    </a:cubicBezTo>
                    <a:cubicBezTo>
                      <a:pt x="19163" y="7094"/>
                      <a:pt x="19150" y="7095"/>
                      <a:pt x="19138" y="7095"/>
                    </a:cubicBezTo>
                    <a:cubicBezTo>
                      <a:pt x="18872" y="7095"/>
                      <a:pt x="18702" y="6704"/>
                      <a:pt x="18786" y="6410"/>
                    </a:cubicBezTo>
                    <a:cubicBezTo>
                      <a:pt x="18875" y="6107"/>
                      <a:pt x="19131" y="5908"/>
                      <a:pt x="19368" y="5728"/>
                    </a:cubicBezTo>
                    <a:lnTo>
                      <a:pt x="18613" y="5157"/>
                    </a:lnTo>
                    <a:cubicBezTo>
                      <a:pt x="19222" y="4812"/>
                      <a:pt x="19702" y="4196"/>
                      <a:pt x="19923" y="3476"/>
                    </a:cubicBezTo>
                    <a:cubicBezTo>
                      <a:pt x="19910" y="3265"/>
                      <a:pt x="19752" y="3180"/>
                      <a:pt x="19560" y="3180"/>
                    </a:cubicBezTo>
                    <a:cubicBezTo>
                      <a:pt x="19379" y="3180"/>
                      <a:pt x="19169" y="3256"/>
                      <a:pt x="19023" y="3372"/>
                    </a:cubicBezTo>
                    <a:cubicBezTo>
                      <a:pt x="18828" y="3529"/>
                      <a:pt x="18558" y="3693"/>
                      <a:pt x="18338" y="3693"/>
                    </a:cubicBezTo>
                    <a:cubicBezTo>
                      <a:pt x="18221" y="3693"/>
                      <a:pt x="18118" y="3647"/>
                      <a:pt x="18047" y="3527"/>
                    </a:cubicBezTo>
                    <a:cubicBezTo>
                      <a:pt x="18265" y="3322"/>
                      <a:pt x="18417" y="3056"/>
                      <a:pt x="18483" y="2766"/>
                    </a:cubicBezTo>
                    <a:cubicBezTo>
                      <a:pt x="18426" y="2686"/>
                      <a:pt x="18352" y="2656"/>
                      <a:pt x="18268" y="2656"/>
                    </a:cubicBezTo>
                    <a:cubicBezTo>
                      <a:pt x="17997" y="2656"/>
                      <a:pt x="17625" y="2974"/>
                      <a:pt x="17369" y="2974"/>
                    </a:cubicBezTo>
                    <a:cubicBezTo>
                      <a:pt x="17283" y="2974"/>
                      <a:pt x="17211" y="2939"/>
                      <a:pt x="17160" y="2845"/>
                    </a:cubicBezTo>
                    <a:cubicBezTo>
                      <a:pt x="17027" y="2605"/>
                      <a:pt x="17274" y="2343"/>
                      <a:pt x="17403" y="2099"/>
                    </a:cubicBezTo>
                    <a:cubicBezTo>
                      <a:pt x="17507" y="1906"/>
                      <a:pt x="17444" y="1572"/>
                      <a:pt x="17344" y="1572"/>
                    </a:cubicBezTo>
                    <a:cubicBezTo>
                      <a:pt x="17320" y="1572"/>
                      <a:pt x="17294" y="1592"/>
                      <a:pt x="17267" y="1638"/>
                    </a:cubicBezTo>
                    <a:cubicBezTo>
                      <a:pt x="17337" y="1461"/>
                      <a:pt x="17158" y="1330"/>
                      <a:pt x="16978" y="1330"/>
                    </a:cubicBezTo>
                    <a:cubicBezTo>
                      <a:pt x="16896" y="1330"/>
                      <a:pt x="16814" y="1358"/>
                      <a:pt x="16756" y="1420"/>
                    </a:cubicBezTo>
                    <a:cubicBezTo>
                      <a:pt x="16572" y="1619"/>
                      <a:pt x="16550" y="1935"/>
                      <a:pt x="16424" y="2185"/>
                    </a:cubicBezTo>
                    <a:cubicBezTo>
                      <a:pt x="16345" y="2341"/>
                      <a:pt x="16168" y="2453"/>
                      <a:pt x="16020" y="2453"/>
                    </a:cubicBezTo>
                    <a:cubicBezTo>
                      <a:pt x="15931" y="2453"/>
                      <a:pt x="15853" y="2413"/>
                      <a:pt x="15811" y="2317"/>
                    </a:cubicBezTo>
                    <a:lnTo>
                      <a:pt x="16332" y="1572"/>
                    </a:lnTo>
                    <a:cubicBezTo>
                      <a:pt x="16411" y="1458"/>
                      <a:pt x="16497" y="1326"/>
                      <a:pt x="16471" y="1183"/>
                    </a:cubicBezTo>
                    <a:cubicBezTo>
                      <a:pt x="16455" y="1095"/>
                      <a:pt x="16367" y="1032"/>
                      <a:pt x="16291" y="1032"/>
                    </a:cubicBezTo>
                    <a:cubicBezTo>
                      <a:pt x="16265" y="1032"/>
                      <a:pt x="16240" y="1040"/>
                      <a:pt x="16221" y="1057"/>
                    </a:cubicBezTo>
                    <a:lnTo>
                      <a:pt x="16221" y="1057"/>
                    </a:lnTo>
                    <a:cubicBezTo>
                      <a:pt x="16351" y="854"/>
                      <a:pt x="16410" y="616"/>
                      <a:pt x="16389" y="375"/>
                    </a:cubicBezTo>
                    <a:cubicBezTo>
                      <a:pt x="16382" y="374"/>
                      <a:pt x="16374" y="374"/>
                      <a:pt x="16367" y="374"/>
                    </a:cubicBezTo>
                    <a:cubicBezTo>
                      <a:pt x="16274" y="374"/>
                      <a:pt x="16183" y="402"/>
                      <a:pt x="16105" y="451"/>
                    </a:cubicBezTo>
                    <a:lnTo>
                      <a:pt x="16105" y="451"/>
                    </a:lnTo>
                    <a:cubicBezTo>
                      <a:pt x="16210" y="319"/>
                      <a:pt x="16092" y="19"/>
                      <a:pt x="15903" y="2"/>
                    </a:cubicBezTo>
                    <a:cubicBezTo>
                      <a:pt x="15894" y="1"/>
                      <a:pt x="15885" y="1"/>
                      <a:pt x="158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64" name="Google Shape;2364;p57"/>
            <p:cNvGrpSpPr/>
            <p:nvPr/>
          </p:nvGrpSpPr>
          <p:grpSpPr>
            <a:xfrm>
              <a:off x="1063438" y="3847532"/>
              <a:ext cx="851898" cy="1054632"/>
              <a:chOff x="1063438" y="3847532"/>
              <a:chExt cx="851898" cy="1054632"/>
            </a:xfrm>
          </p:grpSpPr>
          <p:sp>
            <p:nvSpPr>
              <p:cNvPr id="2365" name="Google Shape;2365;p57"/>
              <p:cNvSpPr/>
              <p:nvPr/>
            </p:nvSpPr>
            <p:spPr>
              <a:xfrm>
                <a:off x="1506146" y="4188782"/>
                <a:ext cx="409190" cy="151592"/>
              </a:xfrm>
              <a:custGeom>
                <a:avLst/>
                <a:gdLst/>
                <a:ahLst/>
                <a:cxnLst/>
                <a:rect l="l" t="t" r="r" b="b"/>
                <a:pathLst>
                  <a:path w="15834" h="5866" extrusionOk="0">
                    <a:moveTo>
                      <a:pt x="15834" y="1"/>
                    </a:moveTo>
                    <a:lnTo>
                      <a:pt x="15834" y="1"/>
                    </a:lnTo>
                    <a:cubicBezTo>
                      <a:pt x="15663" y="84"/>
                      <a:pt x="15407" y="109"/>
                      <a:pt x="15124" y="109"/>
                    </a:cubicBezTo>
                    <a:cubicBezTo>
                      <a:pt x="14707" y="109"/>
                      <a:pt x="14234" y="55"/>
                      <a:pt x="13895" y="55"/>
                    </a:cubicBezTo>
                    <a:cubicBezTo>
                      <a:pt x="13836" y="55"/>
                      <a:pt x="13780" y="57"/>
                      <a:pt x="13730" y="61"/>
                    </a:cubicBezTo>
                    <a:cubicBezTo>
                      <a:pt x="13029" y="114"/>
                      <a:pt x="12331" y="196"/>
                      <a:pt x="11639" y="317"/>
                    </a:cubicBezTo>
                    <a:cubicBezTo>
                      <a:pt x="10221" y="553"/>
                      <a:pt x="8831" y="923"/>
                      <a:pt x="7480" y="1416"/>
                    </a:cubicBezTo>
                    <a:cubicBezTo>
                      <a:pt x="5019" y="2309"/>
                      <a:pt x="1807" y="3696"/>
                      <a:pt x="1" y="5799"/>
                    </a:cubicBezTo>
                    <a:cubicBezTo>
                      <a:pt x="257" y="5845"/>
                      <a:pt x="527" y="5865"/>
                      <a:pt x="808" y="5865"/>
                    </a:cubicBezTo>
                    <a:cubicBezTo>
                      <a:pt x="2660" y="5865"/>
                      <a:pt x="4967" y="4972"/>
                      <a:pt x="6561" y="4388"/>
                    </a:cubicBezTo>
                    <a:cubicBezTo>
                      <a:pt x="8111" y="3819"/>
                      <a:pt x="9605" y="3080"/>
                      <a:pt x="11096" y="2344"/>
                    </a:cubicBezTo>
                    <a:lnTo>
                      <a:pt x="1583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" name="Google Shape;2366;p57"/>
              <p:cNvSpPr/>
              <p:nvPr/>
            </p:nvSpPr>
            <p:spPr>
              <a:xfrm>
                <a:off x="1463299" y="3847532"/>
                <a:ext cx="128902" cy="453433"/>
              </a:xfrm>
              <a:custGeom>
                <a:avLst/>
                <a:gdLst/>
                <a:ahLst/>
                <a:cxnLst/>
                <a:rect l="l" t="t" r="r" b="b"/>
                <a:pathLst>
                  <a:path w="4988" h="17546" extrusionOk="0">
                    <a:moveTo>
                      <a:pt x="3083" y="1"/>
                    </a:moveTo>
                    <a:cubicBezTo>
                      <a:pt x="3042" y="2044"/>
                      <a:pt x="3001" y="4106"/>
                      <a:pt x="2571" y="6096"/>
                    </a:cubicBezTo>
                    <a:cubicBezTo>
                      <a:pt x="2278" y="7457"/>
                      <a:pt x="1807" y="8768"/>
                      <a:pt x="1419" y="10101"/>
                    </a:cubicBezTo>
                    <a:cubicBezTo>
                      <a:pt x="765" y="12356"/>
                      <a:pt x="1" y="15164"/>
                      <a:pt x="165" y="17545"/>
                    </a:cubicBezTo>
                    <a:cubicBezTo>
                      <a:pt x="1937" y="16869"/>
                      <a:pt x="3127" y="13916"/>
                      <a:pt x="3765" y="12154"/>
                    </a:cubicBezTo>
                    <a:cubicBezTo>
                      <a:pt x="4485" y="10171"/>
                      <a:pt x="4988" y="8061"/>
                      <a:pt x="4959" y="5929"/>
                    </a:cubicBezTo>
                    <a:cubicBezTo>
                      <a:pt x="4931" y="3797"/>
                      <a:pt x="4343" y="1624"/>
                      <a:pt x="30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" name="Google Shape;2367;p57"/>
              <p:cNvSpPr/>
              <p:nvPr/>
            </p:nvSpPr>
            <p:spPr>
              <a:xfrm>
                <a:off x="1437845" y="4405885"/>
                <a:ext cx="448755" cy="108022"/>
              </a:xfrm>
              <a:custGeom>
                <a:avLst/>
                <a:gdLst/>
                <a:ahLst/>
                <a:cxnLst/>
                <a:rect l="l" t="t" r="r" b="b"/>
                <a:pathLst>
                  <a:path w="17365" h="4180" extrusionOk="0">
                    <a:moveTo>
                      <a:pt x="17365" y="1"/>
                    </a:moveTo>
                    <a:cubicBezTo>
                      <a:pt x="14071" y="929"/>
                      <a:pt x="10644" y="860"/>
                      <a:pt x="7277" y="1141"/>
                    </a:cubicBezTo>
                    <a:cubicBezTo>
                      <a:pt x="5609" y="1280"/>
                      <a:pt x="3939" y="1501"/>
                      <a:pt x="2318" y="1978"/>
                    </a:cubicBezTo>
                    <a:cubicBezTo>
                      <a:pt x="1832" y="2123"/>
                      <a:pt x="667" y="2300"/>
                      <a:pt x="370" y="2824"/>
                    </a:cubicBezTo>
                    <a:cubicBezTo>
                      <a:pt x="0" y="3478"/>
                      <a:pt x="594" y="3898"/>
                      <a:pt x="1134" y="3993"/>
                    </a:cubicBezTo>
                    <a:cubicBezTo>
                      <a:pt x="1858" y="4122"/>
                      <a:pt x="2587" y="4179"/>
                      <a:pt x="3317" y="4179"/>
                    </a:cubicBezTo>
                    <a:cubicBezTo>
                      <a:pt x="5555" y="4179"/>
                      <a:pt x="7803" y="3638"/>
                      <a:pt x="9968" y="2957"/>
                    </a:cubicBezTo>
                    <a:cubicBezTo>
                      <a:pt x="12504" y="2158"/>
                      <a:pt x="14977" y="1169"/>
                      <a:pt x="173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" name="Google Shape;2368;p57"/>
              <p:cNvSpPr/>
              <p:nvPr/>
            </p:nvSpPr>
            <p:spPr>
              <a:xfrm>
                <a:off x="1063438" y="4028558"/>
                <a:ext cx="497597" cy="873606"/>
              </a:xfrm>
              <a:custGeom>
                <a:avLst/>
                <a:gdLst/>
                <a:ahLst/>
                <a:cxnLst/>
                <a:rect l="l" t="t" r="r" b="b"/>
                <a:pathLst>
                  <a:path w="19255" h="33805" extrusionOk="0">
                    <a:moveTo>
                      <a:pt x="19254" y="1"/>
                    </a:moveTo>
                    <a:lnTo>
                      <a:pt x="19197" y="440"/>
                    </a:lnTo>
                    <a:cubicBezTo>
                      <a:pt x="19166" y="724"/>
                      <a:pt x="19093" y="1144"/>
                      <a:pt x="18998" y="1672"/>
                    </a:cubicBezTo>
                    <a:cubicBezTo>
                      <a:pt x="18894" y="2199"/>
                      <a:pt x="18758" y="2837"/>
                      <a:pt x="18550" y="3557"/>
                    </a:cubicBezTo>
                    <a:cubicBezTo>
                      <a:pt x="18351" y="4277"/>
                      <a:pt x="18085" y="5076"/>
                      <a:pt x="17760" y="5939"/>
                    </a:cubicBezTo>
                    <a:cubicBezTo>
                      <a:pt x="17122" y="7663"/>
                      <a:pt x="16181" y="9596"/>
                      <a:pt x="15101" y="11630"/>
                    </a:cubicBezTo>
                    <a:cubicBezTo>
                      <a:pt x="14558" y="12644"/>
                      <a:pt x="13983" y="13686"/>
                      <a:pt x="13383" y="14735"/>
                    </a:cubicBezTo>
                    <a:cubicBezTo>
                      <a:pt x="12783" y="15786"/>
                      <a:pt x="12151" y="16841"/>
                      <a:pt x="11510" y="17887"/>
                    </a:cubicBezTo>
                    <a:cubicBezTo>
                      <a:pt x="10237" y="19987"/>
                      <a:pt x="8891" y="22046"/>
                      <a:pt x="7574" y="23935"/>
                    </a:cubicBezTo>
                    <a:cubicBezTo>
                      <a:pt x="6914" y="24876"/>
                      <a:pt x="6267" y="25786"/>
                      <a:pt x="5648" y="26638"/>
                    </a:cubicBezTo>
                    <a:cubicBezTo>
                      <a:pt x="5026" y="27494"/>
                      <a:pt x="4422" y="28287"/>
                      <a:pt x="3860" y="29020"/>
                    </a:cubicBezTo>
                    <a:lnTo>
                      <a:pt x="2306" y="31000"/>
                    </a:lnTo>
                    <a:lnTo>
                      <a:pt x="1084" y="32507"/>
                    </a:lnTo>
                    <a:lnTo>
                      <a:pt x="1" y="33805"/>
                    </a:lnTo>
                    <a:lnTo>
                      <a:pt x="1144" y="32557"/>
                    </a:lnTo>
                    <a:lnTo>
                      <a:pt x="2423" y="31095"/>
                    </a:lnTo>
                    <a:cubicBezTo>
                      <a:pt x="2913" y="30526"/>
                      <a:pt x="3459" y="29879"/>
                      <a:pt x="4040" y="29159"/>
                    </a:cubicBezTo>
                    <a:cubicBezTo>
                      <a:pt x="4621" y="28442"/>
                      <a:pt x="5240" y="27655"/>
                      <a:pt x="5885" y="26815"/>
                    </a:cubicBezTo>
                    <a:cubicBezTo>
                      <a:pt x="6529" y="25975"/>
                      <a:pt x="7199" y="25084"/>
                      <a:pt x="7862" y="24137"/>
                    </a:cubicBezTo>
                    <a:cubicBezTo>
                      <a:pt x="9198" y="22251"/>
                      <a:pt x="10562" y="20198"/>
                      <a:pt x="11857" y="18098"/>
                    </a:cubicBezTo>
                    <a:cubicBezTo>
                      <a:pt x="12495" y="17043"/>
                      <a:pt x="13117" y="15982"/>
                      <a:pt x="13714" y="14924"/>
                    </a:cubicBezTo>
                    <a:cubicBezTo>
                      <a:pt x="14308" y="13866"/>
                      <a:pt x="14877" y="12817"/>
                      <a:pt x="15413" y="11794"/>
                    </a:cubicBezTo>
                    <a:cubicBezTo>
                      <a:pt x="16487" y="9747"/>
                      <a:pt x="17365" y="7764"/>
                      <a:pt x="17978" y="6017"/>
                    </a:cubicBezTo>
                    <a:cubicBezTo>
                      <a:pt x="18477" y="4609"/>
                      <a:pt x="18847" y="3159"/>
                      <a:pt x="19077" y="1687"/>
                    </a:cubicBezTo>
                    <a:cubicBezTo>
                      <a:pt x="19153" y="1154"/>
                      <a:pt x="19200" y="730"/>
                      <a:pt x="19219" y="443"/>
                    </a:cubicBezTo>
                    <a:lnTo>
                      <a:pt x="192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9" name="Google Shape;2369;p57"/>
              <p:cNvSpPr/>
              <p:nvPr/>
            </p:nvSpPr>
            <p:spPr>
              <a:xfrm>
                <a:off x="1395230" y="4268273"/>
                <a:ext cx="285379" cy="174954"/>
              </a:xfrm>
              <a:custGeom>
                <a:avLst/>
                <a:gdLst/>
                <a:ahLst/>
                <a:cxnLst/>
                <a:rect l="l" t="t" r="r" b="b"/>
                <a:pathLst>
                  <a:path w="11043" h="6770" extrusionOk="0">
                    <a:moveTo>
                      <a:pt x="11042" y="1"/>
                    </a:moveTo>
                    <a:lnTo>
                      <a:pt x="10493" y="143"/>
                    </a:lnTo>
                    <a:cubicBezTo>
                      <a:pt x="10148" y="244"/>
                      <a:pt x="9649" y="377"/>
                      <a:pt x="9062" y="573"/>
                    </a:cubicBezTo>
                    <a:cubicBezTo>
                      <a:pt x="8474" y="768"/>
                      <a:pt x="7792" y="1005"/>
                      <a:pt x="7075" y="1305"/>
                    </a:cubicBezTo>
                    <a:cubicBezTo>
                      <a:pt x="6721" y="1463"/>
                      <a:pt x="6349" y="1615"/>
                      <a:pt x="5986" y="1801"/>
                    </a:cubicBezTo>
                    <a:cubicBezTo>
                      <a:pt x="5616" y="1975"/>
                      <a:pt x="5253" y="2174"/>
                      <a:pt x="4886" y="2370"/>
                    </a:cubicBezTo>
                    <a:cubicBezTo>
                      <a:pt x="4530" y="2581"/>
                      <a:pt x="4169" y="2790"/>
                      <a:pt x="3832" y="3020"/>
                    </a:cubicBezTo>
                    <a:cubicBezTo>
                      <a:pt x="3484" y="3235"/>
                      <a:pt x="3168" y="3488"/>
                      <a:pt x="2852" y="3715"/>
                    </a:cubicBezTo>
                    <a:cubicBezTo>
                      <a:pt x="2549" y="3961"/>
                      <a:pt x="2252" y="4195"/>
                      <a:pt x="1997" y="4445"/>
                    </a:cubicBezTo>
                    <a:cubicBezTo>
                      <a:pt x="1734" y="4685"/>
                      <a:pt x="1491" y="4918"/>
                      <a:pt x="1283" y="5149"/>
                    </a:cubicBezTo>
                    <a:cubicBezTo>
                      <a:pt x="1084" y="5351"/>
                      <a:pt x="894" y="5563"/>
                      <a:pt x="724" y="5787"/>
                    </a:cubicBezTo>
                    <a:cubicBezTo>
                      <a:pt x="563" y="5983"/>
                      <a:pt x="427" y="6153"/>
                      <a:pt x="326" y="6305"/>
                    </a:cubicBezTo>
                    <a:lnTo>
                      <a:pt x="0" y="6769"/>
                    </a:lnTo>
                    <a:lnTo>
                      <a:pt x="386" y="6352"/>
                    </a:lnTo>
                    <a:cubicBezTo>
                      <a:pt x="503" y="6217"/>
                      <a:pt x="657" y="6062"/>
                      <a:pt x="834" y="5888"/>
                    </a:cubicBezTo>
                    <a:cubicBezTo>
                      <a:pt x="1011" y="5711"/>
                      <a:pt x="1210" y="5515"/>
                      <a:pt x="1441" y="5313"/>
                    </a:cubicBezTo>
                    <a:cubicBezTo>
                      <a:pt x="1662" y="5102"/>
                      <a:pt x="1918" y="4887"/>
                      <a:pt x="2189" y="4669"/>
                    </a:cubicBezTo>
                    <a:cubicBezTo>
                      <a:pt x="2454" y="4438"/>
                      <a:pt x="2767" y="4239"/>
                      <a:pt x="3067" y="4003"/>
                    </a:cubicBezTo>
                    <a:cubicBezTo>
                      <a:pt x="3383" y="3788"/>
                      <a:pt x="3702" y="3557"/>
                      <a:pt x="4043" y="3349"/>
                    </a:cubicBezTo>
                    <a:cubicBezTo>
                      <a:pt x="4378" y="3128"/>
                      <a:pt x="4735" y="2929"/>
                      <a:pt x="5085" y="2723"/>
                    </a:cubicBezTo>
                    <a:cubicBezTo>
                      <a:pt x="5442" y="2528"/>
                      <a:pt x="5796" y="2325"/>
                      <a:pt x="6159" y="2152"/>
                    </a:cubicBezTo>
                    <a:cubicBezTo>
                      <a:pt x="6516" y="1969"/>
                      <a:pt x="6873" y="1798"/>
                      <a:pt x="7220" y="1634"/>
                    </a:cubicBezTo>
                    <a:lnTo>
                      <a:pt x="8228" y="1176"/>
                    </a:lnTo>
                    <a:cubicBezTo>
                      <a:pt x="8547" y="1034"/>
                      <a:pt x="8853" y="901"/>
                      <a:pt x="9141" y="787"/>
                    </a:cubicBezTo>
                    <a:lnTo>
                      <a:pt x="110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0" name="Google Shape;2370;p57"/>
              <p:cNvSpPr/>
              <p:nvPr/>
            </p:nvSpPr>
            <p:spPr>
              <a:xfrm>
                <a:off x="1340134" y="4461239"/>
                <a:ext cx="302512" cy="72979"/>
              </a:xfrm>
              <a:custGeom>
                <a:avLst/>
                <a:gdLst/>
                <a:ahLst/>
                <a:cxnLst/>
                <a:rect l="l" t="t" r="r" b="b"/>
                <a:pathLst>
                  <a:path w="11706" h="2824" extrusionOk="0">
                    <a:moveTo>
                      <a:pt x="11705" y="0"/>
                    </a:moveTo>
                    <a:lnTo>
                      <a:pt x="11181" y="16"/>
                    </a:lnTo>
                    <a:cubicBezTo>
                      <a:pt x="10850" y="32"/>
                      <a:pt x="10369" y="41"/>
                      <a:pt x="9798" y="82"/>
                    </a:cubicBezTo>
                    <a:cubicBezTo>
                      <a:pt x="9229" y="123"/>
                      <a:pt x="8560" y="164"/>
                      <a:pt x="7846" y="221"/>
                    </a:cubicBezTo>
                    <a:cubicBezTo>
                      <a:pt x="7132" y="278"/>
                      <a:pt x="6371" y="357"/>
                      <a:pt x="5610" y="471"/>
                    </a:cubicBezTo>
                    <a:cubicBezTo>
                      <a:pt x="5231" y="531"/>
                      <a:pt x="4852" y="600"/>
                      <a:pt x="4479" y="682"/>
                    </a:cubicBezTo>
                    <a:cubicBezTo>
                      <a:pt x="4110" y="761"/>
                      <a:pt x="3746" y="859"/>
                      <a:pt x="3402" y="967"/>
                    </a:cubicBezTo>
                    <a:cubicBezTo>
                      <a:pt x="3067" y="1068"/>
                      <a:pt x="2739" y="1188"/>
                      <a:pt x="2420" y="1327"/>
                    </a:cubicBezTo>
                    <a:cubicBezTo>
                      <a:pt x="2132" y="1447"/>
                      <a:pt x="1848" y="1583"/>
                      <a:pt x="1577" y="1731"/>
                    </a:cubicBezTo>
                    <a:cubicBezTo>
                      <a:pt x="1343" y="1851"/>
                      <a:pt x="1115" y="1987"/>
                      <a:pt x="898" y="2135"/>
                    </a:cubicBezTo>
                    <a:cubicBezTo>
                      <a:pt x="705" y="2268"/>
                      <a:pt x="541" y="2388"/>
                      <a:pt x="405" y="2489"/>
                    </a:cubicBezTo>
                    <a:lnTo>
                      <a:pt x="1" y="2824"/>
                    </a:lnTo>
                    <a:lnTo>
                      <a:pt x="449" y="2552"/>
                    </a:lnTo>
                    <a:cubicBezTo>
                      <a:pt x="847" y="2325"/>
                      <a:pt x="1254" y="2119"/>
                      <a:pt x="1674" y="1936"/>
                    </a:cubicBezTo>
                    <a:cubicBezTo>
                      <a:pt x="2710" y="1469"/>
                      <a:pt x="4176" y="1090"/>
                      <a:pt x="5673" y="872"/>
                    </a:cubicBezTo>
                    <a:cubicBezTo>
                      <a:pt x="6418" y="752"/>
                      <a:pt x="7173" y="663"/>
                      <a:pt x="7884" y="578"/>
                    </a:cubicBezTo>
                    <a:cubicBezTo>
                      <a:pt x="8594" y="493"/>
                      <a:pt x="9255" y="389"/>
                      <a:pt x="9820" y="310"/>
                    </a:cubicBezTo>
                    <a:cubicBezTo>
                      <a:pt x="10388" y="234"/>
                      <a:pt x="10859" y="146"/>
                      <a:pt x="11191" y="92"/>
                    </a:cubicBezTo>
                    <a:lnTo>
                      <a:pt x="1170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1" name="Google Shape;2371;p57"/>
              <p:cNvSpPr/>
              <p:nvPr/>
            </p:nvSpPr>
            <p:spPr>
              <a:xfrm>
                <a:off x="1301603" y="4586885"/>
                <a:ext cx="95204" cy="48713"/>
              </a:xfrm>
              <a:custGeom>
                <a:avLst/>
                <a:gdLst/>
                <a:ahLst/>
                <a:cxnLst/>
                <a:rect l="l" t="t" r="r" b="b"/>
                <a:pathLst>
                  <a:path w="3684" h="1885" extrusionOk="0">
                    <a:moveTo>
                      <a:pt x="758" y="0"/>
                    </a:moveTo>
                    <a:cubicBezTo>
                      <a:pt x="718" y="0"/>
                      <a:pt x="679" y="1"/>
                      <a:pt x="642" y="2"/>
                    </a:cubicBezTo>
                    <a:cubicBezTo>
                      <a:pt x="630" y="2"/>
                      <a:pt x="618" y="2"/>
                      <a:pt x="606" y="2"/>
                    </a:cubicBezTo>
                    <a:cubicBezTo>
                      <a:pt x="419" y="2"/>
                      <a:pt x="235" y="48"/>
                      <a:pt x="146" y="122"/>
                    </a:cubicBezTo>
                    <a:cubicBezTo>
                      <a:pt x="92" y="157"/>
                      <a:pt x="42" y="198"/>
                      <a:pt x="1" y="245"/>
                    </a:cubicBezTo>
                    <a:cubicBezTo>
                      <a:pt x="54" y="217"/>
                      <a:pt x="114" y="195"/>
                      <a:pt x="171" y="173"/>
                    </a:cubicBezTo>
                    <a:cubicBezTo>
                      <a:pt x="222" y="151"/>
                      <a:pt x="280" y="142"/>
                      <a:pt x="347" y="142"/>
                    </a:cubicBezTo>
                    <a:cubicBezTo>
                      <a:pt x="428" y="142"/>
                      <a:pt x="522" y="155"/>
                      <a:pt x="632" y="176"/>
                    </a:cubicBezTo>
                    <a:lnTo>
                      <a:pt x="951" y="233"/>
                    </a:lnTo>
                    <a:cubicBezTo>
                      <a:pt x="1059" y="258"/>
                      <a:pt x="1166" y="289"/>
                      <a:pt x="1286" y="324"/>
                    </a:cubicBezTo>
                    <a:cubicBezTo>
                      <a:pt x="1526" y="403"/>
                      <a:pt x="1760" y="501"/>
                      <a:pt x="1984" y="624"/>
                    </a:cubicBezTo>
                    <a:cubicBezTo>
                      <a:pt x="2445" y="864"/>
                      <a:pt x="2865" y="1186"/>
                      <a:pt x="3172" y="1442"/>
                    </a:cubicBezTo>
                    <a:cubicBezTo>
                      <a:pt x="3323" y="1575"/>
                      <a:pt x="3456" y="1682"/>
                      <a:pt x="3544" y="1761"/>
                    </a:cubicBezTo>
                    <a:cubicBezTo>
                      <a:pt x="3630" y="1840"/>
                      <a:pt x="3683" y="1884"/>
                      <a:pt x="3683" y="1884"/>
                    </a:cubicBezTo>
                    <a:cubicBezTo>
                      <a:pt x="3573" y="1685"/>
                      <a:pt x="3443" y="1496"/>
                      <a:pt x="3298" y="1319"/>
                    </a:cubicBezTo>
                    <a:cubicBezTo>
                      <a:pt x="2973" y="924"/>
                      <a:pt x="2575" y="596"/>
                      <a:pt x="2126" y="353"/>
                    </a:cubicBezTo>
                    <a:cubicBezTo>
                      <a:pt x="1883" y="223"/>
                      <a:pt x="1624" y="128"/>
                      <a:pt x="1356" y="65"/>
                    </a:cubicBezTo>
                    <a:cubicBezTo>
                      <a:pt x="1229" y="37"/>
                      <a:pt x="1103" y="18"/>
                      <a:pt x="974" y="8"/>
                    </a:cubicBezTo>
                    <a:cubicBezTo>
                      <a:pt x="901" y="2"/>
                      <a:pt x="828" y="0"/>
                      <a:pt x="7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2" name="Google Shape;2372;p57"/>
              <p:cNvSpPr/>
              <p:nvPr/>
            </p:nvSpPr>
            <p:spPr>
              <a:xfrm>
                <a:off x="1307004" y="4561043"/>
                <a:ext cx="163505" cy="32122"/>
              </a:xfrm>
              <a:custGeom>
                <a:avLst/>
                <a:gdLst/>
                <a:ahLst/>
                <a:cxnLst/>
                <a:rect l="l" t="t" r="r" b="b"/>
                <a:pathLst>
                  <a:path w="6327" h="1243" extrusionOk="0">
                    <a:moveTo>
                      <a:pt x="3095" y="0"/>
                    </a:moveTo>
                    <a:cubicBezTo>
                      <a:pt x="2915" y="0"/>
                      <a:pt x="2736" y="7"/>
                      <a:pt x="2559" y="23"/>
                    </a:cubicBezTo>
                    <a:cubicBezTo>
                      <a:pt x="2344" y="36"/>
                      <a:pt x="2138" y="80"/>
                      <a:pt x="1939" y="115"/>
                    </a:cubicBezTo>
                    <a:cubicBezTo>
                      <a:pt x="1750" y="156"/>
                      <a:pt x="1564" y="209"/>
                      <a:pt x="1384" y="276"/>
                    </a:cubicBezTo>
                    <a:cubicBezTo>
                      <a:pt x="1219" y="329"/>
                      <a:pt x="1058" y="396"/>
                      <a:pt x="900" y="468"/>
                    </a:cubicBezTo>
                    <a:cubicBezTo>
                      <a:pt x="768" y="528"/>
                      <a:pt x="638" y="595"/>
                      <a:pt x="515" y="674"/>
                    </a:cubicBezTo>
                    <a:cubicBezTo>
                      <a:pt x="417" y="727"/>
                      <a:pt x="322" y="790"/>
                      <a:pt x="234" y="857"/>
                    </a:cubicBezTo>
                    <a:lnTo>
                      <a:pt x="0" y="1027"/>
                    </a:lnTo>
                    <a:lnTo>
                      <a:pt x="262" y="904"/>
                    </a:lnTo>
                    <a:cubicBezTo>
                      <a:pt x="490" y="797"/>
                      <a:pt x="727" y="702"/>
                      <a:pt x="967" y="626"/>
                    </a:cubicBezTo>
                    <a:cubicBezTo>
                      <a:pt x="1121" y="569"/>
                      <a:pt x="1283" y="522"/>
                      <a:pt x="1447" y="487"/>
                    </a:cubicBezTo>
                    <a:cubicBezTo>
                      <a:pt x="1617" y="437"/>
                      <a:pt x="1804" y="415"/>
                      <a:pt x="1990" y="377"/>
                    </a:cubicBezTo>
                    <a:cubicBezTo>
                      <a:pt x="2183" y="351"/>
                      <a:pt x="2378" y="323"/>
                      <a:pt x="2581" y="317"/>
                    </a:cubicBezTo>
                    <a:cubicBezTo>
                      <a:pt x="2688" y="305"/>
                      <a:pt x="2797" y="302"/>
                      <a:pt x="2907" y="302"/>
                    </a:cubicBezTo>
                    <a:cubicBezTo>
                      <a:pt x="3001" y="302"/>
                      <a:pt x="3095" y="304"/>
                      <a:pt x="3190" y="304"/>
                    </a:cubicBezTo>
                    <a:cubicBezTo>
                      <a:pt x="3591" y="323"/>
                      <a:pt x="3989" y="374"/>
                      <a:pt x="4381" y="459"/>
                    </a:cubicBezTo>
                    <a:cubicBezTo>
                      <a:pt x="4567" y="516"/>
                      <a:pt x="4754" y="547"/>
                      <a:pt x="4918" y="607"/>
                    </a:cubicBezTo>
                    <a:cubicBezTo>
                      <a:pt x="5079" y="655"/>
                      <a:pt x="5234" y="715"/>
                      <a:pt x="5388" y="781"/>
                    </a:cubicBezTo>
                    <a:cubicBezTo>
                      <a:pt x="5622" y="873"/>
                      <a:pt x="5850" y="983"/>
                      <a:pt x="6071" y="1103"/>
                    </a:cubicBezTo>
                    <a:lnTo>
                      <a:pt x="6326" y="1242"/>
                    </a:lnTo>
                    <a:lnTo>
                      <a:pt x="6326" y="1242"/>
                    </a:lnTo>
                    <a:lnTo>
                      <a:pt x="6102" y="1056"/>
                    </a:lnTo>
                    <a:cubicBezTo>
                      <a:pt x="6017" y="983"/>
                      <a:pt x="5928" y="917"/>
                      <a:pt x="5834" y="857"/>
                    </a:cubicBezTo>
                    <a:cubicBezTo>
                      <a:pt x="5717" y="768"/>
                      <a:pt x="5591" y="693"/>
                      <a:pt x="5461" y="626"/>
                    </a:cubicBezTo>
                    <a:cubicBezTo>
                      <a:pt x="5309" y="541"/>
                      <a:pt x="5155" y="465"/>
                      <a:pt x="4997" y="399"/>
                    </a:cubicBezTo>
                    <a:cubicBezTo>
                      <a:pt x="4829" y="320"/>
                      <a:pt x="4640" y="266"/>
                      <a:pt x="4450" y="203"/>
                    </a:cubicBezTo>
                    <a:cubicBezTo>
                      <a:pt x="4255" y="156"/>
                      <a:pt x="4052" y="92"/>
                      <a:pt x="3841" y="70"/>
                    </a:cubicBezTo>
                    <a:cubicBezTo>
                      <a:pt x="3629" y="36"/>
                      <a:pt x="3414" y="14"/>
                      <a:pt x="3200" y="1"/>
                    </a:cubicBezTo>
                    <a:cubicBezTo>
                      <a:pt x="3165" y="0"/>
                      <a:pt x="3130" y="0"/>
                      <a:pt x="30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3" name="Google Shape;2373;p57"/>
              <p:cNvSpPr/>
              <p:nvPr/>
            </p:nvSpPr>
            <p:spPr>
              <a:xfrm>
                <a:off x="1363806" y="4606448"/>
                <a:ext cx="161231" cy="134536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5206" extrusionOk="0">
                    <a:moveTo>
                      <a:pt x="2433" y="0"/>
                    </a:moveTo>
                    <a:cubicBezTo>
                      <a:pt x="1641" y="0"/>
                      <a:pt x="947" y="347"/>
                      <a:pt x="597" y="1007"/>
                    </a:cubicBezTo>
                    <a:cubicBezTo>
                      <a:pt x="0" y="2144"/>
                      <a:pt x="642" y="3780"/>
                      <a:pt x="2034" y="4658"/>
                    </a:cubicBezTo>
                    <a:cubicBezTo>
                      <a:pt x="2617" y="5027"/>
                      <a:pt x="3237" y="5205"/>
                      <a:pt x="3806" y="5205"/>
                    </a:cubicBezTo>
                    <a:cubicBezTo>
                      <a:pt x="4599" y="5205"/>
                      <a:pt x="5291" y="4859"/>
                      <a:pt x="5638" y="4197"/>
                    </a:cubicBezTo>
                    <a:cubicBezTo>
                      <a:pt x="6238" y="3064"/>
                      <a:pt x="5594" y="1427"/>
                      <a:pt x="4201" y="546"/>
                    </a:cubicBezTo>
                    <a:cubicBezTo>
                      <a:pt x="3621" y="178"/>
                      <a:pt x="3002" y="0"/>
                      <a:pt x="2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4" name="Google Shape;2374;p57"/>
              <p:cNvSpPr/>
              <p:nvPr/>
            </p:nvSpPr>
            <p:spPr>
              <a:xfrm>
                <a:off x="1412054" y="4493232"/>
                <a:ext cx="175574" cy="128644"/>
              </a:xfrm>
              <a:custGeom>
                <a:avLst/>
                <a:gdLst/>
                <a:ahLst/>
                <a:cxnLst/>
                <a:rect l="l" t="t" r="r" b="b"/>
                <a:pathLst>
                  <a:path w="6794" h="4978" extrusionOk="0">
                    <a:moveTo>
                      <a:pt x="3727" y="0"/>
                    </a:moveTo>
                    <a:cubicBezTo>
                      <a:pt x="3521" y="0"/>
                      <a:pt x="3310" y="16"/>
                      <a:pt x="3095" y="48"/>
                    </a:cubicBezTo>
                    <a:cubicBezTo>
                      <a:pt x="1311" y="316"/>
                      <a:pt x="0" y="1624"/>
                      <a:pt x="167" y="2969"/>
                    </a:cubicBezTo>
                    <a:cubicBezTo>
                      <a:pt x="315" y="4156"/>
                      <a:pt x="1555" y="4978"/>
                      <a:pt x="3066" y="4978"/>
                    </a:cubicBezTo>
                    <a:cubicBezTo>
                      <a:pt x="3272" y="4978"/>
                      <a:pt x="3484" y="4962"/>
                      <a:pt x="3698" y="4930"/>
                    </a:cubicBezTo>
                    <a:cubicBezTo>
                      <a:pt x="5480" y="4665"/>
                      <a:pt x="6794" y="3358"/>
                      <a:pt x="6626" y="2009"/>
                    </a:cubicBezTo>
                    <a:cubicBezTo>
                      <a:pt x="6479" y="823"/>
                      <a:pt x="5237" y="0"/>
                      <a:pt x="37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75" name="Google Shape;2375;p57"/>
          <p:cNvGrpSpPr/>
          <p:nvPr/>
        </p:nvGrpSpPr>
        <p:grpSpPr>
          <a:xfrm>
            <a:off x="2670886" y="3707104"/>
            <a:ext cx="3764133" cy="1436177"/>
            <a:chOff x="2670886" y="3707104"/>
            <a:chExt cx="3764133" cy="1436177"/>
          </a:xfrm>
        </p:grpSpPr>
        <p:grpSp>
          <p:nvGrpSpPr>
            <p:cNvPr id="2376" name="Google Shape;2376;p57"/>
            <p:cNvGrpSpPr/>
            <p:nvPr/>
          </p:nvGrpSpPr>
          <p:grpSpPr>
            <a:xfrm>
              <a:off x="3048352" y="3779485"/>
              <a:ext cx="1116064" cy="1363795"/>
              <a:chOff x="3353152" y="3779485"/>
              <a:chExt cx="1116064" cy="1363795"/>
            </a:xfrm>
          </p:grpSpPr>
          <p:grpSp>
            <p:nvGrpSpPr>
              <p:cNvPr id="2377" name="Google Shape;2377;p57"/>
              <p:cNvGrpSpPr/>
              <p:nvPr/>
            </p:nvGrpSpPr>
            <p:grpSpPr>
              <a:xfrm>
                <a:off x="3353152" y="3779485"/>
                <a:ext cx="1116064" cy="1363795"/>
                <a:chOff x="3353152" y="3779485"/>
                <a:chExt cx="1116064" cy="1363795"/>
              </a:xfrm>
            </p:grpSpPr>
            <p:sp>
              <p:nvSpPr>
                <p:cNvPr id="2378" name="Google Shape;2378;p57"/>
                <p:cNvSpPr/>
                <p:nvPr/>
              </p:nvSpPr>
              <p:spPr>
                <a:xfrm>
                  <a:off x="3353152" y="3779485"/>
                  <a:ext cx="1016826" cy="1363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43" h="63766" extrusionOk="0">
                      <a:moveTo>
                        <a:pt x="47542" y="0"/>
                      </a:moveTo>
                      <a:lnTo>
                        <a:pt x="29000" y="663"/>
                      </a:lnTo>
                      <a:lnTo>
                        <a:pt x="0" y="63765"/>
                      </a:lnTo>
                      <a:lnTo>
                        <a:pt x="22371" y="63765"/>
                      </a:lnTo>
                      <a:lnTo>
                        <a:pt x="475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9" name="Google Shape;2379;p57"/>
                <p:cNvSpPr/>
                <p:nvPr/>
              </p:nvSpPr>
              <p:spPr>
                <a:xfrm>
                  <a:off x="3831612" y="3779485"/>
                  <a:ext cx="637604" cy="1363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2" h="63766" extrusionOk="0">
                      <a:moveTo>
                        <a:pt x="25171" y="0"/>
                      </a:moveTo>
                      <a:lnTo>
                        <a:pt x="0" y="63765"/>
                      </a:lnTo>
                      <a:lnTo>
                        <a:pt x="10937" y="63765"/>
                      </a:lnTo>
                      <a:lnTo>
                        <a:pt x="29811" y="9777"/>
                      </a:lnTo>
                      <a:lnTo>
                        <a:pt x="2517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0" name="Google Shape;2380;p57"/>
                <p:cNvSpPr/>
                <p:nvPr/>
              </p:nvSpPr>
              <p:spPr>
                <a:xfrm>
                  <a:off x="3393189" y="3795077"/>
                  <a:ext cx="939211" cy="1324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14" h="61927" extrusionOk="0">
                      <a:moveTo>
                        <a:pt x="43914" y="1"/>
                      </a:moveTo>
                      <a:lnTo>
                        <a:pt x="28022" y="547"/>
                      </a:lnTo>
                      <a:lnTo>
                        <a:pt x="1" y="61926"/>
                      </a:lnTo>
                      <a:lnTo>
                        <a:pt x="19952" y="61926"/>
                      </a:lnTo>
                      <a:lnTo>
                        <a:pt x="4391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1" name="Google Shape;2381;p57"/>
                <p:cNvSpPr/>
                <p:nvPr/>
              </p:nvSpPr>
              <p:spPr>
                <a:xfrm>
                  <a:off x="3768882" y="3805706"/>
                  <a:ext cx="253057" cy="1337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2" h="62540" extrusionOk="0">
                      <a:moveTo>
                        <a:pt x="11832" y="1"/>
                      </a:moveTo>
                      <a:lnTo>
                        <a:pt x="10456" y="50"/>
                      </a:lnTo>
                      <a:lnTo>
                        <a:pt x="0" y="62539"/>
                      </a:lnTo>
                      <a:lnTo>
                        <a:pt x="1823" y="62539"/>
                      </a:lnTo>
                      <a:lnTo>
                        <a:pt x="1183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2" name="Google Shape;2382;p57"/>
                <p:cNvSpPr/>
                <p:nvPr/>
              </p:nvSpPr>
              <p:spPr>
                <a:xfrm>
                  <a:off x="3831612" y="4066206"/>
                  <a:ext cx="425312" cy="3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6" h="1691" extrusionOk="0">
                      <a:moveTo>
                        <a:pt x="19885" y="0"/>
                      </a:moveTo>
                      <a:lnTo>
                        <a:pt x="564" y="431"/>
                      </a:lnTo>
                      <a:lnTo>
                        <a:pt x="0" y="1691"/>
                      </a:lnTo>
                      <a:lnTo>
                        <a:pt x="19222" y="1691"/>
                      </a:lnTo>
                      <a:lnTo>
                        <a:pt x="1988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3" name="Google Shape;2383;p57"/>
                <p:cNvSpPr/>
                <p:nvPr/>
              </p:nvSpPr>
              <p:spPr>
                <a:xfrm>
                  <a:off x="3682755" y="4389072"/>
                  <a:ext cx="446571" cy="3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80" h="1724" extrusionOk="0">
                      <a:moveTo>
                        <a:pt x="20880" y="0"/>
                      </a:moveTo>
                      <a:lnTo>
                        <a:pt x="613" y="431"/>
                      </a:lnTo>
                      <a:lnTo>
                        <a:pt x="0" y="1691"/>
                      </a:lnTo>
                      <a:lnTo>
                        <a:pt x="20217" y="1724"/>
                      </a:lnTo>
                      <a:lnTo>
                        <a:pt x="2088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4" name="Google Shape;2384;p57"/>
                <p:cNvSpPr/>
                <p:nvPr/>
              </p:nvSpPr>
              <p:spPr>
                <a:xfrm>
                  <a:off x="3511569" y="4755183"/>
                  <a:ext cx="473156" cy="3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23" h="1724" extrusionOk="0">
                      <a:moveTo>
                        <a:pt x="22123" y="0"/>
                      </a:moveTo>
                      <a:lnTo>
                        <a:pt x="647" y="415"/>
                      </a:lnTo>
                      <a:lnTo>
                        <a:pt x="1" y="1674"/>
                      </a:lnTo>
                      <a:lnTo>
                        <a:pt x="21443" y="1724"/>
                      </a:lnTo>
                      <a:lnTo>
                        <a:pt x="2212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5" name="Google Shape;2385;p57"/>
                <p:cNvSpPr/>
                <p:nvPr/>
              </p:nvSpPr>
              <p:spPr>
                <a:xfrm>
                  <a:off x="3861725" y="3819523"/>
                  <a:ext cx="592241" cy="130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91" h="60784" extrusionOk="0">
                      <a:moveTo>
                        <a:pt x="23763" y="1"/>
                      </a:moveTo>
                      <a:lnTo>
                        <a:pt x="1" y="60783"/>
                      </a:lnTo>
                      <a:lnTo>
                        <a:pt x="9181" y="60783"/>
                      </a:lnTo>
                      <a:lnTo>
                        <a:pt x="27691" y="7889"/>
                      </a:lnTo>
                      <a:lnTo>
                        <a:pt x="23763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6" name="Google Shape;2386;p57"/>
                <p:cNvSpPr/>
                <p:nvPr/>
              </p:nvSpPr>
              <p:spPr>
                <a:xfrm>
                  <a:off x="4044246" y="3819523"/>
                  <a:ext cx="336725" cy="1300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44" h="60784" extrusionOk="0">
                      <a:moveTo>
                        <a:pt x="15229" y="1"/>
                      </a:moveTo>
                      <a:lnTo>
                        <a:pt x="14749" y="1227"/>
                      </a:lnTo>
                      <a:lnTo>
                        <a:pt x="1" y="60783"/>
                      </a:lnTo>
                      <a:lnTo>
                        <a:pt x="647" y="60783"/>
                      </a:lnTo>
                      <a:lnTo>
                        <a:pt x="879" y="60104"/>
                      </a:lnTo>
                      <a:lnTo>
                        <a:pt x="15743" y="1028"/>
                      </a:lnTo>
                      <a:lnTo>
                        <a:pt x="15229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7" name="Google Shape;2387;p57"/>
                <p:cNvSpPr/>
                <p:nvPr/>
              </p:nvSpPr>
              <p:spPr>
                <a:xfrm>
                  <a:off x="3861725" y="3972999"/>
                  <a:ext cx="592241" cy="114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91" h="53608" extrusionOk="0">
                      <a:moveTo>
                        <a:pt x="27326" y="0"/>
                      </a:moveTo>
                      <a:lnTo>
                        <a:pt x="349" y="52712"/>
                      </a:lnTo>
                      <a:lnTo>
                        <a:pt x="1" y="53607"/>
                      </a:lnTo>
                      <a:lnTo>
                        <a:pt x="1011" y="53607"/>
                      </a:lnTo>
                      <a:lnTo>
                        <a:pt x="27028" y="2585"/>
                      </a:lnTo>
                      <a:lnTo>
                        <a:pt x="27691" y="713"/>
                      </a:lnTo>
                      <a:lnTo>
                        <a:pt x="2732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8" name="Google Shape;2388;p57"/>
                <p:cNvSpPr/>
                <p:nvPr/>
              </p:nvSpPr>
              <p:spPr>
                <a:xfrm>
                  <a:off x="3970181" y="4755183"/>
                  <a:ext cx="206988" cy="99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78" h="4641" extrusionOk="0">
                      <a:moveTo>
                        <a:pt x="680" y="0"/>
                      </a:moveTo>
                      <a:lnTo>
                        <a:pt x="0" y="1724"/>
                      </a:lnTo>
                      <a:lnTo>
                        <a:pt x="9181" y="4640"/>
                      </a:lnTo>
                      <a:lnTo>
                        <a:pt x="9678" y="3182"/>
                      </a:lnTo>
                      <a:lnTo>
                        <a:pt x="68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389" name="Google Shape;2389;p57"/>
              <p:cNvSpPr/>
              <p:nvPr/>
            </p:nvSpPr>
            <p:spPr>
              <a:xfrm>
                <a:off x="4242722" y="4066206"/>
                <a:ext cx="140366" cy="203801"/>
              </a:xfrm>
              <a:custGeom>
                <a:avLst/>
                <a:gdLst/>
                <a:ahLst/>
                <a:cxnLst/>
                <a:rect l="l" t="t" r="r" b="b"/>
                <a:pathLst>
                  <a:path w="6563" h="9529" extrusionOk="0">
                    <a:moveTo>
                      <a:pt x="663" y="0"/>
                    </a:moveTo>
                    <a:lnTo>
                      <a:pt x="0" y="1691"/>
                    </a:lnTo>
                    <a:lnTo>
                      <a:pt x="5983" y="9529"/>
                    </a:lnTo>
                    <a:lnTo>
                      <a:pt x="6563" y="7905"/>
                    </a:lnTo>
                    <a:lnTo>
                      <a:pt x="6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0" name="Google Shape;2390;p57"/>
              <p:cNvSpPr/>
              <p:nvPr/>
            </p:nvSpPr>
            <p:spPr>
              <a:xfrm>
                <a:off x="4115125" y="4389072"/>
                <a:ext cx="169795" cy="160577"/>
              </a:xfrm>
              <a:custGeom>
                <a:avLst/>
                <a:gdLst/>
                <a:ahLst/>
                <a:cxnLst/>
                <a:rect l="l" t="t" r="r" b="b"/>
                <a:pathLst>
                  <a:path w="7939" h="7508" extrusionOk="0">
                    <a:moveTo>
                      <a:pt x="664" y="0"/>
                    </a:moveTo>
                    <a:lnTo>
                      <a:pt x="1" y="1724"/>
                    </a:lnTo>
                    <a:lnTo>
                      <a:pt x="7375" y="7507"/>
                    </a:lnTo>
                    <a:lnTo>
                      <a:pt x="7938" y="5883"/>
                    </a:lnTo>
                    <a:lnTo>
                      <a:pt x="66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1" name="Google Shape;2391;p57"/>
            <p:cNvGrpSpPr/>
            <p:nvPr/>
          </p:nvGrpSpPr>
          <p:grpSpPr>
            <a:xfrm>
              <a:off x="4961114" y="3779485"/>
              <a:ext cx="1116064" cy="1363795"/>
              <a:chOff x="4656314" y="3779485"/>
              <a:chExt cx="1116064" cy="1363795"/>
            </a:xfrm>
          </p:grpSpPr>
          <p:sp>
            <p:nvSpPr>
              <p:cNvPr id="2392" name="Google Shape;2392;p57"/>
              <p:cNvSpPr/>
              <p:nvPr/>
            </p:nvSpPr>
            <p:spPr>
              <a:xfrm>
                <a:off x="4755552" y="3779485"/>
                <a:ext cx="1016826" cy="1363795"/>
              </a:xfrm>
              <a:custGeom>
                <a:avLst/>
                <a:gdLst/>
                <a:ahLst/>
                <a:cxnLst/>
                <a:rect l="l" t="t" r="r" b="b"/>
                <a:pathLst>
                  <a:path w="47543" h="63766" extrusionOk="0">
                    <a:moveTo>
                      <a:pt x="1" y="0"/>
                    </a:moveTo>
                    <a:lnTo>
                      <a:pt x="25172" y="63765"/>
                    </a:lnTo>
                    <a:lnTo>
                      <a:pt x="47543" y="63765"/>
                    </a:lnTo>
                    <a:lnTo>
                      <a:pt x="18560" y="66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3" name="Google Shape;2393;p57"/>
              <p:cNvSpPr/>
              <p:nvPr/>
            </p:nvSpPr>
            <p:spPr>
              <a:xfrm>
                <a:off x="4656314" y="3779485"/>
                <a:ext cx="637604" cy="1363795"/>
              </a:xfrm>
              <a:custGeom>
                <a:avLst/>
                <a:gdLst/>
                <a:ahLst/>
                <a:cxnLst/>
                <a:rect l="l" t="t" r="r" b="b"/>
                <a:pathLst>
                  <a:path w="29812" h="63766" extrusionOk="0">
                    <a:moveTo>
                      <a:pt x="4641" y="0"/>
                    </a:moveTo>
                    <a:lnTo>
                      <a:pt x="1" y="9777"/>
                    </a:lnTo>
                    <a:lnTo>
                      <a:pt x="18892" y="63765"/>
                    </a:lnTo>
                    <a:lnTo>
                      <a:pt x="29812" y="63765"/>
                    </a:lnTo>
                    <a:lnTo>
                      <a:pt x="464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" name="Google Shape;2394;p57"/>
              <p:cNvSpPr/>
              <p:nvPr/>
            </p:nvSpPr>
            <p:spPr>
              <a:xfrm>
                <a:off x="4793130" y="3795077"/>
                <a:ext cx="939553" cy="1324464"/>
              </a:xfrm>
              <a:custGeom>
                <a:avLst/>
                <a:gdLst/>
                <a:ahLst/>
                <a:cxnLst/>
                <a:rect l="l" t="t" r="r" b="b"/>
                <a:pathLst>
                  <a:path w="43930" h="61927" extrusionOk="0">
                    <a:moveTo>
                      <a:pt x="0" y="1"/>
                    </a:moveTo>
                    <a:lnTo>
                      <a:pt x="23962" y="61926"/>
                    </a:lnTo>
                    <a:lnTo>
                      <a:pt x="43930" y="61926"/>
                    </a:lnTo>
                    <a:lnTo>
                      <a:pt x="15892" y="54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" name="Google Shape;2395;p57"/>
              <p:cNvSpPr/>
              <p:nvPr/>
            </p:nvSpPr>
            <p:spPr>
              <a:xfrm>
                <a:off x="5103591" y="3805706"/>
                <a:ext cx="253078" cy="1337574"/>
              </a:xfrm>
              <a:custGeom>
                <a:avLst/>
                <a:gdLst/>
                <a:ahLst/>
                <a:cxnLst/>
                <a:rect l="l" t="t" r="r" b="b"/>
                <a:pathLst>
                  <a:path w="11833" h="62540" extrusionOk="0">
                    <a:moveTo>
                      <a:pt x="0" y="1"/>
                    </a:moveTo>
                    <a:lnTo>
                      <a:pt x="10009" y="62539"/>
                    </a:lnTo>
                    <a:lnTo>
                      <a:pt x="11832" y="62539"/>
                    </a:lnTo>
                    <a:lnTo>
                      <a:pt x="1376" y="5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" name="Google Shape;2396;p57"/>
              <p:cNvSpPr/>
              <p:nvPr/>
            </p:nvSpPr>
            <p:spPr>
              <a:xfrm>
                <a:off x="4868606" y="4066206"/>
                <a:ext cx="425675" cy="36166"/>
              </a:xfrm>
              <a:custGeom>
                <a:avLst/>
                <a:gdLst/>
                <a:ahLst/>
                <a:cxnLst/>
                <a:rect l="l" t="t" r="r" b="b"/>
                <a:pathLst>
                  <a:path w="19903" h="1691" extrusionOk="0">
                    <a:moveTo>
                      <a:pt x="1" y="0"/>
                    </a:moveTo>
                    <a:lnTo>
                      <a:pt x="680" y="1691"/>
                    </a:lnTo>
                    <a:lnTo>
                      <a:pt x="19903" y="1691"/>
                    </a:lnTo>
                    <a:lnTo>
                      <a:pt x="19323" y="43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" name="Google Shape;2397;p57"/>
              <p:cNvSpPr/>
              <p:nvPr/>
            </p:nvSpPr>
            <p:spPr>
              <a:xfrm>
                <a:off x="4996546" y="4389072"/>
                <a:ext cx="446229" cy="36872"/>
              </a:xfrm>
              <a:custGeom>
                <a:avLst/>
                <a:gdLst/>
                <a:ahLst/>
                <a:cxnLst/>
                <a:rect l="l" t="t" r="r" b="b"/>
                <a:pathLst>
                  <a:path w="20864" h="1724" extrusionOk="0">
                    <a:moveTo>
                      <a:pt x="1" y="0"/>
                    </a:moveTo>
                    <a:lnTo>
                      <a:pt x="664" y="1724"/>
                    </a:lnTo>
                    <a:lnTo>
                      <a:pt x="20864" y="1691"/>
                    </a:lnTo>
                    <a:lnTo>
                      <a:pt x="20267" y="43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57"/>
              <p:cNvSpPr/>
              <p:nvPr/>
            </p:nvSpPr>
            <p:spPr>
              <a:xfrm>
                <a:off x="5140805" y="4755183"/>
                <a:ext cx="473156" cy="36872"/>
              </a:xfrm>
              <a:custGeom>
                <a:avLst/>
                <a:gdLst/>
                <a:ahLst/>
                <a:cxnLst/>
                <a:rect l="l" t="t" r="r" b="b"/>
                <a:pathLst>
                  <a:path w="22123" h="1724" extrusionOk="0">
                    <a:moveTo>
                      <a:pt x="0" y="0"/>
                    </a:moveTo>
                    <a:lnTo>
                      <a:pt x="680" y="1724"/>
                    </a:lnTo>
                    <a:lnTo>
                      <a:pt x="22123" y="1674"/>
                    </a:lnTo>
                    <a:lnTo>
                      <a:pt x="21493" y="4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57"/>
              <p:cNvSpPr/>
              <p:nvPr/>
            </p:nvSpPr>
            <p:spPr>
              <a:xfrm>
                <a:off x="4671905" y="3819523"/>
                <a:ext cx="592263" cy="1300018"/>
              </a:xfrm>
              <a:custGeom>
                <a:avLst/>
                <a:gdLst/>
                <a:ahLst/>
                <a:cxnLst/>
                <a:rect l="l" t="t" r="r" b="b"/>
                <a:pathLst>
                  <a:path w="27692" h="60784" extrusionOk="0">
                    <a:moveTo>
                      <a:pt x="3912" y="1"/>
                    </a:moveTo>
                    <a:lnTo>
                      <a:pt x="1" y="7889"/>
                    </a:lnTo>
                    <a:lnTo>
                      <a:pt x="18511" y="60783"/>
                    </a:lnTo>
                    <a:lnTo>
                      <a:pt x="27691" y="60783"/>
                    </a:lnTo>
                    <a:lnTo>
                      <a:pt x="391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57"/>
              <p:cNvSpPr/>
              <p:nvPr/>
            </p:nvSpPr>
            <p:spPr>
              <a:xfrm>
                <a:off x="4744559" y="3819523"/>
                <a:ext cx="337067" cy="1300018"/>
              </a:xfrm>
              <a:custGeom>
                <a:avLst/>
                <a:gdLst/>
                <a:ahLst/>
                <a:cxnLst/>
                <a:rect l="l" t="t" r="r" b="b"/>
                <a:pathLst>
                  <a:path w="15760" h="60784" extrusionOk="0">
                    <a:moveTo>
                      <a:pt x="515" y="1"/>
                    </a:moveTo>
                    <a:lnTo>
                      <a:pt x="1" y="1028"/>
                    </a:lnTo>
                    <a:lnTo>
                      <a:pt x="14865" y="60104"/>
                    </a:lnTo>
                    <a:lnTo>
                      <a:pt x="15114" y="60783"/>
                    </a:lnTo>
                    <a:lnTo>
                      <a:pt x="15760" y="60783"/>
                    </a:lnTo>
                    <a:lnTo>
                      <a:pt x="995" y="1227"/>
                    </a:lnTo>
                    <a:lnTo>
                      <a:pt x="5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57"/>
              <p:cNvSpPr/>
              <p:nvPr/>
            </p:nvSpPr>
            <p:spPr>
              <a:xfrm>
                <a:off x="4671905" y="3972999"/>
                <a:ext cx="592263" cy="1146541"/>
              </a:xfrm>
              <a:custGeom>
                <a:avLst/>
                <a:gdLst/>
                <a:ahLst/>
                <a:cxnLst/>
                <a:rect l="l" t="t" r="r" b="b"/>
                <a:pathLst>
                  <a:path w="27692" h="53608" extrusionOk="0">
                    <a:moveTo>
                      <a:pt x="349" y="0"/>
                    </a:moveTo>
                    <a:lnTo>
                      <a:pt x="1" y="713"/>
                    </a:lnTo>
                    <a:lnTo>
                      <a:pt x="647" y="2585"/>
                    </a:lnTo>
                    <a:lnTo>
                      <a:pt x="26680" y="53607"/>
                    </a:lnTo>
                    <a:lnTo>
                      <a:pt x="27691" y="53607"/>
                    </a:lnTo>
                    <a:lnTo>
                      <a:pt x="27326" y="52712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57"/>
              <p:cNvSpPr/>
              <p:nvPr/>
            </p:nvSpPr>
            <p:spPr>
              <a:xfrm>
                <a:off x="4948360" y="4755183"/>
                <a:ext cx="206988" cy="99259"/>
              </a:xfrm>
              <a:custGeom>
                <a:avLst/>
                <a:gdLst/>
                <a:ahLst/>
                <a:cxnLst/>
                <a:rect l="l" t="t" r="r" b="b"/>
                <a:pathLst>
                  <a:path w="9678" h="4641" extrusionOk="0">
                    <a:moveTo>
                      <a:pt x="8998" y="0"/>
                    </a:moveTo>
                    <a:lnTo>
                      <a:pt x="0" y="3182"/>
                    </a:lnTo>
                    <a:lnTo>
                      <a:pt x="514" y="4640"/>
                    </a:lnTo>
                    <a:lnTo>
                      <a:pt x="9678" y="1724"/>
                    </a:lnTo>
                    <a:lnTo>
                      <a:pt x="899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57"/>
              <p:cNvSpPr/>
              <p:nvPr/>
            </p:nvSpPr>
            <p:spPr>
              <a:xfrm>
                <a:off x="4742805" y="4066206"/>
                <a:ext cx="140366" cy="203801"/>
              </a:xfrm>
              <a:custGeom>
                <a:avLst/>
                <a:gdLst/>
                <a:ahLst/>
                <a:cxnLst/>
                <a:rect l="l" t="t" r="r" b="b"/>
                <a:pathLst>
                  <a:path w="6563" h="9529" extrusionOk="0">
                    <a:moveTo>
                      <a:pt x="5883" y="0"/>
                    </a:moveTo>
                    <a:lnTo>
                      <a:pt x="0" y="7905"/>
                    </a:lnTo>
                    <a:lnTo>
                      <a:pt x="564" y="9529"/>
                    </a:lnTo>
                    <a:lnTo>
                      <a:pt x="6562" y="1691"/>
                    </a:lnTo>
                    <a:lnTo>
                      <a:pt x="588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57"/>
              <p:cNvSpPr/>
              <p:nvPr/>
            </p:nvSpPr>
            <p:spPr>
              <a:xfrm>
                <a:off x="4840610" y="4389072"/>
                <a:ext cx="170138" cy="160577"/>
              </a:xfrm>
              <a:custGeom>
                <a:avLst/>
                <a:gdLst/>
                <a:ahLst/>
                <a:cxnLst/>
                <a:rect l="l" t="t" r="r" b="b"/>
                <a:pathLst>
                  <a:path w="7955" h="7508" extrusionOk="0">
                    <a:moveTo>
                      <a:pt x="7292" y="0"/>
                    </a:moveTo>
                    <a:lnTo>
                      <a:pt x="1" y="5883"/>
                    </a:lnTo>
                    <a:lnTo>
                      <a:pt x="564" y="7507"/>
                    </a:lnTo>
                    <a:lnTo>
                      <a:pt x="7955" y="1724"/>
                    </a:lnTo>
                    <a:lnTo>
                      <a:pt x="72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5" name="Google Shape;2405;p57"/>
            <p:cNvGrpSpPr/>
            <p:nvPr/>
          </p:nvGrpSpPr>
          <p:grpSpPr>
            <a:xfrm>
              <a:off x="4317857" y="4264383"/>
              <a:ext cx="443042" cy="878898"/>
              <a:chOff x="4317857" y="4264383"/>
              <a:chExt cx="443042" cy="878898"/>
            </a:xfrm>
          </p:grpSpPr>
          <p:sp>
            <p:nvSpPr>
              <p:cNvPr id="2406" name="Google Shape;2406;p57"/>
              <p:cNvSpPr/>
              <p:nvPr/>
            </p:nvSpPr>
            <p:spPr>
              <a:xfrm>
                <a:off x="4317857" y="5057495"/>
                <a:ext cx="405122" cy="85785"/>
              </a:xfrm>
              <a:custGeom>
                <a:avLst/>
                <a:gdLst/>
                <a:ahLst/>
                <a:cxnLst/>
                <a:rect l="l" t="t" r="r" b="b"/>
                <a:pathLst>
                  <a:path w="18942" h="4011" extrusionOk="0">
                    <a:moveTo>
                      <a:pt x="1" y="0"/>
                    </a:moveTo>
                    <a:lnTo>
                      <a:pt x="1" y="4010"/>
                    </a:lnTo>
                    <a:lnTo>
                      <a:pt x="18941" y="4010"/>
                    </a:lnTo>
                    <a:lnTo>
                      <a:pt x="189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7" name="Google Shape;2407;p57"/>
              <p:cNvSpPr/>
              <p:nvPr/>
            </p:nvSpPr>
            <p:spPr>
              <a:xfrm>
                <a:off x="4329192" y="5014613"/>
                <a:ext cx="382088" cy="42903"/>
              </a:xfrm>
              <a:custGeom>
                <a:avLst/>
                <a:gdLst/>
                <a:ahLst/>
                <a:cxnLst/>
                <a:rect l="l" t="t" r="r" b="b"/>
                <a:pathLst>
                  <a:path w="17865" h="2006" extrusionOk="0">
                    <a:moveTo>
                      <a:pt x="1" y="0"/>
                    </a:moveTo>
                    <a:lnTo>
                      <a:pt x="1" y="2005"/>
                    </a:lnTo>
                    <a:lnTo>
                      <a:pt x="17864" y="2005"/>
                    </a:lnTo>
                    <a:lnTo>
                      <a:pt x="1786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8" name="Google Shape;2408;p57"/>
              <p:cNvSpPr/>
              <p:nvPr/>
            </p:nvSpPr>
            <p:spPr>
              <a:xfrm>
                <a:off x="4347628" y="4768636"/>
                <a:ext cx="345216" cy="245999"/>
              </a:xfrm>
              <a:custGeom>
                <a:avLst/>
                <a:gdLst/>
                <a:ahLst/>
                <a:cxnLst/>
                <a:rect l="l" t="t" r="r" b="b"/>
                <a:pathLst>
                  <a:path w="16141" h="11502" extrusionOk="0">
                    <a:moveTo>
                      <a:pt x="0" y="1"/>
                    </a:moveTo>
                    <a:lnTo>
                      <a:pt x="0" y="11501"/>
                    </a:lnTo>
                    <a:lnTo>
                      <a:pt x="16141" y="11501"/>
                    </a:lnTo>
                    <a:lnTo>
                      <a:pt x="1614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" name="Google Shape;2409;p57"/>
              <p:cNvSpPr/>
              <p:nvPr/>
            </p:nvSpPr>
            <p:spPr>
              <a:xfrm>
                <a:off x="4324936" y="5007513"/>
                <a:ext cx="390942" cy="7122"/>
              </a:xfrm>
              <a:custGeom>
                <a:avLst/>
                <a:gdLst/>
                <a:ahLst/>
                <a:cxnLst/>
                <a:rect l="l" t="t" r="r" b="b"/>
                <a:pathLst>
                  <a:path w="18279" h="333" extrusionOk="0">
                    <a:moveTo>
                      <a:pt x="1" y="1"/>
                    </a:moveTo>
                    <a:lnTo>
                      <a:pt x="1" y="332"/>
                    </a:lnTo>
                    <a:lnTo>
                      <a:pt x="18279" y="332"/>
                    </a:lnTo>
                    <a:lnTo>
                      <a:pt x="1827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57"/>
              <p:cNvSpPr/>
              <p:nvPr/>
            </p:nvSpPr>
            <p:spPr>
              <a:xfrm>
                <a:off x="4325663" y="4704152"/>
                <a:ext cx="389146" cy="64505"/>
              </a:xfrm>
              <a:custGeom>
                <a:avLst/>
                <a:gdLst/>
                <a:ahLst/>
                <a:cxnLst/>
                <a:rect l="l" t="t" r="r" b="b"/>
                <a:pathLst>
                  <a:path w="18195" h="3016" extrusionOk="0">
                    <a:moveTo>
                      <a:pt x="0" y="0"/>
                    </a:moveTo>
                    <a:lnTo>
                      <a:pt x="0" y="3016"/>
                    </a:lnTo>
                    <a:lnTo>
                      <a:pt x="18195" y="3016"/>
                    </a:lnTo>
                    <a:lnTo>
                      <a:pt x="181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57"/>
              <p:cNvSpPr/>
              <p:nvPr/>
            </p:nvSpPr>
            <p:spPr>
              <a:xfrm>
                <a:off x="4327417" y="4264383"/>
                <a:ext cx="433482" cy="440497"/>
              </a:xfrm>
              <a:custGeom>
                <a:avLst/>
                <a:gdLst/>
                <a:ahLst/>
                <a:cxnLst/>
                <a:rect l="l" t="t" r="r" b="b"/>
                <a:pathLst>
                  <a:path w="20268" h="20596" extrusionOk="0">
                    <a:moveTo>
                      <a:pt x="14550" y="15906"/>
                    </a:moveTo>
                    <a:cubicBezTo>
                      <a:pt x="14915" y="16038"/>
                      <a:pt x="15279" y="16154"/>
                      <a:pt x="15644" y="16254"/>
                    </a:cubicBezTo>
                    <a:cubicBezTo>
                      <a:pt x="16207" y="16370"/>
                      <a:pt x="15926" y="17115"/>
                      <a:pt x="15926" y="17115"/>
                    </a:cubicBezTo>
                    <a:lnTo>
                      <a:pt x="15412" y="17894"/>
                    </a:lnTo>
                    <a:cubicBezTo>
                      <a:pt x="15358" y="17886"/>
                      <a:pt x="15308" y="17882"/>
                      <a:pt x="15263" y="17882"/>
                    </a:cubicBezTo>
                    <a:cubicBezTo>
                      <a:pt x="14866" y="17882"/>
                      <a:pt x="14799" y="18176"/>
                      <a:pt x="14799" y="18176"/>
                    </a:cubicBezTo>
                    <a:cubicBezTo>
                      <a:pt x="14729" y="18148"/>
                      <a:pt x="14654" y="18137"/>
                      <a:pt x="14579" y="18137"/>
                    </a:cubicBezTo>
                    <a:cubicBezTo>
                      <a:pt x="14299" y="18137"/>
                      <a:pt x="14020" y="18292"/>
                      <a:pt x="14020" y="18292"/>
                    </a:cubicBezTo>
                    <a:cubicBezTo>
                      <a:pt x="14020" y="18292"/>
                      <a:pt x="13887" y="17662"/>
                      <a:pt x="14020" y="17596"/>
                    </a:cubicBezTo>
                    <a:cubicBezTo>
                      <a:pt x="14136" y="17530"/>
                      <a:pt x="14434" y="16800"/>
                      <a:pt x="14385" y="16651"/>
                    </a:cubicBezTo>
                    <a:cubicBezTo>
                      <a:pt x="14318" y="16486"/>
                      <a:pt x="14550" y="15906"/>
                      <a:pt x="14550" y="15906"/>
                    </a:cubicBezTo>
                    <a:close/>
                    <a:moveTo>
                      <a:pt x="9849" y="0"/>
                    </a:moveTo>
                    <a:cubicBezTo>
                      <a:pt x="9799" y="0"/>
                      <a:pt x="9742" y="9"/>
                      <a:pt x="9678" y="31"/>
                    </a:cubicBezTo>
                    <a:cubicBezTo>
                      <a:pt x="9231" y="64"/>
                      <a:pt x="8900" y="428"/>
                      <a:pt x="8933" y="859"/>
                    </a:cubicBezTo>
                    <a:cubicBezTo>
                      <a:pt x="8933" y="859"/>
                      <a:pt x="8253" y="1423"/>
                      <a:pt x="8270" y="1621"/>
                    </a:cubicBezTo>
                    <a:cubicBezTo>
                      <a:pt x="8303" y="1804"/>
                      <a:pt x="8369" y="1953"/>
                      <a:pt x="8469" y="2102"/>
                    </a:cubicBezTo>
                    <a:cubicBezTo>
                      <a:pt x="8469" y="2102"/>
                      <a:pt x="8005" y="2467"/>
                      <a:pt x="7972" y="2583"/>
                    </a:cubicBezTo>
                    <a:cubicBezTo>
                      <a:pt x="7938" y="2699"/>
                      <a:pt x="7524" y="3527"/>
                      <a:pt x="7839" y="5333"/>
                    </a:cubicBezTo>
                    <a:cubicBezTo>
                      <a:pt x="7839" y="5333"/>
                      <a:pt x="7176" y="5665"/>
                      <a:pt x="7889" y="6377"/>
                    </a:cubicBezTo>
                    <a:lnTo>
                      <a:pt x="7640" y="6593"/>
                    </a:lnTo>
                    <a:cubicBezTo>
                      <a:pt x="7640" y="6593"/>
                      <a:pt x="7540" y="6602"/>
                      <a:pt x="7418" y="6602"/>
                    </a:cubicBezTo>
                    <a:cubicBezTo>
                      <a:pt x="7257" y="6602"/>
                      <a:pt x="7058" y="6586"/>
                      <a:pt x="7010" y="6510"/>
                    </a:cubicBezTo>
                    <a:cubicBezTo>
                      <a:pt x="6983" y="6466"/>
                      <a:pt x="6927" y="6446"/>
                      <a:pt x="6865" y="6446"/>
                    </a:cubicBezTo>
                    <a:cubicBezTo>
                      <a:pt x="6738" y="6446"/>
                      <a:pt x="6585" y="6531"/>
                      <a:pt x="6596" y="6676"/>
                    </a:cubicBezTo>
                    <a:cubicBezTo>
                      <a:pt x="6596" y="6676"/>
                      <a:pt x="6587" y="6674"/>
                      <a:pt x="6571" y="6674"/>
                    </a:cubicBezTo>
                    <a:cubicBezTo>
                      <a:pt x="6472" y="6674"/>
                      <a:pt x="6123" y="6723"/>
                      <a:pt x="6165" y="7421"/>
                    </a:cubicBezTo>
                    <a:cubicBezTo>
                      <a:pt x="6348" y="7521"/>
                      <a:pt x="6530" y="7637"/>
                      <a:pt x="6679" y="7786"/>
                    </a:cubicBezTo>
                    <a:cubicBezTo>
                      <a:pt x="6762" y="7889"/>
                      <a:pt x="6605" y="7909"/>
                      <a:pt x="6476" y="7909"/>
                    </a:cubicBezTo>
                    <a:cubicBezTo>
                      <a:pt x="6399" y="7909"/>
                      <a:pt x="6331" y="7902"/>
                      <a:pt x="6331" y="7902"/>
                    </a:cubicBezTo>
                    <a:cubicBezTo>
                      <a:pt x="6331" y="7902"/>
                      <a:pt x="5822" y="7814"/>
                      <a:pt x="5173" y="7814"/>
                    </a:cubicBezTo>
                    <a:cubicBezTo>
                      <a:pt x="4301" y="7814"/>
                      <a:pt x="3177" y="7973"/>
                      <a:pt x="2702" y="8714"/>
                    </a:cubicBezTo>
                    <a:cubicBezTo>
                      <a:pt x="2702" y="8714"/>
                      <a:pt x="1575" y="8764"/>
                      <a:pt x="1211" y="10156"/>
                    </a:cubicBezTo>
                    <a:cubicBezTo>
                      <a:pt x="1211" y="10156"/>
                      <a:pt x="780" y="12326"/>
                      <a:pt x="780" y="12724"/>
                    </a:cubicBezTo>
                    <a:cubicBezTo>
                      <a:pt x="780" y="13105"/>
                      <a:pt x="763" y="15176"/>
                      <a:pt x="631" y="15690"/>
                    </a:cubicBezTo>
                    <a:cubicBezTo>
                      <a:pt x="481" y="16187"/>
                      <a:pt x="1" y="17778"/>
                      <a:pt x="167" y="18176"/>
                    </a:cubicBezTo>
                    <a:cubicBezTo>
                      <a:pt x="332" y="18574"/>
                      <a:pt x="332" y="19369"/>
                      <a:pt x="332" y="19369"/>
                    </a:cubicBezTo>
                    <a:cubicBezTo>
                      <a:pt x="332" y="19369"/>
                      <a:pt x="701" y="18583"/>
                      <a:pt x="697" y="18368"/>
                    </a:cubicBezTo>
                    <a:lnTo>
                      <a:pt x="697" y="18368"/>
                    </a:lnTo>
                    <a:cubicBezTo>
                      <a:pt x="703" y="18479"/>
                      <a:pt x="754" y="19449"/>
                      <a:pt x="879" y="19667"/>
                    </a:cubicBezTo>
                    <a:cubicBezTo>
                      <a:pt x="879" y="19667"/>
                      <a:pt x="1161" y="18424"/>
                      <a:pt x="1260" y="18424"/>
                    </a:cubicBezTo>
                    <a:cubicBezTo>
                      <a:pt x="1376" y="18590"/>
                      <a:pt x="1443" y="18789"/>
                      <a:pt x="1492" y="18988"/>
                    </a:cubicBezTo>
                    <a:cubicBezTo>
                      <a:pt x="1492" y="18988"/>
                      <a:pt x="1973" y="17132"/>
                      <a:pt x="1890" y="16767"/>
                    </a:cubicBezTo>
                    <a:cubicBezTo>
                      <a:pt x="1807" y="16403"/>
                      <a:pt x="1973" y="14099"/>
                      <a:pt x="2056" y="13834"/>
                    </a:cubicBezTo>
                    <a:cubicBezTo>
                      <a:pt x="2139" y="13586"/>
                      <a:pt x="2188" y="11547"/>
                      <a:pt x="2188" y="11547"/>
                    </a:cubicBezTo>
                    <a:cubicBezTo>
                      <a:pt x="2188" y="11547"/>
                      <a:pt x="2503" y="13221"/>
                      <a:pt x="3166" y="14033"/>
                    </a:cubicBezTo>
                    <a:cubicBezTo>
                      <a:pt x="3481" y="14829"/>
                      <a:pt x="3580" y="14878"/>
                      <a:pt x="3083" y="15475"/>
                    </a:cubicBezTo>
                    <a:cubicBezTo>
                      <a:pt x="2835" y="15773"/>
                      <a:pt x="2553" y="16088"/>
                      <a:pt x="2271" y="16370"/>
                    </a:cubicBezTo>
                    <a:cubicBezTo>
                      <a:pt x="2271" y="16370"/>
                      <a:pt x="2139" y="16436"/>
                      <a:pt x="2188" y="16916"/>
                    </a:cubicBezTo>
                    <a:cubicBezTo>
                      <a:pt x="2238" y="17397"/>
                      <a:pt x="1923" y="19601"/>
                      <a:pt x="1840" y="19916"/>
                    </a:cubicBezTo>
                    <a:cubicBezTo>
                      <a:pt x="1791" y="20131"/>
                      <a:pt x="1807" y="20363"/>
                      <a:pt x="1890" y="20562"/>
                    </a:cubicBezTo>
                    <a:lnTo>
                      <a:pt x="3149" y="20562"/>
                    </a:lnTo>
                    <a:lnTo>
                      <a:pt x="2652" y="20081"/>
                    </a:lnTo>
                    <a:cubicBezTo>
                      <a:pt x="2652" y="20081"/>
                      <a:pt x="2520" y="18656"/>
                      <a:pt x="2669" y="18209"/>
                    </a:cubicBezTo>
                    <a:cubicBezTo>
                      <a:pt x="2868" y="17728"/>
                      <a:pt x="3100" y="17264"/>
                      <a:pt x="3365" y="16834"/>
                    </a:cubicBezTo>
                    <a:lnTo>
                      <a:pt x="5204" y="18673"/>
                    </a:lnTo>
                    <a:cubicBezTo>
                      <a:pt x="5204" y="18673"/>
                      <a:pt x="5768" y="19634"/>
                      <a:pt x="5966" y="19667"/>
                    </a:cubicBezTo>
                    <a:lnTo>
                      <a:pt x="6016" y="20363"/>
                    </a:lnTo>
                    <a:lnTo>
                      <a:pt x="6762" y="20579"/>
                    </a:lnTo>
                    <a:lnTo>
                      <a:pt x="7027" y="20579"/>
                    </a:lnTo>
                    <a:lnTo>
                      <a:pt x="7110" y="19949"/>
                    </a:lnTo>
                    <a:cubicBezTo>
                      <a:pt x="7027" y="19568"/>
                      <a:pt x="6812" y="19203"/>
                      <a:pt x="6513" y="18938"/>
                    </a:cubicBezTo>
                    <a:cubicBezTo>
                      <a:pt x="5983" y="18491"/>
                      <a:pt x="4889" y="17480"/>
                      <a:pt x="4889" y="17480"/>
                    </a:cubicBezTo>
                    <a:cubicBezTo>
                      <a:pt x="4889" y="17480"/>
                      <a:pt x="5005" y="16817"/>
                      <a:pt x="4740" y="16535"/>
                    </a:cubicBezTo>
                    <a:cubicBezTo>
                      <a:pt x="4740" y="16535"/>
                      <a:pt x="6397" y="14928"/>
                      <a:pt x="6447" y="14331"/>
                    </a:cubicBezTo>
                    <a:cubicBezTo>
                      <a:pt x="6447" y="14331"/>
                      <a:pt x="8107" y="15226"/>
                      <a:pt x="9604" y="15226"/>
                    </a:cubicBezTo>
                    <a:cubicBezTo>
                      <a:pt x="9618" y="15226"/>
                      <a:pt x="9632" y="15226"/>
                      <a:pt x="9645" y="15226"/>
                    </a:cubicBezTo>
                    <a:cubicBezTo>
                      <a:pt x="10706" y="15193"/>
                      <a:pt x="11766" y="15061"/>
                      <a:pt x="12810" y="14812"/>
                    </a:cubicBezTo>
                    <a:cubicBezTo>
                      <a:pt x="12810" y="14812"/>
                      <a:pt x="13241" y="15326"/>
                      <a:pt x="13490" y="15342"/>
                    </a:cubicBezTo>
                    <a:lnTo>
                      <a:pt x="13407" y="16602"/>
                    </a:lnTo>
                    <a:cubicBezTo>
                      <a:pt x="13341" y="16850"/>
                      <a:pt x="13307" y="17115"/>
                      <a:pt x="13307" y="17364"/>
                    </a:cubicBezTo>
                    <a:cubicBezTo>
                      <a:pt x="13307" y="17364"/>
                      <a:pt x="13374" y="19137"/>
                      <a:pt x="13142" y="19485"/>
                    </a:cubicBezTo>
                    <a:cubicBezTo>
                      <a:pt x="12910" y="19816"/>
                      <a:pt x="13291" y="20048"/>
                      <a:pt x="13291" y="20048"/>
                    </a:cubicBezTo>
                    <a:cubicBezTo>
                      <a:pt x="13473" y="20181"/>
                      <a:pt x="13573" y="20380"/>
                      <a:pt x="13539" y="20595"/>
                    </a:cubicBezTo>
                    <a:lnTo>
                      <a:pt x="14849" y="20595"/>
                    </a:lnTo>
                    <a:lnTo>
                      <a:pt x="14733" y="20347"/>
                    </a:lnTo>
                    <a:lnTo>
                      <a:pt x="14136" y="19932"/>
                    </a:lnTo>
                    <a:lnTo>
                      <a:pt x="14053" y="19319"/>
                    </a:lnTo>
                    <a:lnTo>
                      <a:pt x="14451" y="19319"/>
                    </a:lnTo>
                    <a:lnTo>
                      <a:pt x="15661" y="18839"/>
                    </a:lnTo>
                    <a:lnTo>
                      <a:pt x="16721" y="17032"/>
                    </a:lnTo>
                    <a:cubicBezTo>
                      <a:pt x="16721" y="17032"/>
                      <a:pt x="17251" y="16121"/>
                      <a:pt x="16373" y="15806"/>
                    </a:cubicBezTo>
                    <a:cubicBezTo>
                      <a:pt x="15926" y="15508"/>
                      <a:pt x="15495" y="15193"/>
                      <a:pt x="15097" y="14829"/>
                    </a:cubicBezTo>
                    <a:cubicBezTo>
                      <a:pt x="15097" y="14829"/>
                      <a:pt x="15047" y="14597"/>
                      <a:pt x="15611" y="14099"/>
                    </a:cubicBezTo>
                    <a:cubicBezTo>
                      <a:pt x="16158" y="13619"/>
                      <a:pt x="16390" y="12591"/>
                      <a:pt x="16390" y="11962"/>
                    </a:cubicBezTo>
                    <a:cubicBezTo>
                      <a:pt x="16390" y="11332"/>
                      <a:pt x="16837" y="10719"/>
                      <a:pt x="16870" y="10371"/>
                    </a:cubicBezTo>
                    <a:cubicBezTo>
                      <a:pt x="16903" y="10023"/>
                      <a:pt x="17152" y="7454"/>
                      <a:pt x="17135" y="7239"/>
                    </a:cubicBezTo>
                    <a:cubicBezTo>
                      <a:pt x="17178" y="7193"/>
                      <a:pt x="17213" y="7175"/>
                      <a:pt x="17243" y="7175"/>
                    </a:cubicBezTo>
                    <a:cubicBezTo>
                      <a:pt x="17353" y="7175"/>
                      <a:pt x="17384" y="7421"/>
                      <a:pt x="17384" y="7421"/>
                    </a:cubicBezTo>
                    <a:cubicBezTo>
                      <a:pt x="17384" y="7421"/>
                      <a:pt x="17616" y="7769"/>
                      <a:pt x="17848" y="7769"/>
                    </a:cubicBezTo>
                    <a:cubicBezTo>
                      <a:pt x="17848" y="7769"/>
                      <a:pt x="17881" y="8266"/>
                      <a:pt x="18063" y="8366"/>
                    </a:cubicBezTo>
                    <a:cubicBezTo>
                      <a:pt x="18063" y="8366"/>
                      <a:pt x="17748" y="9360"/>
                      <a:pt x="18328" y="9576"/>
                    </a:cubicBezTo>
                    <a:lnTo>
                      <a:pt x="18693" y="9460"/>
                    </a:lnTo>
                    <a:lnTo>
                      <a:pt x="18809" y="9841"/>
                    </a:lnTo>
                    <a:cubicBezTo>
                      <a:pt x="18809" y="9841"/>
                      <a:pt x="19472" y="9791"/>
                      <a:pt x="19488" y="9178"/>
                    </a:cubicBezTo>
                    <a:cubicBezTo>
                      <a:pt x="19803" y="8184"/>
                      <a:pt x="19853" y="7140"/>
                      <a:pt x="19638" y="6112"/>
                    </a:cubicBezTo>
                    <a:lnTo>
                      <a:pt x="19638" y="6112"/>
                    </a:lnTo>
                    <a:lnTo>
                      <a:pt x="19936" y="6328"/>
                    </a:lnTo>
                    <a:lnTo>
                      <a:pt x="20019" y="5532"/>
                    </a:lnTo>
                    <a:lnTo>
                      <a:pt x="20267" y="5532"/>
                    </a:lnTo>
                    <a:cubicBezTo>
                      <a:pt x="20267" y="5532"/>
                      <a:pt x="19638" y="4339"/>
                      <a:pt x="19372" y="4273"/>
                    </a:cubicBezTo>
                    <a:lnTo>
                      <a:pt x="19638" y="3627"/>
                    </a:lnTo>
                    <a:lnTo>
                      <a:pt x="19174" y="3991"/>
                    </a:lnTo>
                    <a:cubicBezTo>
                      <a:pt x="19174" y="3991"/>
                      <a:pt x="18792" y="3395"/>
                      <a:pt x="18428" y="3395"/>
                    </a:cubicBezTo>
                    <a:cubicBezTo>
                      <a:pt x="18577" y="3544"/>
                      <a:pt x="18676" y="3709"/>
                      <a:pt x="18726" y="3908"/>
                    </a:cubicBezTo>
                    <a:cubicBezTo>
                      <a:pt x="18726" y="3908"/>
                      <a:pt x="18594" y="3921"/>
                      <a:pt x="18444" y="3921"/>
                    </a:cubicBezTo>
                    <a:cubicBezTo>
                      <a:pt x="18295" y="3921"/>
                      <a:pt x="18130" y="3908"/>
                      <a:pt x="18063" y="3859"/>
                    </a:cubicBezTo>
                    <a:cubicBezTo>
                      <a:pt x="17976" y="3793"/>
                      <a:pt x="17745" y="3692"/>
                      <a:pt x="17507" y="3692"/>
                    </a:cubicBezTo>
                    <a:cubicBezTo>
                      <a:pt x="17384" y="3692"/>
                      <a:pt x="17259" y="3719"/>
                      <a:pt x="17152" y="3792"/>
                    </a:cubicBezTo>
                    <a:cubicBezTo>
                      <a:pt x="17041" y="3862"/>
                      <a:pt x="16921" y="3885"/>
                      <a:pt x="16811" y="3885"/>
                    </a:cubicBezTo>
                    <a:cubicBezTo>
                      <a:pt x="16607" y="3885"/>
                      <a:pt x="16433" y="3809"/>
                      <a:pt x="16390" y="3809"/>
                    </a:cubicBezTo>
                    <a:cubicBezTo>
                      <a:pt x="16323" y="3809"/>
                      <a:pt x="15926" y="3859"/>
                      <a:pt x="15859" y="3991"/>
                    </a:cubicBezTo>
                    <a:cubicBezTo>
                      <a:pt x="14600" y="4472"/>
                      <a:pt x="13589" y="5466"/>
                      <a:pt x="13092" y="6742"/>
                    </a:cubicBezTo>
                    <a:cubicBezTo>
                      <a:pt x="13092" y="6742"/>
                      <a:pt x="12934" y="6658"/>
                      <a:pt x="12812" y="6658"/>
                    </a:cubicBezTo>
                    <a:cubicBezTo>
                      <a:pt x="12772" y="6658"/>
                      <a:pt x="12736" y="6667"/>
                      <a:pt x="12711" y="6692"/>
                    </a:cubicBezTo>
                    <a:cubicBezTo>
                      <a:pt x="12695" y="6708"/>
                      <a:pt x="12671" y="6714"/>
                      <a:pt x="12642" y="6714"/>
                    </a:cubicBezTo>
                    <a:cubicBezTo>
                      <a:pt x="12484" y="6714"/>
                      <a:pt x="12170" y="6526"/>
                      <a:pt x="12114" y="6526"/>
                    </a:cubicBezTo>
                    <a:cubicBezTo>
                      <a:pt x="12048" y="6526"/>
                      <a:pt x="12114" y="5797"/>
                      <a:pt x="12114" y="5797"/>
                    </a:cubicBezTo>
                    <a:lnTo>
                      <a:pt x="11617" y="5764"/>
                    </a:lnTo>
                    <a:lnTo>
                      <a:pt x="13175" y="1887"/>
                    </a:lnTo>
                    <a:cubicBezTo>
                      <a:pt x="13506" y="1754"/>
                      <a:pt x="13705" y="1406"/>
                      <a:pt x="13639" y="1058"/>
                    </a:cubicBezTo>
                    <a:cubicBezTo>
                      <a:pt x="13639" y="1058"/>
                      <a:pt x="14212" y="660"/>
                      <a:pt x="13673" y="660"/>
                    </a:cubicBezTo>
                    <a:cubicBezTo>
                      <a:pt x="13662" y="660"/>
                      <a:pt x="13651" y="660"/>
                      <a:pt x="13639" y="660"/>
                    </a:cubicBezTo>
                    <a:cubicBezTo>
                      <a:pt x="13639" y="660"/>
                      <a:pt x="14003" y="130"/>
                      <a:pt x="13705" y="80"/>
                    </a:cubicBezTo>
                    <a:cubicBezTo>
                      <a:pt x="13705" y="80"/>
                      <a:pt x="13671" y="37"/>
                      <a:pt x="13613" y="37"/>
                    </a:cubicBezTo>
                    <a:cubicBezTo>
                      <a:pt x="13520" y="37"/>
                      <a:pt x="13365" y="150"/>
                      <a:pt x="13191" y="743"/>
                    </a:cubicBezTo>
                    <a:cubicBezTo>
                      <a:pt x="13191" y="743"/>
                      <a:pt x="12761" y="892"/>
                      <a:pt x="12727" y="1124"/>
                    </a:cubicBezTo>
                    <a:cubicBezTo>
                      <a:pt x="12727" y="1124"/>
                      <a:pt x="12698" y="1118"/>
                      <a:pt x="12654" y="1118"/>
                    </a:cubicBezTo>
                    <a:cubicBezTo>
                      <a:pt x="12546" y="1118"/>
                      <a:pt x="12353" y="1160"/>
                      <a:pt x="12330" y="1456"/>
                    </a:cubicBezTo>
                    <a:cubicBezTo>
                      <a:pt x="12330" y="1456"/>
                      <a:pt x="11186" y="2284"/>
                      <a:pt x="10954" y="2317"/>
                    </a:cubicBezTo>
                    <a:cubicBezTo>
                      <a:pt x="10926" y="2320"/>
                      <a:pt x="10897" y="2322"/>
                      <a:pt x="10869" y="2322"/>
                    </a:cubicBezTo>
                    <a:cubicBezTo>
                      <a:pt x="10732" y="2322"/>
                      <a:pt x="10594" y="2290"/>
                      <a:pt x="10457" y="2235"/>
                    </a:cubicBezTo>
                    <a:cubicBezTo>
                      <a:pt x="10457" y="2235"/>
                      <a:pt x="10673" y="1737"/>
                      <a:pt x="10457" y="1671"/>
                    </a:cubicBezTo>
                    <a:cubicBezTo>
                      <a:pt x="10640" y="1522"/>
                      <a:pt x="10573" y="1240"/>
                      <a:pt x="10358" y="1174"/>
                    </a:cubicBezTo>
                    <a:cubicBezTo>
                      <a:pt x="10358" y="1174"/>
                      <a:pt x="10457" y="577"/>
                      <a:pt x="10242" y="428"/>
                    </a:cubicBezTo>
                    <a:cubicBezTo>
                      <a:pt x="10242" y="428"/>
                      <a:pt x="10191" y="0"/>
                      <a:pt x="98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12" name="Google Shape;2412;p57"/>
            <p:cNvSpPr/>
            <p:nvPr/>
          </p:nvSpPr>
          <p:spPr>
            <a:xfrm>
              <a:off x="5901662" y="4133663"/>
              <a:ext cx="533357" cy="212342"/>
            </a:xfrm>
            <a:custGeom>
              <a:avLst/>
              <a:gdLst/>
              <a:ahLst/>
              <a:cxnLst/>
              <a:rect l="l" t="t" r="r" b="b"/>
              <a:pathLst>
                <a:path w="16088" h="6405" extrusionOk="0">
                  <a:moveTo>
                    <a:pt x="8793" y="0"/>
                  </a:moveTo>
                  <a:cubicBezTo>
                    <a:pt x="8597" y="0"/>
                    <a:pt x="8390" y="17"/>
                    <a:pt x="8172" y="53"/>
                  </a:cubicBezTo>
                  <a:cubicBezTo>
                    <a:pt x="8172" y="53"/>
                    <a:pt x="6257" y="117"/>
                    <a:pt x="6608" y="3420"/>
                  </a:cubicBezTo>
                  <a:cubicBezTo>
                    <a:pt x="6608" y="3420"/>
                    <a:pt x="5355" y="1725"/>
                    <a:pt x="4134" y="1725"/>
                  </a:cubicBezTo>
                  <a:cubicBezTo>
                    <a:pt x="3984" y="1725"/>
                    <a:pt x="3834" y="1751"/>
                    <a:pt x="3687" y="1808"/>
                  </a:cubicBezTo>
                  <a:cubicBezTo>
                    <a:pt x="2363" y="2319"/>
                    <a:pt x="3113" y="4936"/>
                    <a:pt x="3113" y="4936"/>
                  </a:cubicBezTo>
                  <a:cubicBezTo>
                    <a:pt x="3033" y="4665"/>
                    <a:pt x="2075" y="4410"/>
                    <a:pt x="1852" y="4362"/>
                  </a:cubicBezTo>
                  <a:cubicBezTo>
                    <a:pt x="1769" y="4345"/>
                    <a:pt x="1678" y="4337"/>
                    <a:pt x="1582" y="4337"/>
                  </a:cubicBezTo>
                  <a:cubicBezTo>
                    <a:pt x="938" y="4337"/>
                    <a:pt x="74" y="4709"/>
                    <a:pt x="32" y="5431"/>
                  </a:cubicBezTo>
                  <a:cubicBezTo>
                    <a:pt x="1" y="6022"/>
                    <a:pt x="767" y="6309"/>
                    <a:pt x="1245" y="6405"/>
                  </a:cubicBezTo>
                  <a:lnTo>
                    <a:pt x="13694" y="6405"/>
                  </a:lnTo>
                  <a:cubicBezTo>
                    <a:pt x="13694" y="6405"/>
                    <a:pt x="16087" y="6405"/>
                    <a:pt x="14922" y="4601"/>
                  </a:cubicBezTo>
                  <a:cubicBezTo>
                    <a:pt x="14454" y="3874"/>
                    <a:pt x="13508" y="3738"/>
                    <a:pt x="12862" y="3738"/>
                  </a:cubicBezTo>
                  <a:cubicBezTo>
                    <a:pt x="12473" y="3738"/>
                    <a:pt x="12193" y="3787"/>
                    <a:pt x="12193" y="3787"/>
                  </a:cubicBezTo>
                  <a:cubicBezTo>
                    <a:pt x="12193" y="3787"/>
                    <a:pt x="11731" y="0"/>
                    <a:pt x="8793" y="0"/>
                  </a:cubicBezTo>
                  <a:close/>
                </a:path>
              </a:pathLst>
            </a:custGeom>
            <a:solidFill>
              <a:srgbClr val="FDF6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7"/>
            <p:cNvSpPr/>
            <p:nvPr/>
          </p:nvSpPr>
          <p:spPr>
            <a:xfrm>
              <a:off x="2670886" y="3707104"/>
              <a:ext cx="533357" cy="205729"/>
            </a:xfrm>
            <a:custGeom>
              <a:avLst/>
              <a:gdLst/>
              <a:ahLst/>
              <a:cxnLst/>
              <a:rect l="l" t="t" r="r" b="b"/>
              <a:pathLst>
                <a:path w="16088" h="6405" extrusionOk="0">
                  <a:moveTo>
                    <a:pt x="8793" y="0"/>
                  </a:moveTo>
                  <a:cubicBezTo>
                    <a:pt x="8597" y="0"/>
                    <a:pt x="8390" y="17"/>
                    <a:pt x="8172" y="53"/>
                  </a:cubicBezTo>
                  <a:cubicBezTo>
                    <a:pt x="8172" y="53"/>
                    <a:pt x="6257" y="117"/>
                    <a:pt x="6608" y="3420"/>
                  </a:cubicBezTo>
                  <a:cubicBezTo>
                    <a:pt x="6608" y="3420"/>
                    <a:pt x="5355" y="1725"/>
                    <a:pt x="4134" y="1725"/>
                  </a:cubicBezTo>
                  <a:cubicBezTo>
                    <a:pt x="3984" y="1725"/>
                    <a:pt x="3834" y="1751"/>
                    <a:pt x="3687" y="1808"/>
                  </a:cubicBezTo>
                  <a:cubicBezTo>
                    <a:pt x="2363" y="2319"/>
                    <a:pt x="3113" y="4936"/>
                    <a:pt x="3113" y="4936"/>
                  </a:cubicBezTo>
                  <a:cubicBezTo>
                    <a:pt x="3033" y="4665"/>
                    <a:pt x="2075" y="4410"/>
                    <a:pt x="1852" y="4362"/>
                  </a:cubicBezTo>
                  <a:cubicBezTo>
                    <a:pt x="1769" y="4345"/>
                    <a:pt x="1678" y="4337"/>
                    <a:pt x="1582" y="4337"/>
                  </a:cubicBezTo>
                  <a:cubicBezTo>
                    <a:pt x="938" y="4337"/>
                    <a:pt x="74" y="4709"/>
                    <a:pt x="32" y="5431"/>
                  </a:cubicBezTo>
                  <a:cubicBezTo>
                    <a:pt x="1" y="6022"/>
                    <a:pt x="767" y="6309"/>
                    <a:pt x="1245" y="6405"/>
                  </a:cubicBezTo>
                  <a:lnTo>
                    <a:pt x="13694" y="6405"/>
                  </a:lnTo>
                  <a:cubicBezTo>
                    <a:pt x="13694" y="6405"/>
                    <a:pt x="16087" y="6405"/>
                    <a:pt x="14922" y="4601"/>
                  </a:cubicBezTo>
                  <a:cubicBezTo>
                    <a:pt x="14454" y="3874"/>
                    <a:pt x="13508" y="3738"/>
                    <a:pt x="12862" y="3738"/>
                  </a:cubicBezTo>
                  <a:cubicBezTo>
                    <a:pt x="12473" y="3738"/>
                    <a:pt x="12193" y="3787"/>
                    <a:pt x="12193" y="3787"/>
                  </a:cubicBezTo>
                  <a:cubicBezTo>
                    <a:pt x="12193" y="3787"/>
                    <a:pt x="11731" y="0"/>
                    <a:pt x="8793" y="0"/>
                  </a:cubicBezTo>
                  <a:close/>
                </a:path>
              </a:pathLst>
            </a:custGeom>
            <a:solidFill>
              <a:srgbClr val="FDF6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4" name="Google Shape;2414;p57"/>
          <p:cNvGrpSpPr/>
          <p:nvPr/>
        </p:nvGrpSpPr>
        <p:grpSpPr>
          <a:xfrm>
            <a:off x="6839203" y="2873175"/>
            <a:ext cx="2109863" cy="1963729"/>
            <a:chOff x="6839203" y="2873175"/>
            <a:chExt cx="2109863" cy="1963729"/>
          </a:xfrm>
        </p:grpSpPr>
        <p:grpSp>
          <p:nvGrpSpPr>
            <p:cNvPr id="2415" name="Google Shape;2415;p57"/>
            <p:cNvGrpSpPr/>
            <p:nvPr/>
          </p:nvGrpSpPr>
          <p:grpSpPr>
            <a:xfrm>
              <a:off x="7989461" y="2873175"/>
              <a:ext cx="882292" cy="618905"/>
              <a:chOff x="7989461" y="2873175"/>
              <a:chExt cx="882292" cy="618905"/>
            </a:xfrm>
          </p:grpSpPr>
          <p:sp>
            <p:nvSpPr>
              <p:cNvPr id="2416" name="Google Shape;2416;p57"/>
              <p:cNvSpPr/>
              <p:nvPr/>
            </p:nvSpPr>
            <p:spPr>
              <a:xfrm>
                <a:off x="8399332" y="2916818"/>
                <a:ext cx="472421" cy="472421"/>
              </a:xfrm>
              <a:custGeom>
                <a:avLst/>
                <a:gdLst/>
                <a:ahLst/>
                <a:cxnLst/>
                <a:rect l="l" t="t" r="r" b="b"/>
                <a:pathLst>
                  <a:path w="30622" h="30622" extrusionOk="0">
                    <a:moveTo>
                      <a:pt x="15323" y="1"/>
                    </a:moveTo>
                    <a:cubicBezTo>
                      <a:pt x="6859" y="1"/>
                      <a:pt x="1" y="6859"/>
                      <a:pt x="1" y="15299"/>
                    </a:cubicBezTo>
                    <a:cubicBezTo>
                      <a:pt x="1" y="23764"/>
                      <a:pt x="6859" y="30621"/>
                      <a:pt x="15323" y="30621"/>
                    </a:cubicBezTo>
                    <a:cubicBezTo>
                      <a:pt x="23764" y="30621"/>
                      <a:pt x="30621" y="23764"/>
                      <a:pt x="30621" y="15299"/>
                    </a:cubicBezTo>
                    <a:cubicBezTo>
                      <a:pt x="30621" y="6859"/>
                      <a:pt x="23764" y="1"/>
                      <a:pt x="153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57"/>
              <p:cNvSpPr/>
              <p:nvPr/>
            </p:nvSpPr>
            <p:spPr>
              <a:xfrm>
                <a:off x="8623506" y="2941070"/>
                <a:ext cx="114703" cy="133432"/>
              </a:xfrm>
              <a:custGeom>
                <a:avLst/>
                <a:gdLst/>
                <a:ahLst/>
                <a:cxnLst/>
                <a:rect l="l" t="t" r="r" b="b"/>
                <a:pathLst>
                  <a:path w="7435" h="8649" extrusionOk="0">
                    <a:moveTo>
                      <a:pt x="1822" y="0"/>
                    </a:moveTo>
                    <a:cubicBezTo>
                      <a:pt x="1473" y="0"/>
                      <a:pt x="1127" y="97"/>
                      <a:pt x="792" y="323"/>
                    </a:cubicBezTo>
                    <a:cubicBezTo>
                      <a:pt x="289" y="683"/>
                      <a:pt x="1" y="1282"/>
                      <a:pt x="49" y="1906"/>
                    </a:cubicBezTo>
                    <a:cubicBezTo>
                      <a:pt x="97" y="2505"/>
                      <a:pt x="432" y="3033"/>
                      <a:pt x="768" y="3536"/>
                    </a:cubicBezTo>
                    <a:cubicBezTo>
                      <a:pt x="1416" y="4567"/>
                      <a:pt x="1991" y="5598"/>
                      <a:pt x="2519" y="6701"/>
                    </a:cubicBezTo>
                    <a:cubicBezTo>
                      <a:pt x="2734" y="7181"/>
                      <a:pt x="2998" y="7613"/>
                      <a:pt x="3334" y="7996"/>
                    </a:cubicBezTo>
                    <a:cubicBezTo>
                      <a:pt x="3789" y="8420"/>
                      <a:pt x="4377" y="8648"/>
                      <a:pt x="4971" y="8648"/>
                    </a:cubicBezTo>
                    <a:cubicBezTo>
                      <a:pt x="5285" y="8648"/>
                      <a:pt x="5601" y="8584"/>
                      <a:pt x="5900" y="8452"/>
                    </a:cubicBezTo>
                    <a:cubicBezTo>
                      <a:pt x="6739" y="8044"/>
                      <a:pt x="7314" y="7205"/>
                      <a:pt x="7362" y="6270"/>
                    </a:cubicBezTo>
                    <a:cubicBezTo>
                      <a:pt x="7434" y="4927"/>
                      <a:pt x="6547" y="3752"/>
                      <a:pt x="5660" y="2721"/>
                    </a:cubicBezTo>
                    <a:cubicBezTo>
                      <a:pt x="4862" y="1787"/>
                      <a:pt x="3322" y="0"/>
                      <a:pt x="1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8" name="Google Shape;2418;p57"/>
              <p:cNvSpPr/>
              <p:nvPr/>
            </p:nvSpPr>
            <p:spPr>
              <a:xfrm>
                <a:off x="8737081" y="3065768"/>
                <a:ext cx="83247" cy="88600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5743" extrusionOk="0">
                    <a:moveTo>
                      <a:pt x="2412" y="1"/>
                    </a:moveTo>
                    <a:cubicBezTo>
                      <a:pt x="1776" y="1"/>
                      <a:pt x="1143" y="255"/>
                      <a:pt x="648" y="848"/>
                    </a:cubicBezTo>
                    <a:cubicBezTo>
                      <a:pt x="216" y="1424"/>
                      <a:pt x="0" y="2095"/>
                      <a:pt x="24" y="2791"/>
                    </a:cubicBezTo>
                    <a:cubicBezTo>
                      <a:pt x="24" y="3774"/>
                      <a:pt x="312" y="4805"/>
                      <a:pt x="1127" y="5356"/>
                    </a:cubicBezTo>
                    <a:cubicBezTo>
                      <a:pt x="1530" y="5616"/>
                      <a:pt x="1989" y="5742"/>
                      <a:pt x="2447" y="5742"/>
                    </a:cubicBezTo>
                    <a:cubicBezTo>
                      <a:pt x="2835" y="5742"/>
                      <a:pt x="3221" y="5652"/>
                      <a:pt x="3573" y="5476"/>
                    </a:cubicBezTo>
                    <a:cubicBezTo>
                      <a:pt x="4748" y="4877"/>
                      <a:pt x="5395" y="3582"/>
                      <a:pt x="5180" y="2287"/>
                    </a:cubicBezTo>
                    <a:cubicBezTo>
                      <a:pt x="4910" y="971"/>
                      <a:pt x="3655" y="1"/>
                      <a:pt x="2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9" name="Google Shape;2419;p57"/>
              <p:cNvSpPr/>
              <p:nvPr/>
            </p:nvSpPr>
            <p:spPr>
              <a:xfrm>
                <a:off x="8486265" y="2968916"/>
                <a:ext cx="141702" cy="169394"/>
              </a:xfrm>
              <a:custGeom>
                <a:avLst/>
                <a:gdLst/>
                <a:ahLst/>
                <a:cxnLst/>
                <a:rect l="l" t="t" r="r" b="b"/>
                <a:pathLst>
                  <a:path w="9185" h="10980" extrusionOk="0">
                    <a:moveTo>
                      <a:pt x="4869" y="0"/>
                    </a:moveTo>
                    <a:cubicBezTo>
                      <a:pt x="3428" y="0"/>
                      <a:pt x="1861" y="766"/>
                      <a:pt x="1080" y="1755"/>
                    </a:cubicBezTo>
                    <a:cubicBezTo>
                      <a:pt x="169" y="2882"/>
                      <a:pt x="1" y="4633"/>
                      <a:pt x="912" y="5760"/>
                    </a:cubicBezTo>
                    <a:cubicBezTo>
                      <a:pt x="1487" y="6479"/>
                      <a:pt x="2399" y="6911"/>
                      <a:pt x="2830" y="7726"/>
                    </a:cubicBezTo>
                    <a:cubicBezTo>
                      <a:pt x="3166" y="8373"/>
                      <a:pt x="3142" y="9165"/>
                      <a:pt x="3502" y="9812"/>
                    </a:cubicBezTo>
                    <a:cubicBezTo>
                      <a:pt x="3909" y="10435"/>
                      <a:pt x="4581" y="10843"/>
                      <a:pt x="5324" y="10939"/>
                    </a:cubicBezTo>
                    <a:cubicBezTo>
                      <a:pt x="5496" y="10966"/>
                      <a:pt x="5668" y="10980"/>
                      <a:pt x="5839" y="10980"/>
                    </a:cubicBezTo>
                    <a:cubicBezTo>
                      <a:pt x="6722" y="10980"/>
                      <a:pt x="7583" y="10626"/>
                      <a:pt x="8225" y="10004"/>
                    </a:cubicBezTo>
                    <a:cubicBezTo>
                      <a:pt x="8969" y="9212"/>
                      <a:pt x="9185" y="8085"/>
                      <a:pt x="8825" y="7054"/>
                    </a:cubicBezTo>
                    <a:cubicBezTo>
                      <a:pt x="8369" y="5951"/>
                      <a:pt x="7098" y="5112"/>
                      <a:pt x="7170" y="3889"/>
                    </a:cubicBezTo>
                    <a:cubicBezTo>
                      <a:pt x="7194" y="3410"/>
                      <a:pt x="7458" y="2954"/>
                      <a:pt x="7530" y="2474"/>
                    </a:cubicBezTo>
                    <a:cubicBezTo>
                      <a:pt x="7626" y="1779"/>
                      <a:pt x="7362" y="1084"/>
                      <a:pt x="6835" y="652"/>
                    </a:cubicBezTo>
                    <a:cubicBezTo>
                      <a:pt x="6289" y="194"/>
                      <a:pt x="5595" y="0"/>
                      <a:pt x="48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0" name="Google Shape;2420;p57"/>
              <p:cNvSpPr/>
              <p:nvPr/>
            </p:nvSpPr>
            <p:spPr>
              <a:xfrm>
                <a:off x="8608711" y="3179651"/>
                <a:ext cx="89171" cy="84234"/>
              </a:xfrm>
              <a:custGeom>
                <a:avLst/>
                <a:gdLst/>
                <a:ahLst/>
                <a:cxnLst/>
                <a:rect l="l" t="t" r="r" b="b"/>
                <a:pathLst>
                  <a:path w="5780" h="5460" extrusionOk="0">
                    <a:moveTo>
                      <a:pt x="2357" y="0"/>
                    </a:moveTo>
                    <a:cubicBezTo>
                      <a:pt x="1509" y="0"/>
                      <a:pt x="721" y="429"/>
                      <a:pt x="336" y="1475"/>
                    </a:cubicBezTo>
                    <a:cubicBezTo>
                      <a:pt x="1" y="2578"/>
                      <a:pt x="312" y="3801"/>
                      <a:pt x="1152" y="4592"/>
                    </a:cubicBezTo>
                    <a:cubicBezTo>
                      <a:pt x="1692" y="5133"/>
                      <a:pt x="2481" y="5459"/>
                      <a:pt x="3248" y="5459"/>
                    </a:cubicBezTo>
                    <a:cubicBezTo>
                      <a:pt x="3741" y="5459"/>
                      <a:pt x="4225" y="5324"/>
                      <a:pt x="4629" y="5024"/>
                    </a:cubicBezTo>
                    <a:cubicBezTo>
                      <a:pt x="5492" y="4377"/>
                      <a:pt x="5779" y="3082"/>
                      <a:pt x="5372" y="2075"/>
                    </a:cubicBezTo>
                    <a:cubicBezTo>
                      <a:pt x="4906" y="876"/>
                      <a:pt x="3569" y="0"/>
                      <a:pt x="23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57"/>
              <p:cNvSpPr/>
              <p:nvPr/>
            </p:nvSpPr>
            <p:spPr>
              <a:xfrm>
                <a:off x="8539612" y="3154366"/>
                <a:ext cx="39896" cy="40250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2609" extrusionOk="0">
                    <a:moveTo>
                      <a:pt x="1326" y="1"/>
                    </a:moveTo>
                    <a:cubicBezTo>
                      <a:pt x="606" y="1"/>
                      <a:pt x="0" y="604"/>
                      <a:pt x="44" y="1364"/>
                    </a:cubicBezTo>
                    <a:cubicBezTo>
                      <a:pt x="64" y="2083"/>
                      <a:pt x="666" y="2608"/>
                      <a:pt x="1335" y="2608"/>
                    </a:cubicBezTo>
                    <a:cubicBezTo>
                      <a:pt x="1447" y="2608"/>
                      <a:pt x="1561" y="2594"/>
                      <a:pt x="1674" y="2563"/>
                    </a:cubicBezTo>
                    <a:lnTo>
                      <a:pt x="1554" y="2443"/>
                    </a:lnTo>
                    <a:cubicBezTo>
                      <a:pt x="2130" y="2347"/>
                      <a:pt x="2561" y="1843"/>
                      <a:pt x="2585" y="1244"/>
                    </a:cubicBezTo>
                    <a:cubicBezTo>
                      <a:pt x="2561" y="644"/>
                      <a:pt x="2154" y="141"/>
                      <a:pt x="1554" y="21"/>
                    </a:cubicBezTo>
                    <a:cubicBezTo>
                      <a:pt x="1477" y="7"/>
                      <a:pt x="1401" y="1"/>
                      <a:pt x="13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57"/>
              <p:cNvSpPr/>
              <p:nvPr/>
            </p:nvSpPr>
            <p:spPr>
              <a:xfrm>
                <a:off x="8412646" y="3112990"/>
                <a:ext cx="84373" cy="113978"/>
              </a:xfrm>
              <a:custGeom>
                <a:avLst/>
                <a:gdLst/>
                <a:ahLst/>
                <a:cxnLst/>
                <a:rect l="l" t="t" r="r" b="b"/>
                <a:pathLst>
                  <a:path w="5469" h="7388" extrusionOk="0">
                    <a:moveTo>
                      <a:pt x="3455" y="1"/>
                    </a:moveTo>
                    <a:cubicBezTo>
                      <a:pt x="2183" y="1"/>
                      <a:pt x="1019" y="560"/>
                      <a:pt x="648" y="1912"/>
                    </a:cubicBezTo>
                    <a:cubicBezTo>
                      <a:pt x="1" y="4190"/>
                      <a:pt x="1296" y="6564"/>
                      <a:pt x="3550" y="7283"/>
                    </a:cubicBezTo>
                    <a:cubicBezTo>
                      <a:pt x="3723" y="7352"/>
                      <a:pt x="3912" y="7388"/>
                      <a:pt x="4102" y="7388"/>
                    </a:cubicBezTo>
                    <a:cubicBezTo>
                      <a:pt x="4308" y="7388"/>
                      <a:pt x="4514" y="7346"/>
                      <a:pt x="4701" y="7259"/>
                    </a:cubicBezTo>
                    <a:cubicBezTo>
                      <a:pt x="5036" y="7019"/>
                      <a:pt x="5228" y="6612"/>
                      <a:pt x="5228" y="6204"/>
                    </a:cubicBezTo>
                    <a:cubicBezTo>
                      <a:pt x="5228" y="5532"/>
                      <a:pt x="4917" y="4885"/>
                      <a:pt x="4701" y="4238"/>
                    </a:cubicBezTo>
                    <a:cubicBezTo>
                      <a:pt x="4461" y="3614"/>
                      <a:pt x="4365" y="2847"/>
                      <a:pt x="4749" y="2271"/>
                    </a:cubicBezTo>
                    <a:cubicBezTo>
                      <a:pt x="4941" y="1984"/>
                      <a:pt x="5252" y="1768"/>
                      <a:pt x="5372" y="1432"/>
                    </a:cubicBezTo>
                    <a:cubicBezTo>
                      <a:pt x="5468" y="1024"/>
                      <a:pt x="5300" y="617"/>
                      <a:pt x="4965" y="401"/>
                    </a:cubicBezTo>
                    <a:cubicBezTo>
                      <a:pt x="4629" y="161"/>
                      <a:pt x="4245" y="41"/>
                      <a:pt x="3838" y="17"/>
                    </a:cubicBezTo>
                    <a:cubicBezTo>
                      <a:pt x="3709" y="6"/>
                      <a:pt x="3582" y="1"/>
                      <a:pt x="34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57"/>
              <p:cNvSpPr/>
              <p:nvPr/>
            </p:nvSpPr>
            <p:spPr>
              <a:xfrm>
                <a:off x="8517706" y="3262310"/>
                <a:ext cx="154738" cy="86209"/>
              </a:xfrm>
              <a:custGeom>
                <a:avLst/>
                <a:gdLst/>
                <a:ahLst/>
                <a:cxnLst/>
                <a:rect l="l" t="t" r="r" b="b"/>
                <a:pathLst>
                  <a:path w="10030" h="5588" extrusionOk="0">
                    <a:moveTo>
                      <a:pt x="3196" y="0"/>
                    </a:moveTo>
                    <a:cubicBezTo>
                      <a:pt x="2942" y="0"/>
                      <a:pt x="2699" y="16"/>
                      <a:pt x="2471" y="50"/>
                    </a:cubicBezTo>
                    <a:cubicBezTo>
                      <a:pt x="1344" y="218"/>
                      <a:pt x="241" y="1033"/>
                      <a:pt x="121" y="2160"/>
                    </a:cubicBezTo>
                    <a:cubicBezTo>
                      <a:pt x="1" y="3311"/>
                      <a:pt x="984" y="4390"/>
                      <a:pt x="2111" y="4630"/>
                    </a:cubicBezTo>
                    <a:cubicBezTo>
                      <a:pt x="2449" y="4706"/>
                      <a:pt x="2792" y="4722"/>
                      <a:pt x="3138" y="4722"/>
                    </a:cubicBezTo>
                    <a:cubicBezTo>
                      <a:pt x="3404" y="4722"/>
                      <a:pt x="3671" y="4712"/>
                      <a:pt x="3938" y="4712"/>
                    </a:cubicBezTo>
                    <a:cubicBezTo>
                      <a:pt x="4308" y="4712"/>
                      <a:pt x="4675" y="4731"/>
                      <a:pt x="5036" y="4822"/>
                    </a:cubicBezTo>
                    <a:cubicBezTo>
                      <a:pt x="5756" y="4989"/>
                      <a:pt x="6379" y="5469"/>
                      <a:pt x="7123" y="5565"/>
                    </a:cubicBezTo>
                    <a:cubicBezTo>
                      <a:pt x="7230" y="5580"/>
                      <a:pt x="7335" y="5588"/>
                      <a:pt x="7439" y="5588"/>
                    </a:cubicBezTo>
                    <a:cubicBezTo>
                      <a:pt x="8937" y="5588"/>
                      <a:pt x="10030" y="4025"/>
                      <a:pt x="9424" y="2568"/>
                    </a:cubicBezTo>
                    <a:cubicBezTo>
                      <a:pt x="9113" y="1920"/>
                      <a:pt x="8585" y="1417"/>
                      <a:pt x="7938" y="1129"/>
                    </a:cubicBezTo>
                    <a:cubicBezTo>
                      <a:pt x="6662" y="573"/>
                      <a:pt x="4733" y="0"/>
                      <a:pt x="31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57"/>
              <p:cNvSpPr/>
              <p:nvPr/>
            </p:nvSpPr>
            <p:spPr>
              <a:xfrm>
                <a:off x="8730046" y="3184789"/>
                <a:ext cx="56619" cy="47764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3096" extrusionOk="0">
                    <a:moveTo>
                      <a:pt x="1393" y="1"/>
                    </a:moveTo>
                    <a:cubicBezTo>
                      <a:pt x="1160" y="1"/>
                      <a:pt x="924" y="68"/>
                      <a:pt x="720" y="207"/>
                    </a:cubicBezTo>
                    <a:cubicBezTo>
                      <a:pt x="192" y="567"/>
                      <a:pt x="1" y="1238"/>
                      <a:pt x="192" y="1862"/>
                    </a:cubicBezTo>
                    <a:cubicBezTo>
                      <a:pt x="408" y="2437"/>
                      <a:pt x="912" y="2893"/>
                      <a:pt x="1535" y="3037"/>
                    </a:cubicBezTo>
                    <a:cubicBezTo>
                      <a:pt x="1686" y="3076"/>
                      <a:pt x="1838" y="3095"/>
                      <a:pt x="1988" y="3095"/>
                    </a:cubicBezTo>
                    <a:cubicBezTo>
                      <a:pt x="2388" y="3095"/>
                      <a:pt x="2773" y="2956"/>
                      <a:pt x="3070" y="2677"/>
                    </a:cubicBezTo>
                    <a:cubicBezTo>
                      <a:pt x="3669" y="2005"/>
                      <a:pt x="3406" y="950"/>
                      <a:pt x="2590" y="591"/>
                    </a:cubicBezTo>
                    <a:lnTo>
                      <a:pt x="2351" y="495"/>
                    </a:lnTo>
                    <a:cubicBezTo>
                      <a:pt x="2130" y="171"/>
                      <a:pt x="1764" y="1"/>
                      <a:pt x="1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57"/>
              <p:cNvSpPr/>
              <p:nvPr/>
            </p:nvSpPr>
            <p:spPr>
              <a:xfrm>
                <a:off x="8644965" y="3096730"/>
                <a:ext cx="83833" cy="82846"/>
              </a:xfrm>
              <a:custGeom>
                <a:avLst/>
                <a:gdLst/>
                <a:ahLst/>
                <a:cxnLst/>
                <a:rect l="l" t="t" r="r" b="b"/>
                <a:pathLst>
                  <a:path w="5434" h="5370" extrusionOk="0">
                    <a:moveTo>
                      <a:pt x="2433" y="1"/>
                    </a:moveTo>
                    <a:cubicBezTo>
                      <a:pt x="1408" y="1"/>
                      <a:pt x="323" y="659"/>
                      <a:pt x="120" y="1767"/>
                    </a:cubicBezTo>
                    <a:cubicBezTo>
                      <a:pt x="1" y="2246"/>
                      <a:pt x="192" y="2750"/>
                      <a:pt x="576" y="3062"/>
                    </a:cubicBezTo>
                    <a:cubicBezTo>
                      <a:pt x="960" y="3373"/>
                      <a:pt x="1511" y="3373"/>
                      <a:pt x="1919" y="3637"/>
                    </a:cubicBezTo>
                    <a:cubicBezTo>
                      <a:pt x="2518" y="4021"/>
                      <a:pt x="2710" y="4836"/>
                      <a:pt x="3310" y="5196"/>
                    </a:cubicBezTo>
                    <a:cubicBezTo>
                      <a:pt x="3511" y="5316"/>
                      <a:pt x="3715" y="5370"/>
                      <a:pt x="3910" y="5370"/>
                    </a:cubicBezTo>
                    <a:cubicBezTo>
                      <a:pt x="4762" y="5370"/>
                      <a:pt x="5434" y="4356"/>
                      <a:pt x="4868" y="3517"/>
                    </a:cubicBezTo>
                    <a:cubicBezTo>
                      <a:pt x="4700" y="3253"/>
                      <a:pt x="4413" y="3062"/>
                      <a:pt x="4293" y="2774"/>
                    </a:cubicBezTo>
                    <a:cubicBezTo>
                      <a:pt x="4101" y="2318"/>
                      <a:pt x="4413" y="1767"/>
                      <a:pt x="4269" y="1287"/>
                    </a:cubicBezTo>
                    <a:cubicBezTo>
                      <a:pt x="3986" y="397"/>
                      <a:pt x="3227" y="1"/>
                      <a:pt x="24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57"/>
              <p:cNvSpPr/>
              <p:nvPr/>
            </p:nvSpPr>
            <p:spPr>
              <a:xfrm>
                <a:off x="8705640" y="3256741"/>
                <a:ext cx="95820" cy="81843"/>
              </a:xfrm>
              <a:custGeom>
                <a:avLst/>
                <a:gdLst/>
                <a:ahLst/>
                <a:cxnLst/>
                <a:rect l="l" t="t" r="r" b="b"/>
                <a:pathLst>
                  <a:path w="6211" h="5305" extrusionOk="0">
                    <a:moveTo>
                      <a:pt x="3857" y="1"/>
                    </a:moveTo>
                    <a:cubicBezTo>
                      <a:pt x="2595" y="1"/>
                      <a:pt x="1003" y="500"/>
                      <a:pt x="456" y="1514"/>
                    </a:cubicBezTo>
                    <a:cubicBezTo>
                      <a:pt x="144" y="2113"/>
                      <a:pt x="0" y="2809"/>
                      <a:pt x="24" y="3480"/>
                    </a:cubicBezTo>
                    <a:cubicBezTo>
                      <a:pt x="24" y="4175"/>
                      <a:pt x="240" y="4967"/>
                      <a:pt x="887" y="5230"/>
                    </a:cubicBezTo>
                    <a:cubicBezTo>
                      <a:pt x="1012" y="5282"/>
                      <a:pt x="1144" y="5304"/>
                      <a:pt x="1278" y="5304"/>
                    </a:cubicBezTo>
                    <a:cubicBezTo>
                      <a:pt x="1710" y="5304"/>
                      <a:pt x="2164" y="5068"/>
                      <a:pt x="2494" y="4775"/>
                    </a:cubicBezTo>
                    <a:cubicBezTo>
                      <a:pt x="2949" y="4415"/>
                      <a:pt x="3333" y="3912"/>
                      <a:pt x="3837" y="3624"/>
                    </a:cubicBezTo>
                    <a:cubicBezTo>
                      <a:pt x="4124" y="3456"/>
                      <a:pt x="4460" y="3360"/>
                      <a:pt x="4772" y="3192"/>
                    </a:cubicBezTo>
                    <a:cubicBezTo>
                      <a:pt x="6187" y="2449"/>
                      <a:pt x="6210" y="339"/>
                      <a:pt x="4508" y="51"/>
                    </a:cubicBezTo>
                    <a:cubicBezTo>
                      <a:pt x="4308" y="18"/>
                      <a:pt x="4088" y="1"/>
                      <a:pt x="38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57"/>
              <p:cNvSpPr/>
              <p:nvPr/>
            </p:nvSpPr>
            <p:spPr>
              <a:xfrm>
                <a:off x="8754545" y="3016632"/>
                <a:ext cx="42025" cy="31904"/>
              </a:xfrm>
              <a:custGeom>
                <a:avLst/>
                <a:gdLst/>
                <a:ahLst/>
                <a:cxnLst/>
                <a:rect l="l" t="t" r="r" b="b"/>
                <a:pathLst>
                  <a:path w="2724" h="2068" extrusionOk="0">
                    <a:moveTo>
                      <a:pt x="1323" y="0"/>
                    </a:moveTo>
                    <a:cubicBezTo>
                      <a:pt x="1288" y="0"/>
                      <a:pt x="1254" y="2"/>
                      <a:pt x="1218" y="5"/>
                    </a:cubicBezTo>
                    <a:cubicBezTo>
                      <a:pt x="1202" y="2"/>
                      <a:pt x="1184" y="1"/>
                      <a:pt x="1167" y="1"/>
                    </a:cubicBezTo>
                    <a:cubicBezTo>
                      <a:pt x="879" y="1"/>
                      <a:pt x="468" y="356"/>
                      <a:pt x="355" y="604"/>
                    </a:cubicBezTo>
                    <a:cubicBezTo>
                      <a:pt x="1" y="1350"/>
                      <a:pt x="603" y="2067"/>
                      <a:pt x="1295" y="2067"/>
                    </a:cubicBezTo>
                    <a:cubicBezTo>
                      <a:pt x="1493" y="2067"/>
                      <a:pt x="1698" y="2009"/>
                      <a:pt x="1890" y="1875"/>
                    </a:cubicBezTo>
                    <a:cubicBezTo>
                      <a:pt x="2724" y="1296"/>
                      <a:pt x="2304" y="0"/>
                      <a:pt x="13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57"/>
              <p:cNvSpPr/>
              <p:nvPr/>
            </p:nvSpPr>
            <p:spPr>
              <a:xfrm>
                <a:off x="8804498" y="3177538"/>
                <a:ext cx="42009" cy="32058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2078" extrusionOk="0">
                    <a:moveTo>
                      <a:pt x="1298" y="1"/>
                    </a:moveTo>
                    <a:cubicBezTo>
                      <a:pt x="1264" y="1"/>
                      <a:pt x="1229" y="2"/>
                      <a:pt x="1193" y="6"/>
                    </a:cubicBezTo>
                    <a:cubicBezTo>
                      <a:pt x="1185" y="5"/>
                      <a:pt x="1176" y="5"/>
                      <a:pt x="1167" y="5"/>
                    </a:cubicBezTo>
                    <a:cubicBezTo>
                      <a:pt x="901" y="5"/>
                      <a:pt x="470" y="350"/>
                      <a:pt x="354" y="605"/>
                    </a:cubicBezTo>
                    <a:cubicBezTo>
                      <a:pt x="1" y="1349"/>
                      <a:pt x="584" y="2078"/>
                      <a:pt x="1277" y="2078"/>
                    </a:cubicBezTo>
                    <a:cubicBezTo>
                      <a:pt x="1479" y="2078"/>
                      <a:pt x="1689" y="2016"/>
                      <a:pt x="1889" y="1876"/>
                    </a:cubicBezTo>
                    <a:cubicBezTo>
                      <a:pt x="2723" y="1297"/>
                      <a:pt x="2281" y="1"/>
                      <a:pt x="1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57"/>
              <p:cNvSpPr/>
              <p:nvPr/>
            </p:nvSpPr>
            <p:spPr>
              <a:xfrm>
                <a:off x="8569587" y="2962621"/>
                <a:ext cx="42009" cy="31904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2068" extrusionOk="0">
                    <a:moveTo>
                      <a:pt x="1298" y="0"/>
                    </a:moveTo>
                    <a:cubicBezTo>
                      <a:pt x="1264" y="0"/>
                      <a:pt x="1229" y="2"/>
                      <a:pt x="1194" y="5"/>
                    </a:cubicBezTo>
                    <a:cubicBezTo>
                      <a:pt x="1179" y="2"/>
                      <a:pt x="1163" y="1"/>
                      <a:pt x="1146" y="1"/>
                    </a:cubicBezTo>
                    <a:cubicBezTo>
                      <a:pt x="879" y="1"/>
                      <a:pt x="468" y="356"/>
                      <a:pt x="355" y="604"/>
                    </a:cubicBezTo>
                    <a:cubicBezTo>
                      <a:pt x="0" y="1350"/>
                      <a:pt x="589" y="2067"/>
                      <a:pt x="1274" y="2067"/>
                    </a:cubicBezTo>
                    <a:cubicBezTo>
                      <a:pt x="1470" y="2067"/>
                      <a:pt x="1673" y="2009"/>
                      <a:pt x="1865" y="1875"/>
                    </a:cubicBezTo>
                    <a:cubicBezTo>
                      <a:pt x="2723" y="1296"/>
                      <a:pt x="2281" y="0"/>
                      <a:pt x="12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0" name="Google Shape;2430;p57"/>
              <p:cNvSpPr/>
              <p:nvPr/>
            </p:nvSpPr>
            <p:spPr>
              <a:xfrm>
                <a:off x="8514389" y="3216013"/>
                <a:ext cx="41731" cy="31904"/>
              </a:xfrm>
              <a:custGeom>
                <a:avLst/>
                <a:gdLst/>
                <a:ahLst/>
                <a:cxnLst/>
                <a:rect l="l" t="t" r="r" b="b"/>
                <a:pathLst>
                  <a:path w="2705" h="2068" extrusionOk="0">
                    <a:moveTo>
                      <a:pt x="1304" y="1"/>
                    </a:moveTo>
                    <a:cubicBezTo>
                      <a:pt x="1269" y="1"/>
                      <a:pt x="1235" y="2"/>
                      <a:pt x="1199" y="5"/>
                    </a:cubicBezTo>
                    <a:cubicBezTo>
                      <a:pt x="1182" y="3"/>
                      <a:pt x="1165" y="1"/>
                      <a:pt x="1148" y="1"/>
                    </a:cubicBezTo>
                    <a:cubicBezTo>
                      <a:pt x="860" y="1"/>
                      <a:pt x="449" y="356"/>
                      <a:pt x="336" y="605"/>
                    </a:cubicBezTo>
                    <a:cubicBezTo>
                      <a:pt x="0" y="1351"/>
                      <a:pt x="593" y="2068"/>
                      <a:pt x="1279" y="2068"/>
                    </a:cubicBezTo>
                    <a:cubicBezTo>
                      <a:pt x="1475" y="2068"/>
                      <a:pt x="1678" y="2009"/>
                      <a:pt x="1870" y="1876"/>
                    </a:cubicBezTo>
                    <a:cubicBezTo>
                      <a:pt x="2705" y="1296"/>
                      <a:pt x="2285" y="1"/>
                      <a:pt x="1304" y="1"/>
                    </a:cubicBezTo>
                    <a:close/>
                  </a:path>
                </a:pathLst>
              </a:custGeom>
              <a:solidFill>
                <a:srgbClr val="FFF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1" name="Google Shape;2431;p57"/>
              <p:cNvSpPr/>
              <p:nvPr/>
            </p:nvSpPr>
            <p:spPr>
              <a:xfrm>
                <a:off x="8604576" y="3150586"/>
                <a:ext cx="29081" cy="21984"/>
              </a:xfrm>
              <a:custGeom>
                <a:avLst/>
                <a:gdLst/>
                <a:ahLst/>
                <a:cxnLst/>
                <a:rect l="l" t="t" r="r" b="b"/>
                <a:pathLst>
                  <a:path w="1885" h="1425" extrusionOk="0">
                    <a:moveTo>
                      <a:pt x="897" y="0"/>
                    </a:moveTo>
                    <a:cubicBezTo>
                      <a:pt x="880" y="0"/>
                      <a:pt x="862" y="1"/>
                      <a:pt x="844" y="2"/>
                    </a:cubicBezTo>
                    <a:cubicBezTo>
                      <a:pt x="604" y="26"/>
                      <a:pt x="365" y="170"/>
                      <a:pt x="245" y="410"/>
                    </a:cubicBezTo>
                    <a:cubicBezTo>
                      <a:pt x="0" y="917"/>
                      <a:pt x="418" y="1424"/>
                      <a:pt x="899" y="1424"/>
                    </a:cubicBezTo>
                    <a:cubicBezTo>
                      <a:pt x="1032" y="1424"/>
                      <a:pt x="1170" y="1385"/>
                      <a:pt x="1300" y="1297"/>
                    </a:cubicBezTo>
                    <a:cubicBezTo>
                      <a:pt x="1884" y="900"/>
                      <a:pt x="1580" y="0"/>
                      <a:pt x="8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2" name="Google Shape;2432;p57"/>
              <p:cNvSpPr/>
              <p:nvPr/>
            </p:nvSpPr>
            <p:spPr>
              <a:xfrm>
                <a:off x="8706304" y="3233446"/>
                <a:ext cx="29081" cy="22354"/>
              </a:xfrm>
              <a:custGeom>
                <a:avLst/>
                <a:gdLst/>
                <a:ahLst/>
                <a:cxnLst/>
                <a:rect l="l" t="t" r="r" b="b"/>
                <a:pathLst>
                  <a:path w="1885" h="1449" extrusionOk="0">
                    <a:moveTo>
                      <a:pt x="896" y="1"/>
                    </a:moveTo>
                    <a:cubicBezTo>
                      <a:pt x="879" y="1"/>
                      <a:pt x="862" y="1"/>
                      <a:pt x="844" y="2"/>
                    </a:cubicBezTo>
                    <a:cubicBezTo>
                      <a:pt x="580" y="50"/>
                      <a:pt x="365" y="194"/>
                      <a:pt x="245" y="410"/>
                    </a:cubicBezTo>
                    <a:cubicBezTo>
                      <a:pt x="0" y="936"/>
                      <a:pt x="405" y="1448"/>
                      <a:pt x="891" y="1448"/>
                    </a:cubicBezTo>
                    <a:cubicBezTo>
                      <a:pt x="1025" y="1448"/>
                      <a:pt x="1165" y="1409"/>
                      <a:pt x="1300" y="1321"/>
                    </a:cubicBezTo>
                    <a:cubicBezTo>
                      <a:pt x="1885" y="924"/>
                      <a:pt x="1579" y="1"/>
                      <a:pt x="8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3" name="Google Shape;2433;p57"/>
              <p:cNvSpPr/>
              <p:nvPr/>
            </p:nvSpPr>
            <p:spPr>
              <a:xfrm>
                <a:off x="8180342" y="2885378"/>
                <a:ext cx="438388" cy="480752"/>
              </a:xfrm>
              <a:custGeom>
                <a:avLst/>
                <a:gdLst/>
                <a:ahLst/>
                <a:cxnLst/>
                <a:rect l="l" t="t" r="r" b="b"/>
                <a:pathLst>
                  <a:path w="28416" h="31162" extrusionOk="0">
                    <a:moveTo>
                      <a:pt x="4341" y="0"/>
                    </a:moveTo>
                    <a:cubicBezTo>
                      <a:pt x="3549" y="432"/>
                      <a:pt x="0" y="1511"/>
                      <a:pt x="384" y="2542"/>
                    </a:cubicBezTo>
                    <a:cubicBezTo>
                      <a:pt x="576" y="3046"/>
                      <a:pt x="1823" y="3669"/>
                      <a:pt x="2230" y="4029"/>
                    </a:cubicBezTo>
                    <a:cubicBezTo>
                      <a:pt x="2854" y="4556"/>
                      <a:pt x="3429" y="5108"/>
                      <a:pt x="4005" y="5707"/>
                    </a:cubicBezTo>
                    <a:cubicBezTo>
                      <a:pt x="6283" y="8129"/>
                      <a:pt x="8105" y="10935"/>
                      <a:pt x="10047" y="13596"/>
                    </a:cubicBezTo>
                    <a:cubicBezTo>
                      <a:pt x="14028" y="19040"/>
                      <a:pt x="18680" y="24027"/>
                      <a:pt x="21749" y="30022"/>
                    </a:cubicBezTo>
                    <a:cubicBezTo>
                      <a:pt x="21989" y="30477"/>
                      <a:pt x="22253" y="30981"/>
                      <a:pt x="22756" y="31125"/>
                    </a:cubicBezTo>
                    <a:cubicBezTo>
                      <a:pt x="22844" y="31150"/>
                      <a:pt x="22931" y="31161"/>
                      <a:pt x="23018" y="31161"/>
                    </a:cubicBezTo>
                    <a:cubicBezTo>
                      <a:pt x="23433" y="31161"/>
                      <a:pt x="23838" y="30907"/>
                      <a:pt x="24195" y="30669"/>
                    </a:cubicBezTo>
                    <a:lnTo>
                      <a:pt x="28415" y="27840"/>
                    </a:lnTo>
                    <a:cubicBezTo>
                      <a:pt x="19831" y="19088"/>
                      <a:pt x="12709" y="8969"/>
                      <a:pt x="43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4" name="Google Shape;2434;p57"/>
              <p:cNvSpPr/>
              <p:nvPr/>
            </p:nvSpPr>
            <p:spPr>
              <a:xfrm>
                <a:off x="7989461" y="2877232"/>
                <a:ext cx="490178" cy="593018"/>
              </a:xfrm>
              <a:custGeom>
                <a:avLst/>
                <a:gdLst/>
                <a:ahLst/>
                <a:cxnLst/>
                <a:rect l="l" t="t" r="r" b="b"/>
                <a:pathLst>
                  <a:path w="31773" h="38439" extrusionOk="0">
                    <a:moveTo>
                      <a:pt x="10959" y="1"/>
                    </a:moveTo>
                    <a:cubicBezTo>
                      <a:pt x="9472" y="528"/>
                      <a:pt x="8081" y="1296"/>
                      <a:pt x="6834" y="2255"/>
                    </a:cubicBezTo>
                    <a:cubicBezTo>
                      <a:pt x="7746" y="3766"/>
                      <a:pt x="8537" y="5372"/>
                      <a:pt x="9160" y="7027"/>
                    </a:cubicBezTo>
                    <a:lnTo>
                      <a:pt x="6451" y="3790"/>
                    </a:lnTo>
                    <a:lnTo>
                      <a:pt x="7889" y="7458"/>
                    </a:lnTo>
                    <a:lnTo>
                      <a:pt x="4508" y="3190"/>
                    </a:lnTo>
                    <a:lnTo>
                      <a:pt x="0" y="6811"/>
                    </a:lnTo>
                    <a:cubicBezTo>
                      <a:pt x="1487" y="8897"/>
                      <a:pt x="2902" y="11031"/>
                      <a:pt x="4245" y="13213"/>
                    </a:cubicBezTo>
                    <a:cubicBezTo>
                      <a:pt x="5851" y="11367"/>
                      <a:pt x="7674" y="9736"/>
                      <a:pt x="9688" y="8346"/>
                    </a:cubicBezTo>
                    <a:lnTo>
                      <a:pt x="9688" y="8346"/>
                    </a:lnTo>
                    <a:cubicBezTo>
                      <a:pt x="8513" y="10048"/>
                      <a:pt x="7698" y="11942"/>
                      <a:pt x="7290" y="13957"/>
                    </a:cubicBezTo>
                    <a:cubicBezTo>
                      <a:pt x="8777" y="12110"/>
                      <a:pt x="10599" y="10576"/>
                      <a:pt x="12685" y="9401"/>
                    </a:cubicBezTo>
                    <a:lnTo>
                      <a:pt x="12685" y="9401"/>
                    </a:lnTo>
                    <a:cubicBezTo>
                      <a:pt x="11942" y="10288"/>
                      <a:pt x="11678" y="11439"/>
                      <a:pt x="11366" y="12542"/>
                    </a:cubicBezTo>
                    <a:cubicBezTo>
                      <a:pt x="10599" y="15084"/>
                      <a:pt x="9352" y="17433"/>
                      <a:pt x="8033" y="19735"/>
                    </a:cubicBezTo>
                    <a:lnTo>
                      <a:pt x="8273" y="20167"/>
                    </a:lnTo>
                    <a:cubicBezTo>
                      <a:pt x="9544" y="18560"/>
                      <a:pt x="10479" y="16618"/>
                      <a:pt x="12182" y="15491"/>
                    </a:cubicBezTo>
                    <a:lnTo>
                      <a:pt x="12182" y="15491"/>
                    </a:lnTo>
                    <a:cubicBezTo>
                      <a:pt x="11198" y="17002"/>
                      <a:pt x="10431" y="18656"/>
                      <a:pt x="9928" y="20383"/>
                    </a:cubicBezTo>
                    <a:lnTo>
                      <a:pt x="12757" y="17050"/>
                    </a:lnTo>
                    <a:lnTo>
                      <a:pt x="12757" y="17050"/>
                    </a:lnTo>
                    <a:cubicBezTo>
                      <a:pt x="11606" y="19136"/>
                      <a:pt x="11510" y="21630"/>
                      <a:pt x="12541" y="23788"/>
                    </a:cubicBezTo>
                    <a:cubicBezTo>
                      <a:pt x="12805" y="23164"/>
                      <a:pt x="13189" y="22613"/>
                      <a:pt x="13620" y="22109"/>
                    </a:cubicBezTo>
                    <a:lnTo>
                      <a:pt x="13620" y="22109"/>
                    </a:lnTo>
                    <a:cubicBezTo>
                      <a:pt x="12949" y="23548"/>
                      <a:pt x="12445" y="25083"/>
                      <a:pt x="12134" y="26641"/>
                    </a:cubicBezTo>
                    <a:cubicBezTo>
                      <a:pt x="12086" y="26833"/>
                      <a:pt x="12062" y="27001"/>
                      <a:pt x="12038" y="27193"/>
                    </a:cubicBezTo>
                    <a:cubicBezTo>
                      <a:pt x="12301" y="27552"/>
                      <a:pt x="12613" y="27888"/>
                      <a:pt x="12973" y="28176"/>
                    </a:cubicBezTo>
                    <a:cubicBezTo>
                      <a:pt x="13692" y="28775"/>
                      <a:pt x="14579" y="29207"/>
                      <a:pt x="15347" y="29783"/>
                    </a:cubicBezTo>
                    <a:cubicBezTo>
                      <a:pt x="17217" y="31149"/>
                      <a:pt x="18224" y="33379"/>
                      <a:pt x="19663" y="35178"/>
                    </a:cubicBezTo>
                    <a:cubicBezTo>
                      <a:pt x="20694" y="36401"/>
                      <a:pt x="21869" y="37480"/>
                      <a:pt x="23164" y="38439"/>
                    </a:cubicBezTo>
                    <a:cubicBezTo>
                      <a:pt x="24435" y="37552"/>
                      <a:pt x="25969" y="36856"/>
                      <a:pt x="27216" y="35921"/>
                    </a:cubicBezTo>
                    <a:cubicBezTo>
                      <a:pt x="29134" y="34530"/>
                      <a:pt x="30453" y="32516"/>
                      <a:pt x="31772" y="30550"/>
                    </a:cubicBezTo>
                    <a:lnTo>
                      <a:pt x="31772" y="30550"/>
                    </a:lnTo>
                    <a:cubicBezTo>
                      <a:pt x="28367" y="31149"/>
                      <a:pt x="25370" y="33068"/>
                      <a:pt x="23428" y="35921"/>
                    </a:cubicBezTo>
                    <a:cubicBezTo>
                      <a:pt x="23236" y="35250"/>
                      <a:pt x="23835" y="34674"/>
                      <a:pt x="24363" y="34219"/>
                    </a:cubicBezTo>
                    <a:cubicBezTo>
                      <a:pt x="25825" y="32996"/>
                      <a:pt x="27120" y="31605"/>
                      <a:pt x="28271" y="30070"/>
                    </a:cubicBezTo>
                    <a:cubicBezTo>
                      <a:pt x="28511" y="29783"/>
                      <a:pt x="28703" y="29423"/>
                      <a:pt x="28823" y="29063"/>
                    </a:cubicBezTo>
                    <a:cubicBezTo>
                      <a:pt x="28919" y="28608"/>
                      <a:pt x="28919" y="28128"/>
                      <a:pt x="28895" y="27672"/>
                    </a:cubicBezTo>
                    <a:cubicBezTo>
                      <a:pt x="28895" y="26210"/>
                      <a:pt x="29494" y="24795"/>
                      <a:pt x="30549" y="23764"/>
                    </a:cubicBezTo>
                    <a:lnTo>
                      <a:pt x="30549" y="23764"/>
                    </a:lnTo>
                    <a:cubicBezTo>
                      <a:pt x="28343" y="24411"/>
                      <a:pt x="26593" y="26042"/>
                      <a:pt x="24914" y="27624"/>
                    </a:cubicBezTo>
                    <a:lnTo>
                      <a:pt x="26545" y="22757"/>
                    </a:lnTo>
                    <a:lnTo>
                      <a:pt x="26545" y="22757"/>
                    </a:lnTo>
                    <a:cubicBezTo>
                      <a:pt x="24315" y="24555"/>
                      <a:pt x="22516" y="26857"/>
                      <a:pt x="20766" y="29135"/>
                    </a:cubicBezTo>
                    <a:cubicBezTo>
                      <a:pt x="21126" y="27960"/>
                      <a:pt x="20862" y="26737"/>
                      <a:pt x="20886" y="25490"/>
                    </a:cubicBezTo>
                    <a:cubicBezTo>
                      <a:pt x="20934" y="22613"/>
                      <a:pt x="22588" y="20047"/>
                      <a:pt x="24195" y="17649"/>
                    </a:cubicBezTo>
                    <a:lnTo>
                      <a:pt x="24195" y="17649"/>
                    </a:lnTo>
                    <a:cubicBezTo>
                      <a:pt x="20574" y="20431"/>
                      <a:pt x="18656" y="24843"/>
                      <a:pt x="16881" y="29063"/>
                    </a:cubicBezTo>
                    <a:cubicBezTo>
                      <a:pt x="16450" y="25394"/>
                      <a:pt x="17529" y="21702"/>
                      <a:pt x="19135" y="18369"/>
                    </a:cubicBezTo>
                    <a:cubicBezTo>
                      <a:pt x="20142" y="16259"/>
                      <a:pt x="21341" y="14268"/>
                      <a:pt x="22540" y="12278"/>
                    </a:cubicBezTo>
                    <a:lnTo>
                      <a:pt x="22540" y="12278"/>
                    </a:lnTo>
                    <a:cubicBezTo>
                      <a:pt x="20958" y="13165"/>
                      <a:pt x="19927" y="14796"/>
                      <a:pt x="19135" y="16426"/>
                    </a:cubicBezTo>
                    <a:cubicBezTo>
                      <a:pt x="18320" y="18081"/>
                      <a:pt x="17673" y="19831"/>
                      <a:pt x="16474" y="21198"/>
                    </a:cubicBezTo>
                    <a:cubicBezTo>
                      <a:pt x="16618" y="18201"/>
                      <a:pt x="17960" y="15419"/>
                      <a:pt x="18464" y="12494"/>
                    </a:cubicBezTo>
                    <a:cubicBezTo>
                      <a:pt x="18584" y="11774"/>
                      <a:pt x="18680" y="10983"/>
                      <a:pt x="18368" y="10336"/>
                    </a:cubicBezTo>
                    <a:cubicBezTo>
                      <a:pt x="17936" y="9353"/>
                      <a:pt x="16857" y="8873"/>
                      <a:pt x="15946" y="8346"/>
                    </a:cubicBezTo>
                    <a:cubicBezTo>
                      <a:pt x="13021" y="6547"/>
                      <a:pt x="11150" y="3430"/>
                      <a:pt x="10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57"/>
              <p:cNvSpPr/>
              <p:nvPr/>
            </p:nvSpPr>
            <p:spPr>
              <a:xfrm>
                <a:off x="8158513" y="2873175"/>
                <a:ext cx="440980" cy="618905"/>
              </a:xfrm>
              <a:custGeom>
                <a:avLst/>
                <a:gdLst/>
                <a:ahLst/>
                <a:cxnLst/>
                <a:rect l="l" t="t" r="r" b="b"/>
                <a:pathLst>
                  <a:path w="28584" h="40117" extrusionOk="0">
                    <a:moveTo>
                      <a:pt x="816" y="0"/>
                    </a:moveTo>
                    <a:cubicBezTo>
                      <a:pt x="528" y="72"/>
                      <a:pt x="264" y="168"/>
                      <a:pt x="1" y="264"/>
                    </a:cubicBezTo>
                    <a:cubicBezTo>
                      <a:pt x="192" y="3693"/>
                      <a:pt x="2063" y="6810"/>
                      <a:pt x="4988" y="8609"/>
                    </a:cubicBezTo>
                    <a:cubicBezTo>
                      <a:pt x="5923" y="9160"/>
                      <a:pt x="7002" y="9640"/>
                      <a:pt x="7434" y="10599"/>
                    </a:cubicBezTo>
                    <a:cubicBezTo>
                      <a:pt x="7722" y="11270"/>
                      <a:pt x="7650" y="12037"/>
                      <a:pt x="7530" y="12757"/>
                    </a:cubicBezTo>
                    <a:cubicBezTo>
                      <a:pt x="7002" y="15706"/>
                      <a:pt x="5684" y="18488"/>
                      <a:pt x="5540" y="21485"/>
                    </a:cubicBezTo>
                    <a:cubicBezTo>
                      <a:pt x="6715" y="20094"/>
                      <a:pt x="7386" y="18344"/>
                      <a:pt x="8177" y="16713"/>
                    </a:cubicBezTo>
                    <a:cubicBezTo>
                      <a:pt x="8969" y="15059"/>
                      <a:pt x="10000" y="13404"/>
                      <a:pt x="11606" y="12541"/>
                    </a:cubicBezTo>
                    <a:lnTo>
                      <a:pt x="11606" y="12541"/>
                    </a:lnTo>
                    <a:cubicBezTo>
                      <a:pt x="10407" y="14531"/>
                      <a:pt x="9184" y="16522"/>
                      <a:pt x="8177" y="18632"/>
                    </a:cubicBezTo>
                    <a:cubicBezTo>
                      <a:pt x="6595" y="21965"/>
                      <a:pt x="5516" y="25657"/>
                      <a:pt x="5947" y="29326"/>
                    </a:cubicBezTo>
                    <a:cubicBezTo>
                      <a:pt x="7698" y="25106"/>
                      <a:pt x="9616" y="20694"/>
                      <a:pt x="13237" y="17912"/>
                    </a:cubicBezTo>
                    <a:lnTo>
                      <a:pt x="13237" y="17912"/>
                    </a:lnTo>
                    <a:cubicBezTo>
                      <a:pt x="11630" y="20310"/>
                      <a:pt x="9976" y="22876"/>
                      <a:pt x="9952" y="25777"/>
                    </a:cubicBezTo>
                    <a:cubicBezTo>
                      <a:pt x="9928" y="26976"/>
                      <a:pt x="10192" y="28223"/>
                      <a:pt x="9832" y="29398"/>
                    </a:cubicBezTo>
                    <a:cubicBezTo>
                      <a:pt x="11582" y="27120"/>
                      <a:pt x="13357" y="24818"/>
                      <a:pt x="15587" y="23020"/>
                    </a:cubicBezTo>
                    <a:lnTo>
                      <a:pt x="15587" y="23020"/>
                    </a:lnTo>
                    <a:lnTo>
                      <a:pt x="13932" y="27887"/>
                    </a:lnTo>
                    <a:cubicBezTo>
                      <a:pt x="15611" y="26305"/>
                      <a:pt x="17361" y="24674"/>
                      <a:pt x="19591" y="24051"/>
                    </a:cubicBezTo>
                    <a:lnTo>
                      <a:pt x="19591" y="24051"/>
                    </a:lnTo>
                    <a:cubicBezTo>
                      <a:pt x="18512" y="25058"/>
                      <a:pt x="17913" y="26473"/>
                      <a:pt x="17913" y="27935"/>
                    </a:cubicBezTo>
                    <a:cubicBezTo>
                      <a:pt x="17961" y="28415"/>
                      <a:pt x="17937" y="28871"/>
                      <a:pt x="17841" y="29350"/>
                    </a:cubicBezTo>
                    <a:cubicBezTo>
                      <a:pt x="17721" y="29710"/>
                      <a:pt x="17529" y="30046"/>
                      <a:pt x="17289" y="30333"/>
                    </a:cubicBezTo>
                    <a:cubicBezTo>
                      <a:pt x="16138" y="31868"/>
                      <a:pt x="14843" y="33259"/>
                      <a:pt x="13381" y="34506"/>
                    </a:cubicBezTo>
                    <a:cubicBezTo>
                      <a:pt x="12853" y="34937"/>
                      <a:pt x="12278" y="35513"/>
                      <a:pt x="12446" y="36184"/>
                    </a:cubicBezTo>
                    <a:cubicBezTo>
                      <a:pt x="14388" y="33331"/>
                      <a:pt x="17409" y="31388"/>
                      <a:pt x="20814" y="30813"/>
                    </a:cubicBezTo>
                    <a:lnTo>
                      <a:pt x="20814" y="30813"/>
                    </a:lnTo>
                    <a:cubicBezTo>
                      <a:pt x="19495" y="32779"/>
                      <a:pt x="18176" y="34793"/>
                      <a:pt x="16282" y="36208"/>
                    </a:cubicBezTo>
                    <a:cubicBezTo>
                      <a:pt x="15011" y="37143"/>
                      <a:pt x="13501" y="37839"/>
                      <a:pt x="12206" y="38726"/>
                    </a:cubicBezTo>
                    <a:cubicBezTo>
                      <a:pt x="12661" y="39085"/>
                      <a:pt x="13117" y="39421"/>
                      <a:pt x="13597" y="39781"/>
                    </a:cubicBezTo>
                    <a:cubicBezTo>
                      <a:pt x="13788" y="39949"/>
                      <a:pt x="14028" y="40069"/>
                      <a:pt x="14292" y="40117"/>
                    </a:cubicBezTo>
                    <a:cubicBezTo>
                      <a:pt x="14628" y="40117"/>
                      <a:pt x="14963" y="39997"/>
                      <a:pt x="15227" y="39757"/>
                    </a:cubicBezTo>
                    <a:cubicBezTo>
                      <a:pt x="18176" y="37767"/>
                      <a:pt x="21390" y="36280"/>
                      <a:pt x="24795" y="35297"/>
                    </a:cubicBezTo>
                    <a:cubicBezTo>
                      <a:pt x="25969" y="34961"/>
                      <a:pt x="28080" y="34386"/>
                      <a:pt x="28343" y="32947"/>
                    </a:cubicBezTo>
                    <a:cubicBezTo>
                      <a:pt x="28583" y="31604"/>
                      <a:pt x="26329" y="29638"/>
                      <a:pt x="25538" y="28679"/>
                    </a:cubicBezTo>
                    <a:lnTo>
                      <a:pt x="18344" y="19663"/>
                    </a:lnTo>
                    <a:cubicBezTo>
                      <a:pt x="16546" y="17385"/>
                      <a:pt x="14724" y="15131"/>
                      <a:pt x="12781" y="12973"/>
                    </a:cubicBezTo>
                    <a:cubicBezTo>
                      <a:pt x="8777" y="8633"/>
                      <a:pt x="4197" y="4820"/>
                      <a:pt x="8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6" name="Google Shape;2436;p57"/>
              <p:cNvSpPr/>
              <p:nvPr/>
            </p:nvSpPr>
            <p:spPr>
              <a:xfrm>
                <a:off x="8054564" y="3005972"/>
                <a:ext cx="130239" cy="175364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11367" extrusionOk="0">
                    <a:moveTo>
                      <a:pt x="5444" y="1"/>
                    </a:moveTo>
                    <a:cubicBezTo>
                      <a:pt x="3430" y="1391"/>
                      <a:pt x="1607" y="3022"/>
                      <a:pt x="1" y="4868"/>
                    </a:cubicBezTo>
                    <a:cubicBezTo>
                      <a:pt x="1343" y="7002"/>
                      <a:pt x="2590" y="9160"/>
                      <a:pt x="3789" y="11366"/>
                    </a:cubicBezTo>
                    <a:cubicBezTo>
                      <a:pt x="5108" y="9088"/>
                      <a:pt x="6355" y="6715"/>
                      <a:pt x="7098" y="4173"/>
                    </a:cubicBezTo>
                    <a:cubicBezTo>
                      <a:pt x="7434" y="3094"/>
                      <a:pt x="7698" y="1943"/>
                      <a:pt x="8441" y="1056"/>
                    </a:cubicBezTo>
                    <a:lnTo>
                      <a:pt x="8441" y="1056"/>
                    </a:lnTo>
                    <a:cubicBezTo>
                      <a:pt x="6379" y="2231"/>
                      <a:pt x="4533" y="3765"/>
                      <a:pt x="3046" y="5612"/>
                    </a:cubicBezTo>
                    <a:cubicBezTo>
                      <a:pt x="3454" y="3597"/>
                      <a:pt x="4269" y="1679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" name="Google Shape;2437;p57"/>
              <p:cNvSpPr/>
              <p:nvPr/>
            </p:nvSpPr>
            <p:spPr>
              <a:xfrm>
                <a:off x="8116720" y="3116215"/>
                <a:ext cx="83247" cy="180533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11702" extrusionOk="0">
                    <a:moveTo>
                      <a:pt x="3909" y="0"/>
                    </a:moveTo>
                    <a:lnTo>
                      <a:pt x="3909" y="0"/>
                    </a:lnTo>
                    <a:cubicBezTo>
                      <a:pt x="2206" y="1103"/>
                      <a:pt x="1271" y="3069"/>
                      <a:pt x="0" y="4652"/>
                    </a:cubicBezTo>
                    <a:cubicBezTo>
                      <a:pt x="719" y="6019"/>
                      <a:pt x="1439" y="7410"/>
                      <a:pt x="2134" y="8800"/>
                    </a:cubicBezTo>
                    <a:cubicBezTo>
                      <a:pt x="2590" y="9831"/>
                      <a:pt x="3141" y="10791"/>
                      <a:pt x="3789" y="11702"/>
                    </a:cubicBezTo>
                    <a:cubicBezTo>
                      <a:pt x="3813" y="11510"/>
                      <a:pt x="3861" y="11342"/>
                      <a:pt x="3885" y="11150"/>
                    </a:cubicBezTo>
                    <a:cubicBezTo>
                      <a:pt x="4196" y="9592"/>
                      <a:pt x="4700" y="8081"/>
                      <a:pt x="5395" y="6642"/>
                    </a:cubicBezTo>
                    <a:lnTo>
                      <a:pt x="5395" y="6642"/>
                    </a:lnTo>
                    <a:cubicBezTo>
                      <a:pt x="4940" y="7122"/>
                      <a:pt x="4580" y="7697"/>
                      <a:pt x="4316" y="8297"/>
                    </a:cubicBezTo>
                    <a:cubicBezTo>
                      <a:pt x="3261" y="6163"/>
                      <a:pt x="3357" y="3645"/>
                      <a:pt x="4508" y="1559"/>
                    </a:cubicBezTo>
                    <a:lnTo>
                      <a:pt x="4508" y="1559"/>
                    </a:lnTo>
                    <a:lnTo>
                      <a:pt x="1655" y="4892"/>
                    </a:lnTo>
                    <a:cubicBezTo>
                      <a:pt x="2158" y="3141"/>
                      <a:pt x="2925" y="1511"/>
                      <a:pt x="39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8" name="Google Shape;2438;p57"/>
              <p:cNvSpPr/>
              <p:nvPr/>
            </p:nvSpPr>
            <p:spPr>
              <a:xfrm>
                <a:off x="8141866" y="2882415"/>
                <a:ext cx="91022" cy="436907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28320" extrusionOk="0">
                    <a:moveTo>
                      <a:pt x="73" y="1"/>
                    </a:moveTo>
                    <a:cubicBezTo>
                      <a:pt x="1" y="1272"/>
                      <a:pt x="144" y="2566"/>
                      <a:pt x="456" y="3789"/>
                    </a:cubicBezTo>
                    <a:cubicBezTo>
                      <a:pt x="648" y="4413"/>
                      <a:pt x="936" y="5012"/>
                      <a:pt x="1319" y="5540"/>
                    </a:cubicBezTo>
                    <a:cubicBezTo>
                      <a:pt x="1703" y="6043"/>
                      <a:pt x="2135" y="6523"/>
                      <a:pt x="2614" y="6978"/>
                    </a:cubicBezTo>
                    <a:cubicBezTo>
                      <a:pt x="3525" y="7842"/>
                      <a:pt x="4533" y="8681"/>
                      <a:pt x="5036" y="9832"/>
                    </a:cubicBezTo>
                    <a:cubicBezTo>
                      <a:pt x="5276" y="10407"/>
                      <a:pt x="5420" y="11007"/>
                      <a:pt x="5468" y="11630"/>
                    </a:cubicBezTo>
                    <a:cubicBezTo>
                      <a:pt x="5492" y="12254"/>
                      <a:pt x="5396" y="12877"/>
                      <a:pt x="5204" y="13477"/>
                    </a:cubicBezTo>
                    <a:cubicBezTo>
                      <a:pt x="5012" y="14076"/>
                      <a:pt x="4844" y="14724"/>
                      <a:pt x="4748" y="15347"/>
                    </a:cubicBezTo>
                    <a:cubicBezTo>
                      <a:pt x="4700" y="16018"/>
                      <a:pt x="4796" y="16690"/>
                      <a:pt x="5060" y="17289"/>
                    </a:cubicBezTo>
                    <a:cubicBezTo>
                      <a:pt x="5276" y="17889"/>
                      <a:pt x="5444" y="18488"/>
                      <a:pt x="5564" y="19112"/>
                    </a:cubicBezTo>
                    <a:cubicBezTo>
                      <a:pt x="5636" y="19735"/>
                      <a:pt x="5636" y="20359"/>
                      <a:pt x="5564" y="20982"/>
                    </a:cubicBezTo>
                    <a:cubicBezTo>
                      <a:pt x="5396" y="22253"/>
                      <a:pt x="4772" y="23380"/>
                      <a:pt x="4317" y="24579"/>
                    </a:cubicBezTo>
                    <a:cubicBezTo>
                      <a:pt x="4053" y="25154"/>
                      <a:pt x="3909" y="25802"/>
                      <a:pt x="3813" y="26425"/>
                    </a:cubicBezTo>
                    <a:cubicBezTo>
                      <a:pt x="3741" y="27073"/>
                      <a:pt x="3837" y="27720"/>
                      <a:pt x="4077" y="28320"/>
                    </a:cubicBezTo>
                    <a:cubicBezTo>
                      <a:pt x="3861" y="27720"/>
                      <a:pt x="3789" y="27073"/>
                      <a:pt x="3909" y="26449"/>
                    </a:cubicBezTo>
                    <a:cubicBezTo>
                      <a:pt x="4005" y="25826"/>
                      <a:pt x="4197" y="25202"/>
                      <a:pt x="4461" y="24627"/>
                    </a:cubicBezTo>
                    <a:cubicBezTo>
                      <a:pt x="4940" y="23476"/>
                      <a:pt x="5612" y="22325"/>
                      <a:pt x="5803" y="21030"/>
                    </a:cubicBezTo>
                    <a:cubicBezTo>
                      <a:pt x="5899" y="20383"/>
                      <a:pt x="5899" y="19735"/>
                      <a:pt x="5827" y="19088"/>
                    </a:cubicBezTo>
                    <a:cubicBezTo>
                      <a:pt x="5708" y="18440"/>
                      <a:pt x="5540" y="17817"/>
                      <a:pt x="5324" y="17217"/>
                    </a:cubicBezTo>
                    <a:cubicBezTo>
                      <a:pt x="5084" y="16642"/>
                      <a:pt x="4988" y="16018"/>
                      <a:pt x="5036" y="15395"/>
                    </a:cubicBezTo>
                    <a:cubicBezTo>
                      <a:pt x="5156" y="14772"/>
                      <a:pt x="5300" y="14172"/>
                      <a:pt x="5516" y="13573"/>
                    </a:cubicBezTo>
                    <a:cubicBezTo>
                      <a:pt x="5708" y="12949"/>
                      <a:pt x="5803" y="12278"/>
                      <a:pt x="5755" y="11630"/>
                    </a:cubicBezTo>
                    <a:cubicBezTo>
                      <a:pt x="5732" y="10959"/>
                      <a:pt x="5564" y="10335"/>
                      <a:pt x="5276" y="9736"/>
                    </a:cubicBezTo>
                    <a:cubicBezTo>
                      <a:pt x="5012" y="9137"/>
                      <a:pt x="4628" y="8609"/>
                      <a:pt x="4173" y="8129"/>
                    </a:cubicBezTo>
                    <a:cubicBezTo>
                      <a:pt x="3717" y="7650"/>
                      <a:pt x="3238" y="7242"/>
                      <a:pt x="2782" y="6811"/>
                    </a:cubicBezTo>
                    <a:cubicBezTo>
                      <a:pt x="2303" y="6403"/>
                      <a:pt x="1847" y="5947"/>
                      <a:pt x="1463" y="5444"/>
                    </a:cubicBezTo>
                    <a:cubicBezTo>
                      <a:pt x="1104" y="4940"/>
                      <a:pt x="792" y="4365"/>
                      <a:pt x="600" y="3765"/>
                    </a:cubicBezTo>
                    <a:cubicBezTo>
                      <a:pt x="240" y="2542"/>
                      <a:pt x="73" y="1272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9" name="Google Shape;2439;p57"/>
              <p:cNvSpPr/>
              <p:nvPr/>
            </p:nvSpPr>
            <p:spPr>
              <a:xfrm>
                <a:off x="8168509" y="2876137"/>
                <a:ext cx="415447" cy="523085"/>
              </a:xfrm>
              <a:custGeom>
                <a:avLst/>
                <a:gdLst/>
                <a:ahLst/>
                <a:cxnLst/>
                <a:rect l="l" t="t" r="r" b="b"/>
                <a:pathLst>
                  <a:path w="26929" h="33906" extrusionOk="0">
                    <a:moveTo>
                      <a:pt x="0" y="0"/>
                    </a:moveTo>
                    <a:cubicBezTo>
                      <a:pt x="576" y="1750"/>
                      <a:pt x="1679" y="3261"/>
                      <a:pt x="2901" y="4604"/>
                    </a:cubicBezTo>
                    <a:cubicBezTo>
                      <a:pt x="4124" y="5971"/>
                      <a:pt x="5443" y="7242"/>
                      <a:pt x="6594" y="8632"/>
                    </a:cubicBezTo>
                    <a:cubicBezTo>
                      <a:pt x="7194" y="9328"/>
                      <a:pt x="7721" y="10047"/>
                      <a:pt x="8201" y="10814"/>
                    </a:cubicBezTo>
                    <a:cubicBezTo>
                      <a:pt x="8441" y="11198"/>
                      <a:pt x="8704" y="11582"/>
                      <a:pt x="8992" y="11941"/>
                    </a:cubicBezTo>
                    <a:cubicBezTo>
                      <a:pt x="9280" y="12301"/>
                      <a:pt x="9615" y="12637"/>
                      <a:pt x="9975" y="12949"/>
                    </a:cubicBezTo>
                    <a:cubicBezTo>
                      <a:pt x="10695" y="13548"/>
                      <a:pt x="11462" y="14028"/>
                      <a:pt x="12181" y="14555"/>
                    </a:cubicBezTo>
                    <a:cubicBezTo>
                      <a:pt x="12925" y="15059"/>
                      <a:pt x="13596" y="15682"/>
                      <a:pt x="14123" y="16401"/>
                    </a:cubicBezTo>
                    <a:cubicBezTo>
                      <a:pt x="15179" y="17840"/>
                      <a:pt x="15730" y="19663"/>
                      <a:pt x="16977" y="21077"/>
                    </a:cubicBezTo>
                    <a:cubicBezTo>
                      <a:pt x="17576" y="21749"/>
                      <a:pt x="18248" y="22372"/>
                      <a:pt x="18967" y="22948"/>
                    </a:cubicBezTo>
                    <a:cubicBezTo>
                      <a:pt x="19663" y="23523"/>
                      <a:pt x="20334" y="24147"/>
                      <a:pt x="20981" y="24794"/>
                    </a:cubicBezTo>
                    <a:cubicBezTo>
                      <a:pt x="22204" y="26113"/>
                      <a:pt x="23307" y="27576"/>
                      <a:pt x="24242" y="29134"/>
                    </a:cubicBezTo>
                    <a:cubicBezTo>
                      <a:pt x="25202" y="30693"/>
                      <a:pt x="26065" y="32299"/>
                      <a:pt x="26928" y="33906"/>
                    </a:cubicBezTo>
                    <a:cubicBezTo>
                      <a:pt x="26113" y="32275"/>
                      <a:pt x="25298" y="30645"/>
                      <a:pt x="24386" y="29062"/>
                    </a:cubicBezTo>
                    <a:cubicBezTo>
                      <a:pt x="23451" y="27480"/>
                      <a:pt x="22372" y="25993"/>
                      <a:pt x="21149" y="24626"/>
                    </a:cubicBezTo>
                    <a:cubicBezTo>
                      <a:pt x="19926" y="23259"/>
                      <a:pt x="18368" y="22252"/>
                      <a:pt x="17193" y="20885"/>
                    </a:cubicBezTo>
                    <a:cubicBezTo>
                      <a:pt x="15994" y="19519"/>
                      <a:pt x="15466" y="17744"/>
                      <a:pt x="14387" y="16210"/>
                    </a:cubicBezTo>
                    <a:cubicBezTo>
                      <a:pt x="13812" y="15466"/>
                      <a:pt x="13140" y="14819"/>
                      <a:pt x="12373" y="14315"/>
                    </a:cubicBezTo>
                    <a:cubicBezTo>
                      <a:pt x="11630" y="13788"/>
                      <a:pt x="10838" y="13308"/>
                      <a:pt x="10167" y="12733"/>
                    </a:cubicBezTo>
                    <a:cubicBezTo>
                      <a:pt x="9807" y="12445"/>
                      <a:pt x="9496" y="12109"/>
                      <a:pt x="9208" y="11774"/>
                    </a:cubicBezTo>
                    <a:cubicBezTo>
                      <a:pt x="8920" y="11438"/>
                      <a:pt x="8680" y="11054"/>
                      <a:pt x="8417" y="10671"/>
                    </a:cubicBezTo>
                    <a:cubicBezTo>
                      <a:pt x="7937" y="9903"/>
                      <a:pt x="7385" y="9160"/>
                      <a:pt x="6786" y="8464"/>
                    </a:cubicBezTo>
                    <a:cubicBezTo>
                      <a:pt x="5587" y="7074"/>
                      <a:pt x="4244" y="5827"/>
                      <a:pt x="2997" y="4508"/>
                    </a:cubicBezTo>
                    <a:cubicBezTo>
                      <a:pt x="1774" y="3189"/>
                      <a:pt x="647" y="1726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0" name="Google Shape;2440;p57"/>
              <p:cNvSpPr/>
              <p:nvPr/>
            </p:nvSpPr>
            <p:spPr>
              <a:xfrm>
                <a:off x="8277626" y="3045558"/>
                <a:ext cx="276723" cy="367360"/>
              </a:xfrm>
              <a:custGeom>
                <a:avLst/>
                <a:gdLst/>
                <a:ahLst/>
                <a:cxnLst/>
                <a:rect l="l" t="t" r="r" b="b"/>
                <a:pathLst>
                  <a:path w="17937" h="23812" extrusionOk="0">
                    <a:moveTo>
                      <a:pt x="1" y="0"/>
                    </a:moveTo>
                    <a:cubicBezTo>
                      <a:pt x="576" y="1127"/>
                      <a:pt x="1344" y="2158"/>
                      <a:pt x="2255" y="3022"/>
                    </a:cubicBezTo>
                    <a:cubicBezTo>
                      <a:pt x="3166" y="3909"/>
                      <a:pt x="4149" y="4724"/>
                      <a:pt x="5060" y="5587"/>
                    </a:cubicBezTo>
                    <a:cubicBezTo>
                      <a:pt x="5971" y="6451"/>
                      <a:pt x="6763" y="7434"/>
                      <a:pt x="7338" y="8537"/>
                    </a:cubicBezTo>
                    <a:cubicBezTo>
                      <a:pt x="7602" y="9112"/>
                      <a:pt x="7818" y="9712"/>
                      <a:pt x="8106" y="10287"/>
                    </a:cubicBezTo>
                    <a:cubicBezTo>
                      <a:pt x="8417" y="10863"/>
                      <a:pt x="8801" y="11390"/>
                      <a:pt x="9280" y="11822"/>
                    </a:cubicBezTo>
                    <a:cubicBezTo>
                      <a:pt x="10240" y="12709"/>
                      <a:pt x="11367" y="13332"/>
                      <a:pt x="12254" y="14172"/>
                    </a:cubicBezTo>
                    <a:cubicBezTo>
                      <a:pt x="12709" y="14579"/>
                      <a:pt x="13093" y="15083"/>
                      <a:pt x="13357" y="15634"/>
                    </a:cubicBezTo>
                    <a:cubicBezTo>
                      <a:pt x="13621" y="16186"/>
                      <a:pt x="13764" y="16809"/>
                      <a:pt x="14004" y="17409"/>
                    </a:cubicBezTo>
                    <a:cubicBezTo>
                      <a:pt x="14436" y="18656"/>
                      <a:pt x="15323" y="19615"/>
                      <a:pt x="16114" y="20574"/>
                    </a:cubicBezTo>
                    <a:cubicBezTo>
                      <a:pt x="16546" y="21030"/>
                      <a:pt x="16930" y="21533"/>
                      <a:pt x="17265" y="22061"/>
                    </a:cubicBezTo>
                    <a:cubicBezTo>
                      <a:pt x="17601" y="22612"/>
                      <a:pt x="17841" y="23188"/>
                      <a:pt x="17937" y="23811"/>
                    </a:cubicBezTo>
                    <a:cubicBezTo>
                      <a:pt x="17865" y="23188"/>
                      <a:pt x="17673" y="22564"/>
                      <a:pt x="17337" y="22013"/>
                    </a:cubicBezTo>
                    <a:cubicBezTo>
                      <a:pt x="17002" y="21485"/>
                      <a:pt x="16642" y="20958"/>
                      <a:pt x="16234" y="20454"/>
                    </a:cubicBezTo>
                    <a:cubicBezTo>
                      <a:pt x="15443" y="19471"/>
                      <a:pt x="14604" y="18512"/>
                      <a:pt x="14220" y="17313"/>
                    </a:cubicBezTo>
                    <a:cubicBezTo>
                      <a:pt x="14052" y="16713"/>
                      <a:pt x="13860" y="16114"/>
                      <a:pt x="13621" y="15514"/>
                    </a:cubicBezTo>
                    <a:cubicBezTo>
                      <a:pt x="13333" y="14939"/>
                      <a:pt x="12949" y="14411"/>
                      <a:pt x="12470" y="13956"/>
                    </a:cubicBezTo>
                    <a:cubicBezTo>
                      <a:pt x="11534" y="13093"/>
                      <a:pt x="10407" y="12445"/>
                      <a:pt x="9520" y="11582"/>
                    </a:cubicBezTo>
                    <a:cubicBezTo>
                      <a:pt x="9041" y="11174"/>
                      <a:pt x="8657" y="10695"/>
                      <a:pt x="8393" y="10143"/>
                    </a:cubicBezTo>
                    <a:cubicBezTo>
                      <a:pt x="8106" y="9592"/>
                      <a:pt x="7890" y="8992"/>
                      <a:pt x="7602" y="8417"/>
                    </a:cubicBezTo>
                    <a:cubicBezTo>
                      <a:pt x="7003" y="7290"/>
                      <a:pt x="6211" y="6259"/>
                      <a:pt x="5228" y="5419"/>
                    </a:cubicBezTo>
                    <a:cubicBezTo>
                      <a:pt x="4293" y="4556"/>
                      <a:pt x="3310" y="3765"/>
                      <a:pt x="2375" y="2926"/>
                    </a:cubicBezTo>
                    <a:cubicBezTo>
                      <a:pt x="1416" y="2086"/>
                      <a:pt x="624" y="1103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" name="Google Shape;2441;p57"/>
              <p:cNvSpPr/>
              <p:nvPr/>
            </p:nvSpPr>
            <p:spPr>
              <a:xfrm>
                <a:off x="8234723" y="3082182"/>
                <a:ext cx="34419" cy="304832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759" extrusionOk="0">
                    <a:moveTo>
                      <a:pt x="552" y="0"/>
                    </a:moveTo>
                    <a:lnTo>
                      <a:pt x="552" y="0"/>
                    </a:lnTo>
                    <a:cubicBezTo>
                      <a:pt x="264" y="791"/>
                      <a:pt x="72" y="1631"/>
                      <a:pt x="48" y="2494"/>
                    </a:cubicBezTo>
                    <a:cubicBezTo>
                      <a:pt x="0" y="3357"/>
                      <a:pt x="72" y="4220"/>
                      <a:pt x="288" y="5036"/>
                    </a:cubicBezTo>
                    <a:cubicBezTo>
                      <a:pt x="528" y="5851"/>
                      <a:pt x="816" y="6666"/>
                      <a:pt x="1151" y="7434"/>
                    </a:cubicBezTo>
                    <a:cubicBezTo>
                      <a:pt x="1487" y="8201"/>
                      <a:pt x="1703" y="9016"/>
                      <a:pt x="1799" y="9831"/>
                    </a:cubicBezTo>
                    <a:cubicBezTo>
                      <a:pt x="1919" y="10671"/>
                      <a:pt x="1895" y="11510"/>
                      <a:pt x="1751" y="12325"/>
                    </a:cubicBezTo>
                    <a:cubicBezTo>
                      <a:pt x="1607" y="13140"/>
                      <a:pt x="1271" y="13932"/>
                      <a:pt x="1151" y="14795"/>
                    </a:cubicBezTo>
                    <a:cubicBezTo>
                      <a:pt x="1079" y="15227"/>
                      <a:pt x="1079" y="15658"/>
                      <a:pt x="1151" y="16090"/>
                    </a:cubicBezTo>
                    <a:cubicBezTo>
                      <a:pt x="1223" y="16521"/>
                      <a:pt x="1343" y="16929"/>
                      <a:pt x="1463" y="17337"/>
                    </a:cubicBezTo>
                    <a:cubicBezTo>
                      <a:pt x="1727" y="18152"/>
                      <a:pt x="1966" y="18943"/>
                      <a:pt x="2230" y="19759"/>
                    </a:cubicBezTo>
                    <a:cubicBezTo>
                      <a:pt x="2062" y="18943"/>
                      <a:pt x="1847" y="18104"/>
                      <a:pt x="1631" y="17289"/>
                    </a:cubicBezTo>
                    <a:cubicBezTo>
                      <a:pt x="1511" y="16881"/>
                      <a:pt x="1439" y="16474"/>
                      <a:pt x="1367" y="16066"/>
                    </a:cubicBezTo>
                    <a:cubicBezTo>
                      <a:pt x="1295" y="15658"/>
                      <a:pt x="1319" y="15227"/>
                      <a:pt x="1415" y="14819"/>
                    </a:cubicBezTo>
                    <a:cubicBezTo>
                      <a:pt x="1559" y="14028"/>
                      <a:pt x="1895" y="13212"/>
                      <a:pt x="2038" y="12373"/>
                    </a:cubicBezTo>
                    <a:cubicBezTo>
                      <a:pt x="2206" y="11534"/>
                      <a:pt x="2230" y="10647"/>
                      <a:pt x="2134" y="9807"/>
                    </a:cubicBezTo>
                    <a:cubicBezTo>
                      <a:pt x="2014" y="8944"/>
                      <a:pt x="1775" y="8105"/>
                      <a:pt x="1439" y="7314"/>
                    </a:cubicBezTo>
                    <a:cubicBezTo>
                      <a:pt x="1103" y="6546"/>
                      <a:pt x="792" y="5779"/>
                      <a:pt x="552" y="4964"/>
                    </a:cubicBezTo>
                    <a:cubicBezTo>
                      <a:pt x="312" y="4148"/>
                      <a:pt x="192" y="3333"/>
                      <a:pt x="216" y="2494"/>
                    </a:cubicBezTo>
                    <a:cubicBezTo>
                      <a:pt x="216" y="1631"/>
                      <a:pt x="336" y="791"/>
                      <a:pt x="5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" name="Google Shape;2442;p57"/>
              <p:cNvSpPr/>
              <p:nvPr/>
            </p:nvSpPr>
            <p:spPr>
              <a:xfrm>
                <a:off x="8378243" y="3274914"/>
                <a:ext cx="106187" cy="211233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3692" extrusionOk="0">
                    <a:moveTo>
                      <a:pt x="4605" y="0"/>
                    </a:moveTo>
                    <a:lnTo>
                      <a:pt x="4605" y="0"/>
                    </a:lnTo>
                    <a:cubicBezTo>
                      <a:pt x="4965" y="624"/>
                      <a:pt x="5300" y="1271"/>
                      <a:pt x="5588" y="1918"/>
                    </a:cubicBezTo>
                    <a:cubicBezTo>
                      <a:pt x="5852" y="2566"/>
                      <a:pt x="6092" y="3237"/>
                      <a:pt x="6283" y="3933"/>
                    </a:cubicBezTo>
                    <a:cubicBezTo>
                      <a:pt x="6523" y="4580"/>
                      <a:pt x="6595" y="5275"/>
                      <a:pt x="6547" y="5971"/>
                    </a:cubicBezTo>
                    <a:cubicBezTo>
                      <a:pt x="6427" y="6642"/>
                      <a:pt x="6115" y="7266"/>
                      <a:pt x="5636" y="7769"/>
                    </a:cubicBezTo>
                    <a:cubicBezTo>
                      <a:pt x="5180" y="8297"/>
                      <a:pt x="4653" y="8752"/>
                      <a:pt x="4077" y="9160"/>
                    </a:cubicBezTo>
                    <a:cubicBezTo>
                      <a:pt x="3502" y="9568"/>
                      <a:pt x="2902" y="9927"/>
                      <a:pt x="2255" y="10239"/>
                    </a:cubicBezTo>
                    <a:cubicBezTo>
                      <a:pt x="1919" y="10383"/>
                      <a:pt x="1608" y="10575"/>
                      <a:pt x="1320" y="10790"/>
                    </a:cubicBezTo>
                    <a:cubicBezTo>
                      <a:pt x="1032" y="11006"/>
                      <a:pt x="792" y="11294"/>
                      <a:pt x="600" y="11630"/>
                    </a:cubicBezTo>
                    <a:cubicBezTo>
                      <a:pt x="289" y="12277"/>
                      <a:pt x="97" y="12973"/>
                      <a:pt x="1" y="13692"/>
                    </a:cubicBezTo>
                    <a:cubicBezTo>
                      <a:pt x="145" y="12997"/>
                      <a:pt x="385" y="12325"/>
                      <a:pt x="720" y="11702"/>
                    </a:cubicBezTo>
                    <a:cubicBezTo>
                      <a:pt x="912" y="11414"/>
                      <a:pt x="1152" y="11150"/>
                      <a:pt x="1416" y="10934"/>
                    </a:cubicBezTo>
                    <a:cubicBezTo>
                      <a:pt x="1727" y="10743"/>
                      <a:pt x="2015" y="10599"/>
                      <a:pt x="2351" y="10455"/>
                    </a:cubicBezTo>
                    <a:cubicBezTo>
                      <a:pt x="2998" y="10167"/>
                      <a:pt x="3646" y="9807"/>
                      <a:pt x="4221" y="9400"/>
                    </a:cubicBezTo>
                    <a:cubicBezTo>
                      <a:pt x="4821" y="8992"/>
                      <a:pt x="5372" y="8513"/>
                      <a:pt x="5876" y="7985"/>
                    </a:cubicBezTo>
                    <a:cubicBezTo>
                      <a:pt x="6379" y="7433"/>
                      <a:pt x="6691" y="6738"/>
                      <a:pt x="6811" y="5995"/>
                    </a:cubicBezTo>
                    <a:cubicBezTo>
                      <a:pt x="6883" y="5275"/>
                      <a:pt x="6763" y="4532"/>
                      <a:pt x="6523" y="3837"/>
                    </a:cubicBezTo>
                    <a:cubicBezTo>
                      <a:pt x="6283" y="3165"/>
                      <a:pt x="6020" y="2494"/>
                      <a:pt x="5708" y="1846"/>
                    </a:cubicBezTo>
                    <a:cubicBezTo>
                      <a:pt x="5372" y="1199"/>
                      <a:pt x="5012" y="600"/>
                      <a:pt x="4605" y="0"/>
                    </a:cubicBezTo>
                    <a:close/>
                  </a:path>
                </a:pathLst>
              </a:custGeom>
              <a:solidFill>
                <a:srgbClr val="FFF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" name="Google Shape;2443;p57"/>
              <p:cNvSpPr/>
              <p:nvPr/>
            </p:nvSpPr>
            <p:spPr>
              <a:xfrm>
                <a:off x="8346062" y="3325222"/>
                <a:ext cx="99908" cy="147981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9592" extrusionOk="0">
                    <a:moveTo>
                      <a:pt x="6355" y="0"/>
                    </a:moveTo>
                    <a:lnTo>
                      <a:pt x="6355" y="0"/>
                    </a:lnTo>
                    <a:cubicBezTo>
                      <a:pt x="6475" y="1055"/>
                      <a:pt x="6115" y="2110"/>
                      <a:pt x="5372" y="2878"/>
                    </a:cubicBezTo>
                    <a:cubicBezTo>
                      <a:pt x="5036" y="3261"/>
                      <a:pt x="4605" y="3549"/>
                      <a:pt x="4125" y="3741"/>
                    </a:cubicBezTo>
                    <a:cubicBezTo>
                      <a:pt x="3622" y="3909"/>
                      <a:pt x="3118" y="4029"/>
                      <a:pt x="2591" y="4101"/>
                    </a:cubicBezTo>
                    <a:cubicBezTo>
                      <a:pt x="2303" y="4148"/>
                      <a:pt x="2039" y="4268"/>
                      <a:pt x="1823" y="4436"/>
                    </a:cubicBezTo>
                    <a:cubicBezTo>
                      <a:pt x="1583" y="4604"/>
                      <a:pt x="1392" y="4868"/>
                      <a:pt x="1296" y="5132"/>
                    </a:cubicBezTo>
                    <a:cubicBezTo>
                      <a:pt x="1128" y="5659"/>
                      <a:pt x="1056" y="6211"/>
                      <a:pt x="1080" y="6738"/>
                    </a:cubicBezTo>
                    <a:cubicBezTo>
                      <a:pt x="1032" y="7266"/>
                      <a:pt x="936" y="7793"/>
                      <a:pt x="552" y="8153"/>
                    </a:cubicBezTo>
                    <a:cubicBezTo>
                      <a:pt x="337" y="8321"/>
                      <a:pt x="169" y="8537"/>
                      <a:pt x="73" y="8800"/>
                    </a:cubicBezTo>
                    <a:cubicBezTo>
                      <a:pt x="1" y="9064"/>
                      <a:pt x="25" y="9352"/>
                      <a:pt x="169" y="9592"/>
                    </a:cubicBezTo>
                    <a:cubicBezTo>
                      <a:pt x="73" y="9352"/>
                      <a:pt x="73" y="9064"/>
                      <a:pt x="169" y="8824"/>
                    </a:cubicBezTo>
                    <a:cubicBezTo>
                      <a:pt x="289" y="8585"/>
                      <a:pt x="456" y="8393"/>
                      <a:pt x="672" y="8249"/>
                    </a:cubicBezTo>
                    <a:cubicBezTo>
                      <a:pt x="888" y="8081"/>
                      <a:pt x="1056" y="7841"/>
                      <a:pt x="1152" y="7577"/>
                    </a:cubicBezTo>
                    <a:cubicBezTo>
                      <a:pt x="1248" y="7314"/>
                      <a:pt x="1296" y="7050"/>
                      <a:pt x="1320" y="6786"/>
                    </a:cubicBezTo>
                    <a:cubicBezTo>
                      <a:pt x="1344" y="6259"/>
                      <a:pt x="1440" y="5731"/>
                      <a:pt x="1583" y="5252"/>
                    </a:cubicBezTo>
                    <a:cubicBezTo>
                      <a:pt x="1655" y="5012"/>
                      <a:pt x="1823" y="4820"/>
                      <a:pt x="2015" y="4676"/>
                    </a:cubicBezTo>
                    <a:cubicBezTo>
                      <a:pt x="2207" y="4556"/>
                      <a:pt x="2447" y="4460"/>
                      <a:pt x="2686" y="4412"/>
                    </a:cubicBezTo>
                    <a:cubicBezTo>
                      <a:pt x="3166" y="4268"/>
                      <a:pt x="3741" y="4244"/>
                      <a:pt x="4245" y="4029"/>
                    </a:cubicBezTo>
                    <a:cubicBezTo>
                      <a:pt x="4773" y="3813"/>
                      <a:pt x="5228" y="3477"/>
                      <a:pt x="5564" y="3045"/>
                    </a:cubicBezTo>
                    <a:cubicBezTo>
                      <a:pt x="5924" y="2614"/>
                      <a:pt x="6187" y="2134"/>
                      <a:pt x="6331" y="1607"/>
                    </a:cubicBezTo>
                    <a:cubicBezTo>
                      <a:pt x="6475" y="1079"/>
                      <a:pt x="6475" y="528"/>
                      <a:pt x="6355" y="0"/>
                    </a:cubicBezTo>
                    <a:close/>
                  </a:path>
                </a:pathLst>
              </a:custGeom>
              <a:solidFill>
                <a:srgbClr val="FFF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44" name="Google Shape;2444;p57"/>
            <p:cNvGrpSpPr/>
            <p:nvPr/>
          </p:nvGrpSpPr>
          <p:grpSpPr>
            <a:xfrm rot="-1588061">
              <a:off x="8550421" y="4453977"/>
              <a:ext cx="344724" cy="323035"/>
              <a:chOff x="8437833" y="4652385"/>
              <a:chExt cx="344718" cy="323030"/>
            </a:xfrm>
          </p:grpSpPr>
          <p:sp>
            <p:nvSpPr>
              <p:cNvPr id="2445" name="Google Shape;2445;p57"/>
              <p:cNvSpPr/>
              <p:nvPr/>
            </p:nvSpPr>
            <p:spPr>
              <a:xfrm>
                <a:off x="8689263" y="4815184"/>
                <a:ext cx="93289" cy="84702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1745" extrusionOk="0">
                    <a:moveTo>
                      <a:pt x="909" y="0"/>
                    </a:moveTo>
                    <a:cubicBezTo>
                      <a:pt x="643" y="0"/>
                      <a:pt x="380" y="104"/>
                      <a:pt x="192" y="311"/>
                    </a:cubicBezTo>
                    <a:cubicBezTo>
                      <a:pt x="120" y="383"/>
                      <a:pt x="48" y="479"/>
                      <a:pt x="24" y="599"/>
                    </a:cubicBezTo>
                    <a:cubicBezTo>
                      <a:pt x="0" y="671"/>
                      <a:pt x="0" y="767"/>
                      <a:pt x="24" y="863"/>
                    </a:cubicBezTo>
                    <a:cubicBezTo>
                      <a:pt x="72" y="1222"/>
                      <a:pt x="288" y="1510"/>
                      <a:pt x="600" y="1678"/>
                    </a:cubicBezTo>
                    <a:cubicBezTo>
                      <a:pt x="712" y="1724"/>
                      <a:pt x="827" y="1745"/>
                      <a:pt x="938" y="1745"/>
                    </a:cubicBezTo>
                    <a:cubicBezTo>
                      <a:pt x="1465" y="1745"/>
                      <a:pt x="1922" y="1269"/>
                      <a:pt x="1823" y="695"/>
                    </a:cubicBezTo>
                    <a:cubicBezTo>
                      <a:pt x="1751" y="359"/>
                      <a:pt x="1463" y="95"/>
                      <a:pt x="1127" y="23"/>
                    </a:cubicBezTo>
                    <a:cubicBezTo>
                      <a:pt x="1055" y="8"/>
                      <a:pt x="982" y="0"/>
                      <a:pt x="9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" name="Google Shape;2446;p57"/>
              <p:cNvSpPr/>
              <p:nvPr/>
            </p:nvSpPr>
            <p:spPr>
              <a:xfrm>
                <a:off x="8523989" y="4845377"/>
                <a:ext cx="116441" cy="130039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2679" extrusionOk="0">
                    <a:moveTo>
                      <a:pt x="1127" y="1"/>
                    </a:moveTo>
                    <a:cubicBezTo>
                      <a:pt x="839" y="1"/>
                      <a:pt x="600" y="97"/>
                      <a:pt x="408" y="312"/>
                    </a:cubicBezTo>
                    <a:cubicBezTo>
                      <a:pt x="312" y="432"/>
                      <a:pt x="240" y="552"/>
                      <a:pt x="216" y="696"/>
                    </a:cubicBezTo>
                    <a:cubicBezTo>
                      <a:pt x="0" y="1415"/>
                      <a:pt x="312" y="2183"/>
                      <a:pt x="935" y="2566"/>
                    </a:cubicBezTo>
                    <a:cubicBezTo>
                      <a:pt x="1068" y="2644"/>
                      <a:pt x="1198" y="2678"/>
                      <a:pt x="1323" y="2678"/>
                    </a:cubicBezTo>
                    <a:cubicBezTo>
                      <a:pt x="1856" y="2678"/>
                      <a:pt x="2292" y="2060"/>
                      <a:pt x="2350" y="1535"/>
                    </a:cubicBezTo>
                    <a:cubicBezTo>
                      <a:pt x="2398" y="1080"/>
                      <a:pt x="2206" y="600"/>
                      <a:pt x="1847" y="312"/>
                    </a:cubicBezTo>
                    <a:cubicBezTo>
                      <a:pt x="1655" y="121"/>
                      <a:pt x="1391" y="25"/>
                      <a:pt x="1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7" name="Google Shape;2447;p57"/>
              <p:cNvSpPr/>
              <p:nvPr/>
            </p:nvSpPr>
            <p:spPr>
              <a:xfrm>
                <a:off x="8437833" y="4788538"/>
                <a:ext cx="88532" cy="85916"/>
              </a:xfrm>
              <a:custGeom>
                <a:avLst/>
                <a:gdLst/>
                <a:ahLst/>
                <a:cxnLst/>
                <a:rect l="l" t="t" r="r" b="b"/>
                <a:pathLst>
                  <a:path w="1824" h="1770" extrusionOk="0">
                    <a:moveTo>
                      <a:pt x="878" y="0"/>
                    </a:moveTo>
                    <a:cubicBezTo>
                      <a:pt x="689" y="0"/>
                      <a:pt x="501" y="55"/>
                      <a:pt x="336" y="165"/>
                    </a:cubicBezTo>
                    <a:cubicBezTo>
                      <a:pt x="241" y="213"/>
                      <a:pt x="145" y="308"/>
                      <a:pt x="97" y="404"/>
                    </a:cubicBezTo>
                    <a:cubicBezTo>
                      <a:pt x="49" y="476"/>
                      <a:pt x="49" y="572"/>
                      <a:pt x="25" y="668"/>
                    </a:cubicBezTo>
                    <a:cubicBezTo>
                      <a:pt x="1" y="1004"/>
                      <a:pt x="145" y="1364"/>
                      <a:pt x="408" y="1603"/>
                    </a:cubicBezTo>
                    <a:cubicBezTo>
                      <a:pt x="570" y="1718"/>
                      <a:pt x="748" y="1770"/>
                      <a:pt x="922" y="1770"/>
                    </a:cubicBezTo>
                    <a:cubicBezTo>
                      <a:pt x="1369" y="1770"/>
                      <a:pt x="1789" y="1426"/>
                      <a:pt x="1823" y="908"/>
                    </a:cubicBezTo>
                    <a:cubicBezTo>
                      <a:pt x="1823" y="572"/>
                      <a:pt x="1631" y="237"/>
                      <a:pt x="1296" y="93"/>
                    </a:cubicBezTo>
                    <a:cubicBezTo>
                      <a:pt x="1162" y="31"/>
                      <a:pt x="1020" y="0"/>
                      <a:pt x="8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8" name="Google Shape;2448;p57"/>
              <p:cNvSpPr/>
              <p:nvPr/>
            </p:nvSpPr>
            <p:spPr>
              <a:xfrm>
                <a:off x="8513845" y="4738979"/>
                <a:ext cx="122897" cy="6844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410" extrusionOk="0">
                    <a:moveTo>
                      <a:pt x="931" y="1"/>
                    </a:moveTo>
                    <a:cubicBezTo>
                      <a:pt x="890" y="1"/>
                      <a:pt x="849" y="4"/>
                      <a:pt x="809" y="11"/>
                    </a:cubicBezTo>
                    <a:cubicBezTo>
                      <a:pt x="737" y="11"/>
                      <a:pt x="641" y="59"/>
                      <a:pt x="569" y="107"/>
                    </a:cubicBezTo>
                    <a:cubicBezTo>
                      <a:pt x="1" y="527"/>
                      <a:pt x="780" y="1409"/>
                      <a:pt x="1401" y="1409"/>
                    </a:cubicBezTo>
                    <a:cubicBezTo>
                      <a:pt x="1487" y="1409"/>
                      <a:pt x="1571" y="1392"/>
                      <a:pt x="1648" y="1353"/>
                    </a:cubicBezTo>
                    <a:cubicBezTo>
                      <a:pt x="2531" y="923"/>
                      <a:pt x="1639" y="1"/>
                      <a:pt x="9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9" name="Google Shape;2449;p57"/>
              <p:cNvSpPr/>
              <p:nvPr/>
            </p:nvSpPr>
            <p:spPr>
              <a:xfrm>
                <a:off x="8615921" y="4788585"/>
                <a:ext cx="80961" cy="6567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353" extrusionOk="0">
                    <a:moveTo>
                      <a:pt x="726" y="0"/>
                    </a:moveTo>
                    <a:cubicBezTo>
                      <a:pt x="671" y="0"/>
                      <a:pt x="613" y="7"/>
                      <a:pt x="552" y="20"/>
                    </a:cubicBezTo>
                    <a:cubicBezTo>
                      <a:pt x="216" y="140"/>
                      <a:pt x="0" y="499"/>
                      <a:pt x="96" y="859"/>
                    </a:cubicBezTo>
                    <a:cubicBezTo>
                      <a:pt x="159" y="1151"/>
                      <a:pt x="439" y="1352"/>
                      <a:pt x="732" y="1352"/>
                    </a:cubicBezTo>
                    <a:cubicBezTo>
                      <a:pt x="776" y="1352"/>
                      <a:pt x="820" y="1348"/>
                      <a:pt x="864" y="1339"/>
                    </a:cubicBezTo>
                    <a:cubicBezTo>
                      <a:pt x="1668" y="1138"/>
                      <a:pt x="1473" y="0"/>
                      <a:pt x="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0" name="Google Shape;2450;p57"/>
              <p:cNvSpPr/>
              <p:nvPr/>
            </p:nvSpPr>
            <p:spPr>
              <a:xfrm>
                <a:off x="8632231" y="4661510"/>
                <a:ext cx="116441" cy="129990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2678" extrusionOk="0">
                    <a:moveTo>
                      <a:pt x="1103" y="0"/>
                    </a:moveTo>
                    <a:cubicBezTo>
                      <a:pt x="839" y="0"/>
                      <a:pt x="576" y="96"/>
                      <a:pt x="408" y="312"/>
                    </a:cubicBezTo>
                    <a:cubicBezTo>
                      <a:pt x="312" y="408"/>
                      <a:pt x="240" y="552"/>
                      <a:pt x="192" y="695"/>
                    </a:cubicBezTo>
                    <a:cubicBezTo>
                      <a:pt x="0" y="1415"/>
                      <a:pt x="312" y="2158"/>
                      <a:pt x="935" y="2566"/>
                    </a:cubicBezTo>
                    <a:cubicBezTo>
                      <a:pt x="1068" y="2643"/>
                      <a:pt x="1198" y="2678"/>
                      <a:pt x="1323" y="2678"/>
                    </a:cubicBezTo>
                    <a:cubicBezTo>
                      <a:pt x="1856" y="2678"/>
                      <a:pt x="2292" y="2059"/>
                      <a:pt x="2350" y="1535"/>
                    </a:cubicBezTo>
                    <a:cubicBezTo>
                      <a:pt x="2398" y="1055"/>
                      <a:pt x="2206" y="600"/>
                      <a:pt x="1847" y="312"/>
                    </a:cubicBezTo>
                    <a:cubicBezTo>
                      <a:pt x="1631" y="120"/>
                      <a:pt x="1391" y="24"/>
                      <a:pt x="1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1" name="Google Shape;2451;p57"/>
              <p:cNvSpPr/>
              <p:nvPr/>
            </p:nvSpPr>
            <p:spPr>
              <a:xfrm>
                <a:off x="8446328" y="4694226"/>
                <a:ext cx="78873" cy="71694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77" extrusionOk="0">
                    <a:moveTo>
                      <a:pt x="1103" y="1"/>
                    </a:moveTo>
                    <a:cubicBezTo>
                      <a:pt x="623" y="1"/>
                      <a:pt x="0" y="467"/>
                      <a:pt x="66" y="957"/>
                    </a:cubicBezTo>
                    <a:cubicBezTo>
                      <a:pt x="110" y="1331"/>
                      <a:pt x="313" y="1476"/>
                      <a:pt x="558" y="1476"/>
                    </a:cubicBezTo>
                    <a:cubicBezTo>
                      <a:pt x="974" y="1476"/>
                      <a:pt x="1510" y="1058"/>
                      <a:pt x="1600" y="621"/>
                    </a:cubicBezTo>
                    <a:cubicBezTo>
                      <a:pt x="1624" y="525"/>
                      <a:pt x="1624" y="429"/>
                      <a:pt x="1600" y="357"/>
                    </a:cubicBezTo>
                    <a:cubicBezTo>
                      <a:pt x="1523" y="104"/>
                      <a:pt x="1329" y="1"/>
                      <a:pt x="11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2" name="Google Shape;2452;p57"/>
              <p:cNvSpPr/>
              <p:nvPr/>
            </p:nvSpPr>
            <p:spPr>
              <a:xfrm>
                <a:off x="8557725" y="4652385"/>
                <a:ext cx="80961" cy="6567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353" extrusionOk="0">
                    <a:moveTo>
                      <a:pt x="745" y="1"/>
                    </a:moveTo>
                    <a:cubicBezTo>
                      <a:pt x="692" y="1"/>
                      <a:pt x="635" y="7"/>
                      <a:pt x="576" y="20"/>
                    </a:cubicBezTo>
                    <a:cubicBezTo>
                      <a:pt x="216" y="140"/>
                      <a:pt x="1" y="500"/>
                      <a:pt x="96" y="836"/>
                    </a:cubicBezTo>
                    <a:cubicBezTo>
                      <a:pt x="159" y="1149"/>
                      <a:pt x="440" y="1353"/>
                      <a:pt x="749" y="1353"/>
                    </a:cubicBezTo>
                    <a:cubicBezTo>
                      <a:pt x="795" y="1353"/>
                      <a:pt x="841" y="1348"/>
                      <a:pt x="888" y="1339"/>
                    </a:cubicBezTo>
                    <a:lnTo>
                      <a:pt x="864" y="1339"/>
                    </a:lnTo>
                    <a:cubicBezTo>
                      <a:pt x="1668" y="1138"/>
                      <a:pt x="1473" y="1"/>
                      <a:pt x="7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3" name="Google Shape;2453;p57"/>
            <p:cNvGrpSpPr/>
            <p:nvPr/>
          </p:nvGrpSpPr>
          <p:grpSpPr>
            <a:xfrm>
              <a:off x="7010400" y="3213500"/>
              <a:ext cx="346851" cy="339275"/>
              <a:chOff x="7010400" y="3213500"/>
              <a:chExt cx="346851" cy="339275"/>
            </a:xfrm>
          </p:grpSpPr>
          <p:sp>
            <p:nvSpPr>
              <p:cNvPr id="2454" name="Google Shape;2454;p57"/>
              <p:cNvSpPr/>
              <p:nvPr/>
            </p:nvSpPr>
            <p:spPr>
              <a:xfrm>
                <a:off x="7202346" y="3461470"/>
                <a:ext cx="94014" cy="91305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654" extrusionOk="0">
                    <a:moveTo>
                      <a:pt x="736" y="0"/>
                    </a:moveTo>
                    <a:cubicBezTo>
                      <a:pt x="691" y="0"/>
                      <a:pt x="645" y="4"/>
                      <a:pt x="600" y="11"/>
                    </a:cubicBezTo>
                    <a:cubicBezTo>
                      <a:pt x="504" y="35"/>
                      <a:pt x="408" y="58"/>
                      <a:pt x="336" y="130"/>
                    </a:cubicBezTo>
                    <a:cubicBezTo>
                      <a:pt x="264" y="178"/>
                      <a:pt x="216" y="250"/>
                      <a:pt x="168" y="322"/>
                    </a:cubicBezTo>
                    <a:cubicBezTo>
                      <a:pt x="0" y="610"/>
                      <a:pt x="0" y="946"/>
                      <a:pt x="120" y="1233"/>
                    </a:cubicBezTo>
                    <a:cubicBezTo>
                      <a:pt x="285" y="1515"/>
                      <a:pt x="564" y="1653"/>
                      <a:pt x="840" y="1653"/>
                    </a:cubicBezTo>
                    <a:cubicBezTo>
                      <a:pt x="1128" y="1653"/>
                      <a:pt x="1412" y="1503"/>
                      <a:pt x="1559" y="1209"/>
                    </a:cubicBezTo>
                    <a:cubicBezTo>
                      <a:pt x="1703" y="898"/>
                      <a:pt x="1655" y="562"/>
                      <a:pt x="1439" y="322"/>
                    </a:cubicBezTo>
                    <a:cubicBezTo>
                      <a:pt x="1255" y="117"/>
                      <a:pt x="1001" y="0"/>
                      <a:pt x="7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5" name="Google Shape;2455;p57"/>
              <p:cNvSpPr/>
              <p:nvPr/>
            </p:nvSpPr>
            <p:spPr>
              <a:xfrm>
                <a:off x="7027624" y="3388382"/>
                <a:ext cx="124487" cy="131548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383" extrusionOk="0">
                    <a:moveTo>
                      <a:pt x="1256" y="1"/>
                    </a:moveTo>
                    <a:cubicBezTo>
                      <a:pt x="1204" y="1"/>
                      <a:pt x="1153" y="6"/>
                      <a:pt x="1103" y="16"/>
                    </a:cubicBezTo>
                    <a:cubicBezTo>
                      <a:pt x="983" y="40"/>
                      <a:pt x="864" y="112"/>
                      <a:pt x="744" y="184"/>
                    </a:cubicBezTo>
                    <a:cubicBezTo>
                      <a:pt x="192" y="591"/>
                      <a:pt x="0" y="1311"/>
                      <a:pt x="240" y="1934"/>
                    </a:cubicBezTo>
                    <a:cubicBezTo>
                      <a:pt x="373" y="2256"/>
                      <a:pt x="641" y="2383"/>
                      <a:pt x="930" y="2383"/>
                    </a:cubicBezTo>
                    <a:cubicBezTo>
                      <a:pt x="1264" y="2383"/>
                      <a:pt x="1628" y="2213"/>
                      <a:pt x="1847" y="1982"/>
                    </a:cubicBezTo>
                    <a:cubicBezTo>
                      <a:pt x="2134" y="1670"/>
                      <a:pt x="2254" y="1239"/>
                      <a:pt x="2158" y="807"/>
                    </a:cubicBezTo>
                    <a:cubicBezTo>
                      <a:pt x="2110" y="567"/>
                      <a:pt x="1991" y="351"/>
                      <a:pt x="1799" y="184"/>
                    </a:cubicBezTo>
                    <a:cubicBezTo>
                      <a:pt x="1647" y="70"/>
                      <a:pt x="1450" y="1"/>
                      <a:pt x="12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" name="Google Shape;2456;p57"/>
              <p:cNvSpPr/>
              <p:nvPr/>
            </p:nvSpPr>
            <p:spPr>
              <a:xfrm>
                <a:off x="7010400" y="3278032"/>
                <a:ext cx="95394" cy="93623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696" extrusionOk="0">
                    <a:moveTo>
                      <a:pt x="816" y="0"/>
                    </a:moveTo>
                    <a:cubicBezTo>
                      <a:pt x="720" y="0"/>
                      <a:pt x="624" y="0"/>
                      <a:pt x="528" y="48"/>
                    </a:cubicBezTo>
                    <a:cubicBezTo>
                      <a:pt x="432" y="72"/>
                      <a:pt x="384" y="144"/>
                      <a:pt x="312" y="216"/>
                    </a:cubicBezTo>
                    <a:cubicBezTo>
                      <a:pt x="96" y="432"/>
                      <a:pt x="1" y="768"/>
                      <a:pt x="73" y="1080"/>
                    </a:cubicBezTo>
                    <a:cubicBezTo>
                      <a:pt x="174" y="1471"/>
                      <a:pt x="512" y="1696"/>
                      <a:pt x="859" y="1696"/>
                    </a:cubicBezTo>
                    <a:cubicBezTo>
                      <a:pt x="1086" y="1696"/>
                      <a:pt x="1317" y="1600"/>
                      <a:pt x="1487" y="1391"/>
                    </a:cubicBezTo>
                    <a:cubicBezTo>
                      <a:pt x="1679" y="1127"/>
                      <a:pt x="1727" y="792"/>
                      <a:pt x="1583" y="504"/>
                    </a:cubicBezTo>
                    <a:cubicBezTo>
                      <a:pt x="1415" y="216"/>
                      <a:pt x="1128" y="24"/>
                      <a:pt x="8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" name="Google Shape;2457;p57"/>
              <p:cNvSpPr/>
              <p:nvPr/>
            </p:nvSpPr>
            <p:spPr>
              <a:xfrm>
                <a:off x="7118932" y="3291280"/>
                <a:ext cx="96498" cy="84460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1530" extrusionOk="0">
                    <a:moveTo>
                      <a:pt x="768" y="0"/>
                    </a:moveTo>
                    <a:cubicBezTo>
                      <a:pt x="1" y="0"/>
                      <a:pt x="217" y="1391"/>
                      <a:pt x="864" y="1511"/>
                    </a:cubicBezTo>
                    <a:cubicBezTo>
                      <a:pt x="925" y="1524"/>
                      <a:pt x="982" y="1530"/>
                      <a:pt x="1033" y="1530"/>
                    </a:cubicBezTo>
                    <a:cubicBezTo>
                      <a:pt x="1748" y="1530"/>
                      <a:pt x="1543" y="363"/>
                      <a:pt x="984" y="72"/>
                    </a:cubicBezTo>
                    <a:cubicBezTo>
                      <a:pt x="936" y="24"/>
                      <a:pt x="840" y="0"/>
                      <a:pt x="7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" name="Google Shape;2458;p57"/>
              <p:cNvSpPr/>
              <p:nvPr/>
            </p:nvSpPr>
            <p:spPr>
              <a:xfrm>
                <a:off x="7163979" y="3390866"/>
                <a:ext cx="87500" cy="68009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32" extrusionOk="0">
                    <a:moveTo>
                      <a:pt x="709" y="1"/>
                    </a:moveTo>
                    <a:cubicBezTo>
                      <a:pt x="465" y="1"/>
                      <a:pt x="230" y="141"/>
                      <a:pt x="120" y="378"/>
                    </a:cubicBezTo>
                    <a:cubicBezTo>
                      <a:pt x="0" y="666"/>
                      <a:pt x="120" y="1026"/>
                      <a:pt x="432" y="1170"/>
                    </a:cubicBezTo>
                    <a:cubicBezTo>
                      <a:pt x="526" y="1212"/>
                      <a:pt x="617" y="1231"/>
                      <a:pt x="702" y="1231"/>
                    </a:cubicBezTo>
                    <a:cubicBezTo>
                      <a:pt x="1283" y="1231"/>
                      <a:pt x="1584" y="336"/>
                      <a:pt x="935" y="43"/>
                    </a:cubicBezTo>
                    <a:cubicBezTo>
                      <a:pt x="861" y="14"/>
                      <a:pt x="784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" name="Google Shape;2459;p57"/>
              <p:cNvSpPr/>
              <p:nvPr/>
            </p:nvSpPr>
            <p:spPr>
              <a:xfrm>
                <a:off x="7232764" y="3305026"/>
                <a:ext cx="124487" cy="131548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383" extrusionOk="0">
                    <a:moveTo>
                      <a:pt x="1278" y="0"/>
                    </a:moveTo>
                    <a:cubicBezTo>
                      <a:pt x="1228" y="0"/>
                      <a:pt x="1178" y="5"/>
                      <a:pt x="1128" y="15"/>
                    </a:cubicBezTo>
                    <a:cubicBezTo>
                      <a:pt x="984" y="39"/>
                      <a:pt x="864" y="111"/>
                      <a:pt x="744" y="183"/>
                    </a:cubicBezTo>
                    <a:cubicBezTo>
                      <a:pt x="217" y="591"/>
                      <a:pt x="1" y="1310"/>
                      <a:pt x="241" y="1933"/>
                    </a:cubicBezTo>
                    <a:cubicBezTo>
                      <a:pt x="374" y="2256"/>
                      <a:pt x="642" y="2382"/>
                      <a:pt x="931" y="2382"/>
                    </a:cubicBezTo>
                    <a:cubicBezTo>
                      <a:pt x="1265" y="2382"/>
                      <a:pt x="1629" y="2213"/>
                      <a:pt x="1847" y="1981"/>
                    </a:cubicBezTo>
                    <a:cubicBezTo>
                      <a:pt x="2135" y="1670"/>
                      <a:pt x="2255" y="1238"/>
                      <a:pt x="2183" y="806"/>
                    </a:cubicBezTo>
                    <a:cubicBezTo>
                      <a:pt x="2135" y="567"/>
                      <a:pt x="1991" y="351"/>
                      <a:pt x="1799" y="183"/>
                    </a:cubicBezTo>
                    <a:cubicBezTo>
                      <a:pt x="1648" y="69"/>
                      <a:pt x="1466" y="0"/>
                      <a:pt x="1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" name="Google Shape;2460;p57"/>
              <p:cNvSpPr/>
              <p:nvPr/>
            </p:nvSpPr>
            <p:spPr>
              <a:xfrm>
                <a:off x="7069469" y="3213500"/>
                <a:ext cx="107263" cy="61716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118" extrusionOk="0">
                    <a:moveTo>
                      <a:pt x="982" y="0"/>
                    </a:moveTo>
                    <a:cubicBezTo>
                      <a:pt x="710" y="0"/>
                      <a:pt x="445" y="95"/>
                      <a:pt x="321" y="306"/>
                    </a:cubicBezTo>
                    <a:cubicBezTo>
                      <a:pt x="1" y="835"/>
                      <a:pt x="474" y="1118"/>
                      <a:pt x="973" y="1118"/>
                    </a:cubicBezTo>
                    <a:cubicBezTo>
                      <a:pt x="1220" y="1118"/>
                      <a:pt x="1473" y="1049"/>
                      <a:pt x="1640" y="906"/>
                    </a:cubicBezTo>
                    <a:cubicBezTo>
                      <a:pt x="1688" y="858"/>
                      <a:pt x="1736" y="786"/>
                      <a:pt x="1760" y="738"/>
                    </a:cubicBezTo>
                    <a:cubicBezTo>
                      <a:pt x="1942" y="283"/>
                      <a:pt x="1452" y="0"/>
                      <a:pt x="9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" name="Google Shape;2461;p57"/>
              <p:cNvSpPr/>
              <p:nvPr/>
            </p:nvSpPr>
            <p:spPr>
              <a:xfrm>
                <a:off x="7202346" y="3242040"/>
                <a:ext cx="87500" cy="67237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218" extrusionOk="0">
                    <a:moveTo>
                      <a:pt x="697" y="1"/>
                    </a:moveTo>
                    <a:cubicBezTo>
                      <a:pt x="459" y="1"/>
                      <a:pt x="234" y="149"/>
                      <a:pt x="144" y="365"/>
                    </a:cubicBezTo>
                    <a:cubicBezTo>
                      <a:pt x="0" y="676"/>
                      <a:pt x="144" y="1012"/>
                      <a:pt x="432" y="1156"/>
                    </a:cubicBezTo>
                    <a:cubicBezTo>
                      <a:pt x="527" y="1199"/>
                      <a:pt x="618" y="1218"/>
                      <a:pt x="702" y="1218"/>
                    </a:cubicBezTo>
                    <a:cubicBezTo>
                      <a:pt x="1283" y="1218"/>
                      <a:pt x="1584" y="325"/>
                      <a:pt x="936" y="53"/>
                    </a:cubicBezTo>
                    <a:cubicBezTo>
                      <a:pt x="858" y="17"/>
                      <a:pt x="777" y="1"/>
                      <a:pt x="6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62" name="Google Shape;2462;p57"/>
            <p:cNvGrpSpPr/>
            <p:nvPr/>
          </p:nvGrpSpPr>
          <p:grpSpPr>
            <a:xfrm>
              <a:off x="6839203" y="3668665"/>
              <a:ext cx="1836597" cy="1054673"/>
              <a:chOff x="4755475" y="628600"/>
              <a:chExt cx="1650725" cy="947850"/>
            </a:xfrm>
          </p:grpSpPr>
          <p:sp>
            <p:nvSpPr>
              <p:cNvPr id="2463" name="Google Shape;2463;p57"/>
              <p:cNvSpPr/>
              <p:nvPr/>
            </p:nvSpPr>
            <p:spPr>
              <a:xfrm>
                <a:off x="4794400" y="687525"/>
                <a:ext cx="1611800" cy="794925"/>
              </a:xfrm>
              <a:custGeom>
                <a:avLst/>
                <a:gdLst/>
                <a:ahLst/>
                <a:cxnLst/>
                <a:rect l="l" t="t" r="r" b="b"/>
                <a:pathLst>
                  <a:path w="64472" h="31797" extrusionOk="0">
                    <a:moveTo>
                      <a:pt x="31558" y="0"/>
                    </a:moveTo>
                    <a:cubicBezTo>
                      <a:pt x="16962" y="0"/>
                      <a:pt x="8711" y="6982"/>
                      <a:pt x="8711" y="6982"/>
                    </a:cubicBezTo>
                    <a:cubicBezTo>
                      <a:pt x="0" y="13370"/>
                      <a:pt x="5214" y="21549"/>
                      <a:pt x="5214" y="21549"/>
                    </a:cubicBezTo>
                    <a:cubicBezTo>
                      <a:pt x="9316" y="29222"/>
                      <a:pt x="22636" y="31446"/>
                      <a:pt x="22636" y="31446"/>
                    </a:cubicBezTo>
                    <a:cubicBezTo>
                      <a:pt x="25293" y="31688"/>
                      <a:pt x="27758" y="31796"/>
                      <a:pt x="30041" y="31796"/>
                    </a:cubicBezTo>
                    <a:cubicBezTo>
                      <a:pt x="51012" y="31796"/>
                      <a:pt x="56700" y="22612"/>
                      <a:pt x="56700" y="22612"/>
                    </a:cubicBezTo>
                    <a:cubicBezTo>
                      <a:pt x="64471" y="6673"/>
                      <a:pt x="44604" y="1768"/>
                      <a:pt x="44604" y="1768"/>
                    </a:cubicBezTo>
                    <a:cubicBezTo>
                      <a:pt x="39825" y="500"/>
                      <a:pt x="35464" y="0"/>
                      <a:pt x="315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" name="Google Shape;2464;p57"/>
              <p:cNvSpPr/>
              <p:nvPr/>
            </p:nvSpPr>
            <p:spPr>
              <a:xfrm>
                <a:off x="4919800" y="1181150"/>
                <a:ext cx="1308175" cy="395300"/>
              </a:xfrm>
              <a:custGeom>
                <a:avLst/>
                <a:gdLst/>
                <a:ahLst/>
                <a:cxnLst/>
                <a:rect l="l" t="t" r="r" b="b"/>
                <a:pathLst>
                  <a:path w="52327" h="15812" extrusionOk="0">
                    <a:moveTo>
                      <a:pt x="52326" y="0"/>
                    </a:moveTo>
                    <a:lnTo>
                      <a:pt x="1" y="1446"/>
                    </a:lnTo>
                    <a:cubicBezTo>
                      <a:pt x="1" y="1446"/>
                      <a:pt x="6043" y="11874"/>
                      <a:pt x="19745" y="14988"/>
                    </a:cubicBezTo>
                    <a:cubicBezTo>
                      <a:pt x="19745" y="14988"/>
                      <a:pt x="23428" y="15811"/>
                      <a:pt x="28350" y="15811"/>
                    </a:cubicBezTo>
                    <a:cubicBezTo>
                      <a:pt x="36841" y="15811"/>
                      <a:pt x="49018" y="13360"/>
                      <a:pt x="523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" name="Google Shape;2465;p57"/>
              <p:cNvSpPr/>
              <p:nvPr/>
            </p:nvSpPr>
            <p:spPr>
              <a:xfrm>
                <a:off x="4755475" y="1249500"/>
                <a:ext cx="505975" cy="25910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10364" extrusionOk="0">
                    <a:moveTo>
                      <a:pt x="8061" y="1"/>
                    </a:moveTo>
                    <a:cubicBezTo>
                      <a:pt x="6126" y="1"/>
                      <a:pt x="1727" y="221"/>
                      <a:pt x="594" y="2085"/>
                    </a:cubicBezTo>
                    <a:cubicBezTo>
                      <a:pt x="322" y="2542"/>
                      <a:pt x="1" y="3469"/>
                      <a:pt x="878" y="4643"/>
                    </a:cubicBezTo>
                    <a:cubicBezTo>
                      <a:pt x="3300" y="7892"/>
                      <a:pt x="11924" y="10363"/>
                      <a:pt x="14951" y="10363"/>
                    </a:cubicBezTo>
                    <a:cubicBezTo>
                      <a:pt x="15099" y="10363"/>
                      <a:pt x="15247" y="10351"/>
                      <a:pt x="15396" y="10339"/>
                    </a:cubicBezTo>
                    <a:cubicBezTo>
                      <a:pt x="17904" y="10042"/>
                      <a:pt x="20004" y="7608"/>
                      <a:pt x="20239" y="7324"/>
                    </a:cubicBezTo>
                    <a:lnTo>
                      <a:pt x="18633" y="5989"/>
                    </a:lnTo>
                    <a:cubicBezTo>
                      <a:pt x="18151" y="6570"/>
                      <a:pt x="16569" y="8102"/>
                      <a:pt x="15148" y="8263"/>
                    </a:cubicBezTo>
                    <a:cubicBezTo>
                      <a:pt x="15060" y="8273"/>
                      <a:pt x="14959" y="8279"/>
                      <a:pt x="14845" y="8279"/>
                    </a:cubicBezTo>
                    <a:cubicBezTo>
                      <a:pt x="12430" y="8279"/>
                      <a:pt x="4457" y="5956"/>
                      <a:pt x="2546" y="3407"/>
                    </a:cubicBezTo>
                    <a:cubicBezTo>
                      <a:pt x="2484" y="3333"/>
                      <a:pt x="2435" y="3247"/>
                      <a:pt x="2398" y="3160"/>
                    </a:cubicBezTo>
                    <a:cubicBezTo>
                      <a:pt x="2872" y="2475"/>
                      <a:pt x="6178" y="2060"/>
                      <a:pt x="7906" y="2060"/>
                    </a:cubicBezTo>
                    <a:cubicBezTo>
                      <a:pt x="8204" y="2060"/>
                      <a:pt x="8455" y="2072"/>
                      <a:pt x="8637" y="2097"/>
                    </a:cubicBezTo>
                    <a:cubicBezTo>
                      <a:pt x="8254" y="2011"/>
                      <a:pt x="7945" y="1714"/>
                      <a:pt x="7846" y="1319"/>
                    </a:cubicBezTo>
                    <a:lnTo>
                      <a:pt x="8860" y="1084"/>
                    </a:lnTo>
                    <a:lnTo>
                      <a:pt x="8266" y="219"/>
                    </a:lnTo>
                    <a:lnTo>
                      <a:pt x="9465" y="1937"/>
                    </a:lnTo>
                    <a:lnTo>
                      <a:pt x="10046" y="1529"/>
                    </a:lnTo>
                    <a:lnTo>
                      <a:pt x="9885" y="837"/>
                    </a:lnTo>
                    <a:cubicBezTo>
                      <a:pt x="9786" y="405"/>
                      <a:pt x="9428" y="71"/>
                      <a:pt x="8983" y="22"/>
                    </a:cubicBezTo>
                    <a:cubicBezTo>
                      <a:pt x="8967" y="19"/>
                      <a:pt x="8615" y="1"/>
                      <a:pt x="806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6" name="Google Shape;2466;p57"/>
              <p:cNvSpPr/>
              <p:nvPr/>
            </p:nvSpPr>
            <p:spPr>
              <a:xfrm>
                <a:off x="5869625" y="628600"/>
                <a:ext cx="424125" cy="308850"/>
              </a:xfrm>
              <a:custGeom>
                <a:avLst/>
                <a:gdLst/>
                <a:ahLst/>
                <a:cxnLst/>
                <a:rect l="l" t="t" r="r" b="b"/>
                <a:pathLst>
                  <a:path w="16965" h="12354" extrusionOk="0">
                    <a:moveTo>
                      <a:pt x="6368" y="0"/>
                    </a:moveTo>
                    <a:cubicBezTo>
                      <a:pt x="2204" y="0"/>
                      <a:pt x="91" y="5311"/>
                      <a:pt x="1" y="5558"/>
                    </a:cubicBezTo>
                    <a:lnTo>
                      <a:pt x="1953" y="6312"/>
                    </a:lnTo>
                    <a:cubicBezTo>
                      <a:pt x="1964" y="6266"/>
                      <a:pt x="3631" y="2108"/>
                      <a:pt x="6418" y="2108"/>
                    </a:cubicBezTo>
                    <a:cubicBezTo>
                      <a:pt x="6648" y="2108"/>
                      <a:pt x="6885" y="2137"/>
                      <a:pt x="7130" y="2198"/>
                    </a:cubicBezTo>
                    <a:cubicBezTo>
                      <a:pt x="10441" y="3013"/>
                      <a:pt x="14247" y="5361"/>
                      <a:pt x="14679" y="6843"/>
                    </a:cubicBezTo>
                    <a:cubicBezTo>
                      <a:pt x="14753" y="7029"/>
                      <a:pt x="14692" y="7251"/>
                      <a:pt x="14531" y="7375"/>
                    </a:cubicBezTo>
                    <a:cubicBezTo>
                      <a:pt x="13271" y="8647"/>
                      <a:pt x="11788" y="9685"/>
                      <a:pt x="10157" y="10414"/>
                    </a:cubicBezTo>
                    <a:lnTo>
                      <a:pt x="10936" y="12354"/>
                    </a:lnTo>
                    <a:cubicBezTo>
                      <a:pt x="12851" y="11514"/>
                      <a:pt x="14580" y="10315"/>
                      <a:pt x="16038" y="8820"/>
                    </a:cubicBezTo>
                    <a:cubicBezTo>
                      <a:pt x="16718" y="8153"/>
                      <a:pt x="16965" y="7177"/>
                      <a:pt x="16681" y="6263"/>
                    </a:cubicBezTo>
                    <a:cubicBezTo>
                      <a:pt x="15902" y="3557"/>
                      <a:pt x="10923" y="987"/>
                      <a:pt x="7637" y="159"/>
                    </a:cubicBezTo>
                    <a:cubicBezTo>
                      <a:pt x="7195" y="50"/>
                      <a:pt x="6772" y="0"/>
                      <a:pt x="63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57"/>
              <p:cNvSpPr/>
              <p:nvPr/>
            </p:nvSpPr>
            <p:spPr>
              <a:xfrm>
                <a:off x="4980650" y="777750"/>
                <a:ext cx="1191725" cy="709975"/>
              </a:xfrm>
              <a:custGeom>
                <a:avLst/>
                <a:gdLst/>
                <a:ahLst/>
                <a:cxnLst/>
                <a:rect l="l" t="t" r="r" b="b"/>
                <a:pathLst>
                  <a:path w="47669" h="28399" extrusionOk="0">
                    <a:moveTo>
                      <a:pt x="20919" y="0"/>
                    </a:moveTo>
                    <a:cubicBezTo>
                      <a:pt x="20802" y="601"/>
                      <a:pt x="20195" y="745"/>
                      <a:pt x="19600" y="745"/>
                    </a:cubicBezTo>
                    <a:cubicBezTo>
                      <a:pt x="19314" y="745"/>
                      <a:pt x="19031" y="712"/>
                      <a:pt x="18806" y="680"/>
                    </a:cubicBezTo>
                    <a:cubicBezTo>
                      <a:pt x="18485" y="618"/>
                      <a:pt x="18163" y="568"/>
                      <a:pt x="17830" y="556"/>
                    </a:cubicBezTo>
                    <a:cubicBezTo>
                      <a:pt x="17771" y="556"/>
                      <a:pt x="17702" y="555"/>
                      <a:pt x="17629" y="555"/>
                    </a:cubicBezTo>
                    <a:cubicBezTo>
                      <a:pt x="17409" y="555"/>
                      <a:pt x="17147" y="568"/>
                      <a:pt x="16990" y="680"/>
                    </a:cubicBezTo>
                    <a:cubicBezTo>
                      <a:pt x="16928" y="717"/>
                      <a:pt x="16953" y="877"/>
                      <a:pt x="16903" y="902"/>
                    </a:cubicBezTo>
                    <a:cubicBezTo>
                      <a:pt x="16523" y="1149"/>
                      <a:pt x="16169" y="1463"/>
                      <a:pt x="15656" y="1463"/>
                    </a:cubicBezTo>
                    <a:cubicBezTo>
                      <a:pt x="15551" y="1463"/>
                      <a:pt x="15441" y="1450"/>
                      <a:pt x="15322" y="1421"/>
                    </a:cubicBezTo>
                    <a:cubicBezTo>
                      <a:pt x="15322" y="1359"/>
                      <a:pt x="15309" y="1273"/>
                      <a:pt x="15309" y="1211"/>
                    </a:cubicBezTo>
                    <a:cubicBezTo>
                      <a:pt x="15215" y="1203"/>
                      <a:pt x="15118" y="1199"/>
                      <a:pt x="15022" y="1199"/>
                    </a:cubicBezTo>
                    <a:cubicBezTo>
                      <a:pt x="14829" y="1199"/>
                      <a:pt x="14634" y="1215"/>
                      <a:pt x="14444" y="1248"/>
                    </a:cubicBezTo>
                    <a:cubicBezTo>
                      <a:pt x="14679" y="1495"/>
                      <a:pt x="14173" y="1866"/>
                      <a:pt x="13938" y="1952"/>
                    </a:cubicBezTo>
                    <a:cubicBezTo>
                      <a:pt x="13839" y="1977"/>
                      <a:pt x="13839" y="2051"/>
                      <a:pt x="13703" y="2076"/>
                    </a:cubicBezTo>
                    <a:cubicBezTo>
                      <a:pt x="13697" y="2078"/>
                      <a:pt x="13690" y="2078"/>
                      <a:pt x="13683" y="2078"/>
                    </a:cubicBezTo>
                    <a:cubicBezTo>
                      <a:pt x="13592" y="2078"/>
                      <a:pt x="13437" y="1940"/>
                      <a:pt x="13345" y="1940"/>
                    </a:cubicBezTo>
                    <a:cubicBezTo>
                      <a:pt x="13036" y="1940"/>
                      <a:pt x="12875" y="2088"/>
                      <a:pt x="12640" y="2125"/>
                    </a:cubicBezTo>
                    <a:cubicBezTo>
                      <a:pt x="12621" y="2127"/>
                      <a:pt x="12601" y="2128"/>
                      <a:pt x="12580" y="2128"/>
                    </a:cubicBezTo>
                    <a:cubicBezTo>
                      <a:pt x="12381" y="2128"/>
                      <a:pt x="12120" y="2048"/>
                      <a:pt x="11925" y="2048"/>
                    </a:cubicBezTo>
                    <a:cubicBezTo>
                      <a:pt x="11879" y="2048"/>
                      <a:pt x="11837" y="2053"/>
                      <a:pt x="11800" y="2064"/>
                    </a:cubicBezTo>
                    <a:cubicBezTo>
                      <a:pt x="11269" y="2199"/>
                      <a:pt x="11207" y="2496"/>
                      <a:pt x="10589" y="2521"/>
                    </a:cubicBezTo>
                    <a:cubicBezTo>
                      <a:pt x="10575" y="2522"/>
                      <a:pt x="10558" y="2522"/>
                      <a:pt x="10540" y="2522"/>
                    </a:cubicBezTo>
                    <a:cubicBezTo>
                      <a:pt x="10416" y="2522"/>
                      <a:pt x="10221" y="2505"/>
                      <a:pt x="10043" y="2505"/>
                    </a:cubicBezTo>
                    <a:cubicBezTo>
                      <a:pt x="9873" y="2505"/>
                      <a:pt x="9719" y="2521"/>
                      <a:pt x="9663" y="2582"/>
                    </a:cubicBezTo>
                    <a:cubicBezTo>
                      <a:pt x="9527" y="2718"/>
                      <a:pt x="9638" y="3101"/>
                      <a:pt x="9626" y="3287"/>
                    </a:cubicBezTo>
                    <a:cubicBezTo>
                      <a:pt x="9576" y="3274"/>
                      <a:pt x="9527" y="3250"/>
                      <a:pt x="9465" y="3237"/>
                    </a:cubicBezTo>
                    <a:cubicBezTo>
                      <a:pt x="9236" y="3540"/>
                      <a:pt x="9099" y="3629"/>
                      <a:pt x="8979" y="3629"/>
                    </a:cubicBezTo>
                    <a:cubicBezTo>
                      <a:pt x="8815" y="3629"/>
                      <a:pt x="8683" y="3462"/>
                      <a:pt x="8390" y="3447"/>
                    </a:cubicBezTo>
                    <a:cubicBezTo>
                      <a:pt x="8254" y="3447"/>
                      <a:pt x="7686" y="3843"/>
                      <a:pt x="7637" y="3954"/>
                    </a:cubicBezTo>
                    <a:cubicBezTo>
                      <a:pt x="7680" y="3946"/>
                      <a:pt x="7725" y="3942"/>
                      <a:pt x="7769" y="3942"/>
                    </a:cubicBezTo>
                    <a:cubicBezTo>
                      <a:pt x="7925" y="3942"/>
                      <a:pt x="8083" y="3991"/>
                      <a:pt x="8217" y="4077"/>
                    </a:cubicBezTo>
                    <a:cubicBezTo>
                      <a:pt x="8002" y="4250"/>
                      <a:pt x="7607" y="4423"/>
                      <a:pt x="7321" y="4423"/>
                    </a:cubicBezTo>
                    <a:cubicBezTo>
                      <a:pt x="7280" y="4423"/>
                      <a:pt x="7240" y="4419"/>
                      <a:pt x="7204" y="4411"/>
                    </a:cubicBezTo>
                    <a:cubicBezTo>
                      <a:pt x="7216" y="4337"/>
                      <a:pt x="7229" y="4275"/>
                      <a:pt x="7253" y="4213"/>
                    </a:cubicBezTo>
                    <a:lnTo>
                      <a:pt x="7253" y="4213"/>
                    </a:lnTo>
                    <a:cubicBezTo>
                      <a:pt x="6932" y="4288"/>
                      <a:pt x="6623" y="4596"/>
                      <a:pt x="6710" y="4979"/>
                    </a:cubicBezTo>
                    <a:cubicBezTo>
                      <a:pt x="6660" y="5016"/>
                      <a:pt x="6487" y="5115"/>
                      <a:pt x="6376" y="5165"/>
                    </a:cubicBezTo>
                    <a:cubicBezTo>
                      <a:pt x="6298" y="5097"/>
                      <a:pt x="6221" y="5061"/>
                      <a:pt x="6153" y="5061"/>
                    </a:cubicBezTo>
                    <a:cubicBezTo>
                      <a:pt x="6048" y="5061"/>
                      <a:pt x="5966" y="5146"/>
                      <a:pt x="5944" y="5325"/>
                    </a:cubicBezTo>
                    <a:cubicBezTo>
                      <a:pt x="6129" y="5449"/>
                      <a:pt x="6043" y="5437"/>
                      <a:pt x="6092" y="5634"/>
                    </a:cubicBezTo>
                    <a:cubicBezTo>
                      <a:pt x="6039" y="5662"/>
                      <a:pt x="5991" y="5673"/>
                      <a:pt x="5948" y="5673"/>
                    </a:cubicBezTo>
                    <a:cubicBezTo>
                      <a:pt x="5765" y="5673"/>
                      <a:pt x="5664" y="5473"/>
                      <a:pt x="5556" y="5473"/>
                    </a:cubicBezTo>
                    <a:cubicBezTo>
                      <a:pt x="5554" y="5473"/>
                      <a:pt x="5551" y="5473"/>
                      <a:pt x="5548" y="5474"/>
                    </a:cubicBezTo>
                    <a:cubicBezTo>
                      <a:pt x="5240" y="5523"/>
                      <a:pt x="4992" y="5708"/>
                      <a:pt x="5314" y="5993"/>
                    </a:cubicBezTo>
                    <a:cubicBezTo>
                      <a:pt x="5215" y="6264"/>
                      <a:pt x="4622" y="6474"/>
                      <a:pt x="4387" y="6697"/>
                    </a:cubicBezTo>
                    <a:cubicBezTo>
                      <a:pt x="4165" y="6932"/>
                      <a:pt x="4165" y="6746"/>
                      <a:pt x="4053" y="7055"/>
                    </a:cubicBezTo>
                    <a:cubicBezTo>
                      <a:pt x="4004" y="7191"/>
                      <a:pt x="4189" y="7339"/>
                      <a:pt x="4029" y="7488"/>
                    </a:cubicBezTo>
                    <a:cubicBezTo>
                      <a:pt x="4000" y="7518"/>
                      <a:pt x="3971" y="7529"/>
                      <a:pt x="3939" y="7529"/>
                    </a:cubicBezTo>
                    <a:cubicBezTo>
                      <a:pt x="3839" y="7529"/>
                      <a:pt x="3720" y="7413"/>
                      <a:pt x="3559" y="7413"/>
                    </a:cubicBezTo>
                    <a:cubicBezTo>
                      <a:pt x="3461" y="7413"/>
                      <a:pt x="3347" y="7457"/>
                      <a:pt x="3213" y="7599"/>
                    </a:cubicBezTo>
                    <a:cubicBezTo>
                      <a:pt x="3263" y="7673"/>
                      <a:pt x="3337" y="7722"/>
                      <a:pt x="3423" y="7722"/>
                    </a:cubicBezTo>
                    <a:cubicBezTo>
                      <a:pt x="3460" y="7759"/>
                      <a:pt x="3399" y="7846"/>
                      <a:pt x="3436" y="7883"/>
                    </a:cubicBezTo>
                    <a:cubicBezTo>
                      <a:pt x="3510" y="7908"/>
                      <a:pt x="3547" y="7883"/>
                      <a:pt x="3609" y="7945"/>
                    </a:cubicBezTo>
                    <a:cubicBezTo>
                      <a:pt x="3597" y="8168"/>
                      <a:pt x="3535" y="8212"/>
                      <a:pt x="3448" y="8212"/>
                    </a:cubicBezTo>
                    <a:cubicBezTo>
                      <a:pt x="3390" y="8212"/>
                      <a:pt x="3321" y="8192"/>
                      <a:pt x="3248" y="8192"/>
                    </a:cubicBezTo>
                    <a:cubicBezTo>
                      <a:pt x="3200" y="8192"/>
                      <a:pt x="3151" y="8201"/>
                      <a:pt x="3102" y="8229"/>
                    </a:cubicBezTo>
                    <a:cubicBezTo>
                      <a:pt x="2793" y="8402"/>
                      <a:pt x="2744" y="8513"/>
                      <a:pt x="2595" y="8760"/>
                    </a:cubicBezTo>
                    <a:cubicBezTo>
                      <a:pt x="2460" y="8995"/>
                      <a:pt x="2682" y="9168"/>
                      <a:pt x="2311" y="9279"/>
                    </a:cubicBezTo>
                    <a:cubicBezTo>
                      <a:pt x="2288" y="9286"/>
                      <a:pt x="2265" y="9290"/>
                      <a:pt x="2242" y="9290"/>
                    </a:cubicBezTo>
                    <a:cubicBezTo>
                      <a:pt x="2070" y="9290"/>
                      <a:pt x="1900" y="9111"/>
                      <a:pt x="1746" y="9111"/>
                    </a:cubicBezTo>
                    <a:cubicBezTo>
                      <a:pt x="1711" y="9111"/>
                      <a:pt x="1677" y="9121"/>
                      <a:pt x="1644" y="9143"/>
                    </a:cubicBezTo>
                    <a:cubicBezTo>
                      <a:pt x="1533" y="9217"/>
                      <a:pt x="1558" y="9637"/>
                      <a:pt x="1434" y="9736"/>
                    </a:cubicBezTo>
                    <a:cubicBezTo>
                      <a:pt x="1414" y="9757"/>
                      <a:pt x="1389" y="9764"/>
                      <a:pt x="1362" y="9764"/>
                    </a:cubicBezTo>
                    <a:cubicBezTo>
                      <a:pt x="1288" y="9764"/>
                      <a:pt x="1193" y="9708"/>
                      <a:pt x="1098" y="9708"/>
                    </a:cubicBezTo>
                    <a:cubicBezTo>
                      <a:pt x="1040" y="9708"/>
                      <a:pt x="981" y="9729"/>
                      <a:pt x="927" y="9798"/>
                    </a:cubicBezTo>
                    <a:cubicBezTo>
                      <a:pt x="643" y="10169"/>
                      <a:pt x="1545" y="10688"/>
                      <a:pt x="1100" y="11281"/>
                    </a:cubicBezTo>
                    <a:cubicBezTo>
                      <a:pt x="1051" y="11268"/>
                      <a:pt x="1002" y="11256"/>
                      <a:pt x="952" y="11244"/>
                    </a:cubicBezTo>
                    <a:cubicBezTo>
                      <a:pt x="941" y="11559"/>
                      <a:pt x="858" y="11884"/>
                      <a:pt x="545" y="11884"/>
                    </a:cubicBezTo>
                    <a:cubicBezTo>
                      <a:pt x="514" y="11884"/>
                      <a:pt x="481" y="11880"/>
                      <a:pt x="446" y="11874"/>
                    </a:cubicBezTo>
                    <a:lnTo>
                      <a:pt x="446" y="11874"/>
                    </a:lnTo>
                    <a:cubicBezTo>
                      <a:pt x="433" y="12244"/>
                      <a:pt x="520" y="13208"/>
                      <a:pt x="223" y="13381"/>
                    </a:cubicBezTo>
                    <a:cubicBezTo>
                      <a:pt x="161" y="13702"/>
                      <a:pt x="409" y="13764"/>
                      <a:pt x="433" y="14048"/>
                    </a:cubicBezTo>
                    <a:cubicBezTo>
                      <a:pt x="458" y="14357"/>
                      <a:pt x="236" y="14530"/>
                      <a:pt x="223" y="14703"/>
                    </a:cubicBezTo>
                    <a:cubicBezTo>
                      <a:pt x="199" y="15111"/>
                      <a:pt x="619" y="15679"/>
                      <a:pt x="112" y="15914"/>
                    </a:cubicBezTo>
                    <a:cubicBezTo>
                      <a:pt x="112" y="16182"/>
                      <a:pt x="649" y="17074"/>
                      <a:pt x="113" y="17074"/>
                    </a:cubicBezTo>
                    <a:cubicBezTo>
                      <a:pt x="80" y="17074"/>
                      <a:pt x="43" y="17070"/>
                      <a:pt x="1" y="17063"/>
                    </a:cubicBezTo>
                    <a:lnTo>
                      <a:pt x="1" y="17063"/>
                    </a:lnTo>
                    <a:cubicBezTo>
                      <a:pt x="13" y="17471"/>
                      <a:pt x="446" y="17582"/>
                      <a:pt x="606" y="17804"/>
                    </a:cubicBezTo>
                    <a:cubicBezTo>
                      <a:pt x="643" y="17854"/>
                      <a:pt x="779" y="17842"/>
                      <a:pt x="829" y="17928"/>
                    </a:cubicBezTo>
                    <a:cubicBezTo>
                      <a:pt x="890" y="18002"/>
                      <a:pt x="717" y="18126"/>
                      <a:pt x="767" y="18212"/>
                    </a:cubicBezTo>
                    <a:cubicBezTo>
                      <a:pt x="890" y="18398"/>
                      <a:pt x="878" y="18583"/>
                      <a:pt x="1150" y="18632"/>
                    </a:cubicBezTo>
                    <a:cubicBezTo>
                      <a:pt x="1076" y="19028"/>
                      <a:pt x="1521" y="19868"/>
                      <a:pt x="1162" y="19954"/>
                    </a:cubicBezTo>
                    <a:cubicBezTo>
                      <a:pt x="1385" y="20325"/>
                      <a:pt x="1323" y="20362"/>
                      <a:pt x="1681" y="20597"/>
                    </a:cubicBezTo>
                    <a:cubicBezTo>
                      <a:pt x="1842" y="20708"/>
                      <a:pt x="2039" y="20696"/>
                      <a:pt x="2200" y="20819"/>
                    </a:cubicBezTo>
                    <a:cubicBezTo>
                      <a:pt x="2129" y="21141"/>
                      <a:pt x="2285" y="21169"/>
                      <a:pt x="2474" y="21169"/>
                    </a:cubicBezTo>
                    <a:cubicBezTo>
                      <a:pt x="2514" y="21169"/>
                      <a:pt x="2556" y="21168"/>
                      <a:pt x="2597" y="21168"/>
                    </a:cubicBezTo>
                    <a:cubicBezTo>
                      <a:pt x="2698" y="21168"/>
                      <a:pt x="2797" y="21175"/>
                      <a:pt x="2867" y="21227"/>
                    </a:cubicBezTo>
                    <a:cubicBezTo>
                      <a:pt x="3016" y="21326"/>
                      <a:pt x="2830" y="21462"/>
                      <a:pt x="2978" y="21610"/>
                    </a:cubicBezTo>
                    <a:cubicBezTo>
                      <a:pt x="3090" y="21734"/>
                      <a:pt x="3337" y="21709"/>
                      <a:pt x="3423" y="21845"/>
                    </a:cubicBezTo>
                    <a:cubicBezTo>
                      <a:pt x="3510" y="21968"/>
                      <a:pt x="3374" y="22215"/>
                      <a:pt x="3448" y="22351"/>
                    </a:cubicBezTo>
                    <a:cubicBezTo>
                      <a:pt x="3522" y="22487"/>
                      <a:pt x="3658" y="22537"/>
                      <a:pt x="3720" y="22635"/>
                    </a:cubicBezTo>
                    <a:cubicBezTo>
                      <a:pt x="4968" y="24452"/>
                      <a:pt x="7414" y="25292"/>
                      <a:pt x="9391" y="25934"/>
                    </a:cubicBezTo>
                    <a:cubicBezTo>
                      <a:pt x="13061" y="27108"/>
                      <a:pt x="16928" y="27812"/>
                      <a:pt x="20746" y="28245"/>
                    </a:cubicBezTo>
                    <a:cubicBezTo>
                      <a:pt x="21690" y="28352"/>
                      <a:pt x="22657" y="28399"/>
                      <a:pt x="23633" y="28399"/>
                    </a:cubicBezTo>
                    <a:cubicBezTo>
                      <a:pt x="26271" y="28399"/>
                      <a:pt x="28979" y="28053"/>
                      <a:pt x="31495" y="27602"/>
                    </a:cubicBezTo>
                    <a:cubicBezTo>
                      <a:pt x="34176" y="27145"/>
                      <a:pt x="36783" y="26379"/>
                      <a:pt x="39279" y="25304"/>
                    </a:cubicBezTo>
                    <a:cubicBezTo>
                      <a:pt x="41095" y="24538"/>
                      <a:pt x="42813" y="23562"/>
                      <a:pt x="44406" y="22401"/>
                    </a:cubicBezTo>
                    <a:cubicBezTo>
                      <a:pt x="44938" y="22005"/>
                      <a:pt x="45444" y="21585"/>
                      <a:pt x="45939" y="21153"/>
                    </a:cubicBezTo>
                    <a:cubicBezTo>
                      <a:pt x="46210" y="20893"/>
                      <a:pt x="46482" y="20659"/>
                      <a:pt x="46766" y="20436"/>
                    </a:cubicBezTo>
                    <a:cubicBezTo>
                      <a:pt x="47668" y="19744"/>
                      <a:pt x="47149" y="19472"/>
                      <a:pt x="46766" y="18496"/>
                    </a:cubicBezTo>
                    <a:cubicBezTo>
                      <a:pt x="46556" y="17953"/>
                      <a:pt x="46779" y="17619"/>
                      <a:pt x="47026" y="17125"/>
                    </a:cubicBezTo>
                    <a:cubicBezTo>
                      <a:pt x="47310" y="16519"/>
                      <a:pt x="47298" y="16433"/>
                      <a:pt x="47162" y="15766"/>
                    </a:cubicBezTo>
                    <a:cubicBezTo>
                      <a:pt x="47013" y="15037"/>
                      <a:pt x="47273" y="14604"/>
                      <a:pt x="47162" y="13962"/>
                    </a:cubicBezTo>
                    <a:cubicBezTo>
                      <a:pt x="47137" y="13801"/>
                      <a:pt x="46989" y="13344"/>
                      <a:pt x="46989" y="13233"/>
                    </a:cubicBezTo>
                    <a:cubicBezTo>
                      <a:pt x="47001" y="12949"/>
                      <a:pt x="47223" y="12887"/>
                      <a:pt x="47223" y="12640"/>
                    </a:cubicBezTo>
                    <a:cubicBezTo>
                      <a:pt x="47236" y="12109"/>
                      <a:pt x="46618" y="12183"/>
                      <a:pt x="46495" y="11812"/>
                    </a:cubicBezTo>
                    <a:cubicBezTo>
                      <a:pt x="46445" y="11676"/>
                      <a:pt x="46667" y="11491"/>
                      <a:pt x="46667" y="11305"/>
                    </a:cubicBezTo>
                    <a:cubicBezTo>
                      <a:pt x="46643" y="10651"/>
                      <a:pt x="46173" y="10033"/>
                      <a:pt x="45778" y="9563"/>
                    </a:cubicBezTo>
                    <a:cubicBezTo>
                      <a:pt x="45494" y="9267"/>
                      <a:pt x="44864" y="8698"/>
                      <a:pt x="44876" y="8192"/>
                    </a:cubicBezTo>
                    <a:lnTo>
                      <a:pt x="44876" y="8192"/>
                    </a:lnTo>
                    <a:cubicBezTo>
                      <a:pt x="44869" y="8192"/>
                      <a:pt x="44861" y="8192"/>
                      <a:pt x="44854" y="8192"/>
                    </a:cubicBezTo>
                    <a:cubicBezTo>
                      <a:pt x="44344" y="8192"/>
                      <a:pt x="44328" y="7768"/>
                      <a:pt x="44036" y="7488"/>
                    </a:cubicBezTo>
                    <a:cubicBezTo>
                      <a:pt x="43739" y="7203"/>
                      <a:pt x="43332" y="7030"/>
                      <a:pt x="43047" y="6697"/>
                    </a:cubicBezTo>
                    <a:cubicBezTo>
                      <a:pt x="42948" y="6573"/>
                      <a:pt x="42998" y="6400"/>
                      <a:pt x="42899" y="6264"/>
                    </a:cubicBezTo>
                    <a:cubicBezTo>
                      <a:pt x="42862" y="6227"/>
                      <a:pt x="42430" y="5968"/>
                      <a:pt x="42380" y="5931"/>
                    </a:cubicBezTo>
                    <a:cubicBezTo>
                      <a:pt x="41874" y="5560"/>
                      <a:pt x="41466" y="5486"/>
                      <a:pt x="40836" y="5325"/>
                    </a:cubicBezTo>
                    <a:cubicBezTo>
                      <a:pt x="40317" y="5189"/>
                      <a:pt x="40094" y="4757"/>
                      <a:pt x="39711" y="4460"/>
                    </a:cubicBezTo>
                    <a:cubicBezTo>
                      <a:pt x="39402" y="4226"/>
                      <a:pt x="39229" y="4226"/>
                      <a:pt x="38859" y="4139"/>
                    </a:cubicBezTo>
                    <a:cubicBezTo>
                      <a:pt x="38797" y="3620"/>
                      <a:pt x="37487" y="3534"/>
                      <a:pt x="37611" y="2867"/>
                    </a:cubicBezTo>
                    <a:cubicBezTo>
                      <a:pt x="37401" y="2780"/>
                      <a:pt x="37178" y="2718"/>
                      <a:pt x="36956" y="2657"/>
                    </a:cubicBezTo>
                    <a:lnTo>
                      <a:pt x="36956" y="2657"/>
                    </a:lnTo>
                    <a:cubicBezTo>
                      <a:pt x="36981" y="2780"/>
                      <a:pt x="36734" y="3386"/>
                      <a:pt x="36573" y="3435"/>
                    </a:cubicBezTo>
                    <a:cubicBezTo>
                      <a:pt x="36552" y="3442"/>
                      <a:pt x="36530" y="3445"/>
                      <a:pt x="36507" y="3445"/>
                    </a:cubicBezTo>
                    <a:cubicBezTo>
                      <a:pt x="36273" y="3445"/>
                      <a:pt x="35949" y="3130"/>
                      <a:pt x="35758" y="3040"/>
                    </a:cubicBezTo>
                    <a:cubicBezTo>
                      <a:pt x="35177" y="2792"/>
                      <a:pt x="34732" y="2718"/>
                      <a:pt x="34213" y="2323"/>
                    </a:cubicBezTo>
                    <a:cubicBezTo>
                      <a:pt x="33027" y="1433"/>
                      <a:pt x="31903" y="1075"/>
                      <a:pt x="30494" y="865"/>
                    </a:cubicBezTo>
                    <a:cubicBezTo>
                      <a:pt x="30411" y="853"/>
                      <a:pt x="30330" y="848"/>
                      <a:pt x="30249" y="848"/>
                    </a:cubicBezTo>
                    <a:cubicBezTo>
                      <a:pt x="30012" y="848"/>
                      <a:pt x="29783" y="887"/>
                      <a:pt x="29548" y="887"/>
                    </a:cubicBezTo>
                    <a:cubicBezTo>
                      <a:pt x="29374" y="887"/>
                      <a:pt x="29197" y="866"/>
                      <a:pt x="29012" y="791"/>
                    </a:cubicBezTo>
                    <a:cubicBezTo>
                      <a:pt x="28517" y="606"/>
                      <a:pt x="28208" y="210"/>
                      <a:pt x="27751" y="161"/>
                    </a:cubicBezTo>
                    <a:cubicBezTo>
                      <a:pt x="27673" y="151"/>
                      <a:pt x="27596" y="147"/>
                      <a:pt x="27519" y="147"/>
                    </a:cubicBezTo>
                    <a:cubicBezTo>
                      <a:pt x="26953" y="147"/>
                      <a:pt x="26418" y="376"/>
                      <a:pt x="25865" y="376"/>
                    </a:cubicBezTo>
                    <a:cubicBezTo>
                      <a:pt x="25721" y="376"/>
                      <a:pt x="25576" y="361"/>
                      <a:pt x="25428" y="321"/>
                    </a:cubicBezTo>
                    <a:cubicBezTo>
                      <a:pt x="25416" y="272"/>
                      <a:pt x="25428" y="223"/>
                      <a:pt x="25416" y="161"/>
                    </a:cubicBezTo>
                    <a:cubicBezTo>
                      <a:pt x="25346" y="150"/>
                      <a:pt x="25277" y="145"/>
                      <a:pt x="25210" y="145"/>
                    </a:cubicBezTo>
                    <a:cubicBezTo>
                      <a:pt x="24594" y="145"/>
                      <a:pt x="24104" y="561"/>
                      <a:pt x="23513" y="606"/>
                    </a:cubicBezTo>
                    <a:cubicBezTo>
                      <a:pt x="23497" y="607"/>
                      <a:pt x="23481" y="608"/>
                      <a:pt x="23464" y="608"/>
                    </a:cubicBezTo>
                    <a:cubicBezTo>
                      <a:pt x="23264" y="608"/>
                      <a:pt x="23026" y="479"/>
                      <a:pt x="22809" y="445"/>
                    </a:cubicBezTo>
                    <a:cubicBezTo>
                      <a:pt x="22713" y="430"/>
                      <a:pt x="22616" y="426"/>
                      <a:pt x="22520" y="426"/>
                    </a:cubicBezTo>
                    <a:cubicBezTo>
                      <a:pt x="22444" y="426"/>
                      <a:pt x="22368" y="428"/>
                      <a:pt x="22292" y="428"/>
                    </a:cubicBezTo>
                    <a:cubicBezTo>
                      <a:pt x="22156" y="428"/>
                      <a:pt x="22019" y="421"/>
                      <a:pt x="21882" y="383"/>
                    </a:cubicBezTo>
                    <a:cubicBezTo>
                      <a:pt x="21882" y="297"/>
                      <a:pt x="21808" y="124"/>
                      <a:pt x="21821" y="50"/>
                    </a:cubicBezTo>
                    <a:cubicBezTo>
                      <a:pt x="21512" y="50"/>
                      <a:pt x="21215" y="25"/>
                      <a:pt x="209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57"/>
              <p:cNvSpPr/>
              <p:nvPr/>
            </p:nvSpPr>
            <p:spPr>
              <a:xfrm>
                <a:off x="4988700" y="819125"/>
                <a:ext cx="681900" cy="437825"/>
              </a:xfrm>
              <a:custGeom>
                <a:avLst/>
                <a:gdLst/>
                <a:ahLst/>
                <a:cxnLst/>
                <a:rect l="l" t="t" r="r" b="b"/>
                <a:pathLst>
                  <a:path w="27276" h="17513" extrusionOk="0">
                    <a:moveTo>
                      <a:pt x="26577" y="347"/>
                    </a:moveTo>
                    <a:lnTo>
                      <a:pt x="26577" y="347"/>
                    </a:lnTo>
                    <a:cubicBezTo>
                      <a:pt x="26587" y="446"/>
                      <a:pt x="26612" y="537"/>
                      <a:pt x="26654" y="627"/>
                    </a:cubicBezTo>
                    <a:lnTo>
                      <a:pt x="26654" y="627"/>
                    </a:lnTo>
                    <a:cubicBezTo>
                      <a:pt x="26686" y="614"/>
                      <a:pt x="26718" y="599"/>
                      <a:pt x="26750" y="581"/>
                    </a:cubicBezTo>
                    <a:cubicBezTo>
                      <a:pt x="26713" y="495"/>
                      <a:pt x="26651" y="409"/>
                      <a:pt x="26577" y="347"/>
                    </a:cubicBezTo>
                    <a:close/>
                    <a:moveTo>
                      <a:pt x="25189" y="82"/>
                    </a:moveTo>
                    <a:cubicBezTo>
                      <a:pt x="24826" y="82"/>
                      <a:pt x="24513" y="209"/>
                      <a:pt x="24118" y="668"/>
                    </a:cubicBezTo>
                    <a:cubicBezTo>
                      <a:pt x="24348" y="592"/>
                      <a:pt x="24554" y="556"/>
                      <a:pt x="24737" y="556"/>
                    </a:cubicBezTo>
                    <a:cubicBezTo>
                      <a:pt x="25210" y="556"/>
                      <a:pt x="25531" y="800"/>
                      <a:pt x="25725" y="1240"/>
                    </a:cubicBezTo>
                    <a:lnTo>
                      <a:pt x="25725" y="1240"/>
                    </a:lnTo>
                    <a:lnTo>
                      <a:pt x="26116" y="1018"/>
                    </a:lnTo>
                    <a:lnTo>
                      <a:pt x="26116" y="1018"/>
                    </a:lnTo>
                    <a:cubicBezTo>
                      <a:pt x="26429" y="1355"/>
                      <a:pt x="26799" y="1711"/>
                      <a:pt x="27232" y="1731"/>
                    </a:cubicBezTo>
                    <a:cubicBezTo>
                      <a:pt x="27276" y="1304"/>
                      <a:pt x="26822" y="1101"/>
                      <a:pt x="26587" y="750"/>
                    </a:cubicBezTo>
                    <a:lnTo>
                      <a:pt x="26587" y="750"/>
                    </a:lnTo>
                    <a:lnTo>
                      <a:pt x="26688" y="693"/>
                    </a:lnTo>
                    <a:cubicBezTo>
                      <a:pt x="26676" y="671"/>
                      <a:pt x="26664" y="649"/>
                      <a:pt x="26654" y="627"/>
                    </a:cubicBezTo>
                    <a:lnTo>
                      <a:pt x="26654" y="627"/>
                    </a:lnTo>
                    <a:cubicBezTo>
                      <a:pt x="26615" y="642"/>
                      <a:pt x="26576" y="655"/>
                      <a:pt x="26536" y="666"/>
                    </a:cubicBezTo>
                    <a:lnTo>
                      <a:pt x="26536" y="666"/>
                    </a:lnTo>
                    <a:cubicBezTo>
                      <a:pt x="26474" y="548"/>
                      <a:pt x="26439" y="412"/>
                      <a:pt x="26453" y="248"/>
                    </a:cubicBezTo>
                    <a:cubicBezTo>
                      <a:pt x="25915" y="194"/>
                      <a:pt x="25530" y="82"/>
                      <a:pt x="25189" y="82"/>
                    </a:cubicBezTo>
                    <a:close/>
                    <a:moveTo>
                      <a:pt x="21336" y="1931"/>
                    </a:moveTo>
                    <a:lnTo>
                      <a:pt x="21336" y="1931"/>
                    </a:lnTo>
                    <a:cubicBezTo>
                      <a:pt x="21334" y="1974"/>
                      <a:pt x="21331" y="2019"/>
                      <a:pt x="21326" y="2064"/>
                    </a:cubicBezTo>
                    <a:cubicBezTo>
                      <a:pt x="21325" y="2069"/>
                      <a:pt x="21324" y="2074"/>
                      <a:pt x="21324" y="2078"/>
                    </a:cubicBezTo>
                    <a:lnTo>
                      <a:pt x="21324" y="2078"/>
                    </a:lnTo>
                    <a:cubicBezTo>
                      <a:pt x="21441" y="2062"/>
                      <a:pt x="21554" y="2028"/>
                      <a:pt x="21659" y="1978"/>
                    </a:cubicBezTo>
                    <a:cubicBezTo>
                      <a:pt x="21544" y="1973"/>
                      <a:pt x="21437" y="1957"/>
                      <a:pt x="21336" y="1931"/>
                    </a:cubicBezTo>
                    <a:close/>
                    <a:moveTo>
                      <a:pt x="14044" y="2042"/>
                    </a:moveTo>
                    <a:cubicBezTo>
                      <a:pt x="13957" y="2152"/>
                      <a:pt x="13857" y="2295"/>
                      <a:pt x="13779" y="2437"/>
                    </a:cubicBezTo>
                    <a:lnTo>
                      <a:pt x="13779" y="2437"/>
                    </a:lnTo>
                    <a:cubicBezTo>
                      <a:pt x="13845" y="2382"/>
                      <a:pt x="13907" y="2313"/>
                      <a:pt x="13962" y="2225"/>
                    </a:cubicBezTo>
                    <a:cubicBezTo>
                      <a:pt x="13995" y="2169"/>
                      <a:pt x="14022" y="2107"/>
                      <a:pt x="14044" y="2042"/>
                    </a:cubicBezTo>
                    <a:close/>
                    <a:moveTo>
                      <a:pt x="9676" y="2451"/>
                    </a:moveTo>
                    <a:cubicBezTo>
                      <a:pt x="9316" y="2490"/>
                      <a:pt x="8985" y="2565"/>
                      <a:pt x="8772" y="2670"/>
                    </a:cubicBezTo>
                    <a:cubicBezTo>
                      <a:pt x="8984" y="2664"/>
                      <a:pt x="9355" y="2592"/>
                      <a:pt x="9676" y="2451"/>
                    </a:cubicBezTo>
                    <a:close/>
                    <a:moveTo>
                      <a:pt x="14466" y="754"/>
                    </a:moveTo>
                    <a:cubicBezTo>
                      <a:pt x="14207" y="754"/>
                      <a:pt x="13935" y="927"/>
                      <a:pt x="13554" y="927"/>
                    </a:cubicBezTo>
                    <a:cubicBezTo>
                      <a:pt x="14072" y="981"/>
                      <a:pt x="14194" y="1592"/>
                      <a:pt x="14044" y="2042"/>
                    </a:cubicBezTo>
                    <a:lnTo>
                      <a:pt x="14044" y="2042"/>
                    </a:lnTo>
                    <a:cubicBezTo>
                      <a:pt x="14100" y="1971"/>
                      <a:pt x="14150" y="1913"/>
                      <a:pt x="14184" y="1879"/>
                    </a:cubicBezTo>
                    <a:lnTo>
                      <a:pt x="14184" y="1879"/>
                    </a:lnTo>
                    <a:cubicBezTo>
                      <a:pt x="13700" y="2589"/>
                      <a:pt x="14623" y="2905"/>
                      <a:pt x="15258" y="2905"/>
                    </a:cubicBezTo>
                    <a:cubicBezTo>
                      <a:pt x="15386" y="2905"/>
                      <a:pt x="15502" y="2892"/>
                      <a:pt x="15593" y="2867"/>
                    </a:cubicBezTo>
                    <a:cubicBezTo>
                      <a:pt x="15605" y="2460"/>
                      <a:pt x="15234" y="1422"/>
                      <a:pt x="15012" y="1113"/>
                    </a:cubicBezTo>
                    <a:cubicBezTo>
                      <a:pt x="14816" y="836"/>
                      <a:pt x="14644" y="754"/>
                      <a:pt x="14466" y="754"/>
                    </a:cubicBezTo>
                    <a:close/>
                    <a:moveTo>
                      <a:pt x="20392" y="2879"/>
                    </a:moveTo>
                    <a:cubicBezTo>
                      <a:pt x="20271" y="2926"/>
                      <a:pt x="20151" y="3008"/>
                      <a:pt x="20041" y="3164"/>
                    </a:cubicBezTo>
                    <a:cubicBezTo>
                      <a:pt x="20208" y="3144"/>
                      <a:pt x="20344" y="3031"/>
                      <a:pt x="20392" y="2879"/>
                    </a:cubicBezTo>
                    <a:close/>
                    <a:moveTo>
                      <a:pt x="25131" y="3115"/>
                    </a:moveTo>
                    <a:lnTo>
                      <a:pt x="25131" y="3115"/>
                    </a:lnTo>
                    <a:cubicBezTo>
                      <a:pt x="25046" y="3129"/>
                      <a:pt x="24963" y="3148"/>
                      <a:pt x="24884" y="3176"/>
                    </a:cubicBezTo>
                    <a:cubicBezTo>
                      <a:pt x="24958" y="3151"/>
                      <a:pt x="25044" y="3139"/>
                      <a:pt x="25131" y="3115"/>
                    </a:cubicBezTo>
                    <a:close/>
                    <a:moveTo>
                      <a:pt x="25725" y="1240"/>
                    </a:moveTo>
                    <a:lnTo>
                      <a:pt x="23542" y="2480"/>
                    </a:lnTo>
                    <a:lnTo>
                      <a:pt x="23542" y="2480"/>
                    </a:lnTo>
                    <a:cubicBezTo>
                      <a:pt x="23211" y="2339"/>
                      <a:pt x="22790" y="2163"/>
                      <a:pt x="22439" y="2163"/>
                    </a:cubicBezTo>
                    <a:cubicBezTo>
                      <a:pt x="22229" y="2163"/>
                      <a:pt x="22044" y="2226"/>
                      <a:pt x="21919" y="2398"/>
                    </a:cubicBezTo>
                    <a:cubicBezTo>
                      <a:pt x="21809" y="2551"/>
                      <a:pt x="21923" y="2966"/>
                      <a:pt x="22073" y="3313"/>
                    </a:cubicBezTo>
                    <a:lnTo>
                      <a:pt x="22073" y="3313"/>
                    </a:lnTo>
                    <a:lnTo>
                      <a:pt x="23542" y="2480"/>
                    </a:lnTo>
                    <a:lnTo>
                      <a:pt x="23542" y="2480"/>
                    </a:lnTo>
                    <a:cubicBezTo>
                      <a:pt x="23698" y="2546"/>
                      <a:pt x="23834" y="2604"/>
                      <a:pt x="23933" y="2633"/>
                    </a:cubicBezTo>
                    <a:cubicBezTo>
                      <a:pt x="24010" y="2657"/>
                      <a:pt x="24090" y="2666"/>
                      <a:pt x="24172" y="2666"/>
                    </a:cubicBezTo>
                    <a:cubicBezTo>
                      <a:pt x="24445" y="2666"/>
                      <a:pt x="24738" y="2563"/>
                      <a:pt x="25003" y="2563"/>
                    </a:cubicBezTo>
                    <a:cubicBezTo>
                      <a:pt x="25104" y="2563"/>
                      <a:pt x="25202" y="2578"/>
                      <a:pt x="25292" y="2620"/>
                    </a:cubicBezTo>
                    <a:cubicBezTo>
                      <a:pt x="25386" y="2661"/>
                      <a:pt x="25562" y="2841"/>
                      <a:pt x="25726" y="3038"/>
                    </a:cubicBezTo>
                    <a:lnTo>
                      <a:pt x="25726" y="3038"/>
                    </a:lnTo>
                    <a:cubicBezTo>
                      <a:pt x="25944" y="3002"/>
                      <a:pt x="26150" y="2937"/>
                      <a:pt x="26317" y="2781"/>
                    </a:cubicBezTo>
                    <a:cubicBezTo>
                      <a:pt x="25860" y="2608"/>
                      <a:pt x="25971" y="2422"/>
                      <a:pt x="25910" y="1928"/>
                    </a:cubicBezTo>
                    <a:cubicBezTo>
                      <a:pt x="25871" y="1664"/>
                      <a:pt x="25810" y="1433"/>
                      <a:pt x="25725" y="1240"/>
                    </a:cubicBezTo>
                    <a:close/>
                    <a:moveTo>
                      <a:pt x="11614" y="1483"/>
                    </a:moveTo>
                    <a:cubicBezTo>
                      <a:pt x="11157" y="1521"/>
                      <a:pt x="10712" y="1619"/>
                      <a:pt x="10267" y="1681"/>
                    </a:cubicBezTo>
                    <a:cubicBezTo>
                      <a:pt x="10354" y="2033"/>
                      <a:pt x="10048" y="2288"/>
                      <a:pt x="9676" y="2451"/>
                    </a:cubicBezTo>
                    <a:lnTo>
                      <a:pt x="9676" y="2451"/>
                    </a:lnTo>
                    <a:cubicBezTo>
                      <a:pt x="9863" y="2431"/>
                      <a:pt x="10057" y="2420"/>
                      <a:pt x="10247" y="2420"/>
                    </a:cubicBezTo>
                    <a:cubicBezTo>
                      <a:pt x="10646" y="2420"/>
                      <a:pt x="11025" y="2467"/>
                      <a:pt x="11268" y="2571"/>
                    </a:cubicBezTo>
                    <a:cubicBezTo>
                      <a:pt x="11639" y="2731"/>
                      <a:pt x="11577" y="2892"/>
                      <a:pt x="11861" y="3090"/>
                    </a:cubicBezTo>
                    <a:cubicBezTo>
                      <a:pt x="12196" y="3337"/>
                      <a:pt x="12392" y="3404"/>
                      <a:pt x="12674" y="3404"/>
                    </a:cubicBezTo>
                    <a:cubicBezTo>
                      <a:pt x="12830" y="3404"/>
                      <a:pt x="13012" y="3383"/>
                      <a:pt x="13257" y="3361"/>
                    </a:cubicBezTo>
                    <a:cubicBezTo>
                      <a:pt x="13552" y="3331"/>
                      <a:pt x="13846" y="3255"/>
                      <a:pt x="14093" y="3255"/>
                    </a:cubicBezTo>
                    <a:cubicBezTo>
                      <a:pt x="14117" y="3255"/>
                      <a:pt x="14141" y="3255"/>
                      <a:pt x="14164" y="3257"/>
                    </a:cubicBezTo>
                    <a:lnTo>
                      <a:pt x="14164" y="3257"/>
                    </a:lnTo>
                    <a:cubicBezTo>
                      <a:pt x="13954" y="3147"/>
                      <a:pt x="13704" y="3216"/>
                      <a:pt x="13653" y="2855"/>
                    </a:cubicBezTo>
                    <a:cubicBezTo>
                      <a:pt x="13633" y="2750"/>
                      <a:pt x="13692" y="2594"/>
                      <a:pt x="13779" y="2437"/>
                    </a:cubicBezTo>
                    <a:lnTo>
                      <a:pt x="13779" y="2437"/>
                    </a:lnTo>
                    <a:cubicBezTo>
                      <a:pt x="13577" y="2602"/>
                      <a:pt x="13332" y="2632"/>
                      <a:pt x="13109" y="2670"/>
                    </a:cubicBezTo>
                    <a:cubicBezTo>
                      <a:pt x="12959" y="2696"/>
                      <a:pt x="12705" y="2715"/>
                      <a:pt x="12424" y="2715"/>
                    </a:cubicBezTo>
                    <a:cubicBezTo>
                      <a:pt x="11920" y="2715"/>
                      <a:pt x="11330" y="2655"/>
                      <a:pt x="11108" y="2472"/>
                    </a:cubicBezTo>
                    <a:cubicBezTo>
                      <a:pt x="11219" y="2089"/>
                      <a:pt x="11565" y="1854"/>
                      <a:pt x="11614" y="1483"/>
                    </a:cubicBezTo>
                    <a:close/>
                    <a:moveTo>
                      <a:pt x="19143" y="3412"/>
                    </a:moveTo>
                    <a:lnTo>
                      <a:pt x="19143" y="3412"/>
                    </a:lnTo>
                    <a:cubicBezTo>
                      <a:pt x="19137" y="3415"/>
                      <a:pt x="19132" y="3419"/>
                      <a:pt x="19126" y="3423"/>
                    </a:cubicBezTo>
                    <a:cubicBezTo>
                      <a:pt x="19142" y="3434"/>
                      <a:pt x="19159" y="3444"/>
                      <a:pt x="19176" y="3454"/>
                    </a:cubicBezTo>
                    <a:lnTo>
                      <a:pt x="19176" y="3454"/>
                    </a:lnTo>
                    <a:cubicBezTo>
                      <a:pt x="19166" y="3439"/>
                      <a:pt x="19155" y="3425"/>
                      <a:pt x="19143" y="3412"/>
                    </a:cubicBezTo>
                    <a:close/>
                    <a:moveTo>
                      <a:pt x="17814" y="3024"/>
                    </a:moveTo>
                    <a:lnTo>
                      <a:pt x="17814" y="3024"/>
                    </a:lnTo>
                    <a:cubicBezTo>
                      <a:pt x="17823" y="3033"/>
                      <a:pt x="17832" y="3043"/>
                      <a:pt x="17841" y="3053"/>
                    </a:cubicBezTo>
                    <a:cubicBezTo>
                      <a:pt x="18034" y="3253"/>
                      <a:pt x="18419" y="3213"/>
                      <a:pt x="18738" y="3250"/>
                    </a:cubicBezTo>
                    <a:lnTo>
                      <a:pt x="18738" y="3250"/>
                    </a:lnTo>
                    <a:cubicBezTo>
                      <a:pt x="18539" y="3391"/>
                      <a:pt x="18294" y="3619"/>
                      <a:pt x="18088" y="3619"/>
                    </a:cubicBezTo>
                    <a:cubicBezTo>
                      <a:pt x="18063" y="3619"/>
                      <a:pt x="18038" y="3616"/>
                      <a:pt x="18014" y="3609"/>
                    </a:cubicBezTo>
                    <a:cubicBezTo>
                      <a:pt x="17808" y="3551"/>
                      <a:pt x="17793" y="3305"/>
                      <a:pt x="17814" y="3024"/>
                    </a:cubicBezTo>
                    <a:close/>
                    <a:moveTo>
                      <a:pt x="20594" y="3695"/>
                    </a:moveTo>
                    <a:cubicBezTo>
                      <a:pt x="20677" y="3695"/>
                      <a:pt x="20749" y="3711"/>
                      <a:pt x="20810" y="3739"/>
                    </a:cubicBezTo>
                    <a:lnTo>
                      <a:pt x="20810" y="3739"/>
                    </a:lnTo>
                    <a:cubicBezTo>
                      <a:pt x="20809" y="3739"/>
                      <a:pt x="20808" y="3739"/>
                      <a:pt x="20807" y="3739"/>
                    </a:cubicBezTo>
                    <a:cubicBezTo>
                      <a:pt x="20725" y="3739"/>
                      <a:pt x="20646" y="3727"/>
                      <a:pt x="20572" y="3695"/>
                    </a:cubicBezTo>
                    <a:cubicBezTo>
                      <a:pt x="20580" y="3695"/>
                      <a:pt x="20587" y="3695"/>
                      <a:pt x="20594" y="3695"/>
                    </a:cubicBezTo>
                    <a:close/>
                    <a:moveTo>
                      <a:pt x="14164" y="3257"/>
                    </a:moveTo>
                    <a:cubicBezTo>
                      <a:pt x="14206" y="3279"/>
                      <a:pt x="14246" y="3308"/>
                      <a:pt x="14283" y="3349"/>
                    </a:cubicBezTo>
                    <a:cubicBezTo>
                      <a:pt x="14493" y="3596"/>
                      <a:pt x="14505" y="3893"/>
                      <a:pt x="14691" y="4177"/>
                    </a:cubicBezTo>
                    <a:cubicBezTo>
                      <a:pt x="14692" y="4177"/>
                      <a:pt x="14694" y="4177"/>
                      <a:pt x="14696" y="4178"/>
                    </a:cubicBezTo>
                    <a:lnTo>
                      <a:pt x="14696" y="4178"/>
                    </a:lnTo>
                    <a:cubicBezTo>
                      <a:pt x="14698" y="3926"/>
                      <a:pt x="14688" y="3725"/>
                      <a:pt x="14666" y="3658"/>
                    </a:cubicBezTo>
                    <a:cubicBezTo>
                      <a:pt x="14574" y="3370"/>
                      <a:pt x="14392" y="3272"/>
                      <a:pt x="14164" y="3257"/>
                    </a:cubicBezTo>
                    <a:close/>
                    <a:moveTo>
                      <a:pt x="25726" y="3038"/>
                    </a:moveTo>
                    <a:cubicBezTo>
                      <a:pt x="25530" y="3071"/>
                      <a:pt x="25324" y="3081"/>
                      <a:pt x="25131" y="3114"/>
                    </a:cubicBezTo>
                    <a:lnTo>
                      <a:pt x="25131" y="3114"/>
                    </a:lnTo>
                    <a:cubicBezTo>
                      <a:pt x="25131" y="3114"/>
                      <a:pt x="25131" y="3114"/>
                      <a:pt x="25131" y="3114"/>
                    </a:cubicBezTo>
                    <a:lnTo>
                      <a:pt x="25131" y="3114"/>
                    </a:lnTo>
                    <a:cubicBezTo>
                      <a:pt x="25131" y="3114"/>
                      <a:pt x="25131" y="3114"/>
                      <a:pt x="25131" y="3115"/>
                    </a:cubicBezTo>
                    <a:lnTo>
                      <a:pt x="25131" y="3115"/>
                    </a:lnTo>
                    <a:cubicBezTo>
                      <a:pt x="25131" y="3115"/>
                      <a:pt x="25131" y="3114"/>
                      <a:pt x="25131" y="3114"/>
                    </a:cubicBezTo>
                    <a:lnTo>
                      <a:pt x="25131" y="3114"/>
                    </a:lnTo>
                    <a:cubicBezTo>
                      <a:pt x="24407" y="3594"/>
                      <a:pt x="25215" y="4337"/>
                      <a:pt x="25745" y="4337"/>
                    </a:cubicBezTo>
                    <a:cubicBezTo>
                      <a:pt x="26021" y="4337"/>
                      <a:pt x="26221" y="4137"/>
                      <a:pt x="26095" y="3596"/>
                    </a:cubicBezTo>
                    <a:cubicBezTo>
                      <a:pt x="26069" y="3493"/>
                      <a:pt x="25905" y="3254"/>
                      <a:pt x="25726" y="3038"/>
                    </a:cubicBezTo>
                    <a:close/>
                    <a:moveTo>
                      <a:pt x="18659" y="1"/>
                    </a:moveTo>
                    <a:cubicBezTo>
                      <a:pt x="18272" y="1"/>
                      <a:pt x="17842" y="199"/>
                      <a:pt x="17471" y="223"/>
                    </a:cubicBezTo>
                    <a:cubicBezTo>
                      <a:pt x="17426" y="227"/>
                      <a:pt x="17381" y="229"/>
                      <a:pt x="17336" y="229"/>
                    </a:cubicBezTo>
                    <a:cubicBezTo>
                      <a:pt x="17062" y="229"/>
                      <a:pt x="16783" y="170"/>
                      <a:pt x="16510" y="170"/>
                    </a:cubicBezTo>
                    <a:cubicBezTo>
                      <a:pt x="16379" y="170"/>
                      <a:pt x="16250" y="184"/>
                      <a:pt x="16124" y="223"/>
                    </a:cubicBezTo>
                    <a:cubicBezTo>
                      <a:pt x="16865" y="816"/>
                      <a:pt x="18286" y="816"/>
                      <a:pt x="18805" y="1632"/>
                    </a:cubicBezTo>
                    <a:cubicBezTo>
                      <a:pt x="18682" y="1545"/>
                      <a:pt x="18459" y="1508"/>
                      <a:pt x="18336" y="1422"/>
                    </a:cubicBezTo>
                    <a:cubicBezTo>
                      <a:pt x="18316" y="1730"/>
                      <a:pt x="18033" y="2005"/>
                      <a:pt x="17844" y="2278"/>
                    </a:cubicBezTo>
                    <a:lnTo>
                      <a:pt x="17844" y="2278"/>
                    </a:lnTo>
                    <a:cubicBezTo>
                      <a:pt x="17834" y="2224"/>
                      <a:pt x="17817" y="2177"/>
                      <a:pt x="17792" y="2138"/>
                    </a:cubicBezTo>
                    <a:lnTo>
                      <a:pt x="17792" y="2138"/>
                    </a:lnTo>
                    <a:cubicBezTo>
                      <a:pt x="17434" y="2311"/>
                      <a:pt x="17162" y="2731"/>
                      <a:pt x="17038" y="3114"/>
                    </a:cubicBezTo>
                    <a:cubicBezTo>
                      <a:pt x="17236" y="3312"/>
                      <a:pt x="17421" y="3213"/>
                      <a:pt x="17631" y="3337"/>
                    </a:cubicBezTo>
                    <a:cubicBezTo>
                      <a:pt x="17780" y="3436"/>
                      <a:pt x="17829" y="3646"/>
                      <a:pt x="17977" y="3757"/>
                    </a:cubicBezTo>
                    <a:cubicBezTo>
                      <a:pt x="18402" y="4089"/>
                      <a:pt x="19113" y="4305"/>
                      <a:pt x="19371" y="4848"/>
                    </a:cubicBezTo>
                    <a:lnTo>
                      <a:pt x="19371" y="4848"/>
                    </a:lnTo>
                    <a:lnTo>
                      <a:pt x="21004" y="3921"/>
                    </a:lnTo>
                    <a:lnTo>
                      <a:pt x="21004" y="3921"/>
                    </a:lnTo>
                    <a:cubicBezTo>
                      <a:pt x="21192" y="4238"/>
                      <a:pt x="21097" y="4809"/>
                      <a:pt x="20863" y="5086"/>
                    </a:cubicBezTo>
                    <a:lnTo>
                      <a:pt x="20863" y="5086"/>
                    </a:lnTo>
                    <a:cubicBezTo>
                      <a:pt x="21201" y="4828"/>
                      <a:pt x="21538" y="4580"/>
                      <a:pt x="21289" y="4115"/>
                    </a:cubicBezTo>
                    <a:cubicBezTo>
                      <a:pt x="21238" y="4013"/>
                      <a:pt x="21173" y="3932"/>
                      <a:pt x="21097" y="3868"/>
                    </a:cubicBezTo>
                    <a:lnTo>
                      <a:pt x="21097" y="3868"/>
                    </a:lnTo>
                    <a:lnTo>
                      <a:pt x="21479" y="3651"/>
                    </a:lnTo>
                    <a:lnTo>
                      <a:pt x="21479" y="3651"/>
                    </a:lnTo>
                    <a:cubicBezTo>
                      <a:pt x="21276" y="3659"/>
                      <a:pt x="21070" y="3723"/>
                      <a:pt x="20879" y="3736"/>
                    </a:cubicBezTo>
                    <a:lnTo>
                      <a:pt x="20879" y="3736"/>
                    </a:lnTo>
                    <a:cubicBezTo>
                      <a:pt x="20370" y="3524"/>
                      <a:pt x="19614" y="3698"/>
                      <a:pt x="19176" y="3454"/>
                    </a:cubicBezTo>
                    <a:lnTo>
                      <a:pt x="19176" y="3454"/>
                    </a:lnTo>
                    <a:cubicBezTo>
                      <a:pt x="19180" y="3460"/>
                      <a:pt x="19184" y="3466"/>
                      <a:pt x="19188" y="3473"/>
                    </a:cubicBezTo>
                    <a:cubicBezTo>
                      <a:pt x="19349" y="3732"/>
                      <a:pt x="19200" y="4276"/>
                      <a:pt x="18953" y="4362"/>
                    </a:cubicBezTo>
                    <a:cubicBezTo>
                      <a:pt x="18920" y="4011"/>
                      <a:pt x="18965" y="3650"/>
                      <a:pt x="18933" y="3289"/>
                    </a:cubicBezTo>
                    <a:lnTo>
                      <a:pt x="18933" y="3289"/>
                    </a:lnTo>
                    <a:cubicBezTo>
                      <a:pt x="19016" y="3314"/>
                      <a:pt x="19088" y="3352"/>
                      <a:pt x="19143" y="3412"/>
                    </a:cubicBezTo>
                    <a:lnTo>
                      <a:pt x="19143" y="3412"/>
                    </a:lnTo>
                    <a:cubicBezTo>
                      <a:pt x="19534" y="3133"/>
                      <a:pt x="19960" y="2914"/>
                      <a:pt x="20411" y="2756"/>
                    </a:cubicBezTo>
                    <a:lnTo>
                      <a:pt x="20411" y="2756"/>
                    </a:lnTo>
                    <a:cubicBezTo>
                      <a:pt x="20411" y="2799"/>
                      <a:pt x="20405" y="2840"/>
                      <a:pt x="20392" y="2879"/>
                    </a:cubicBezTo>
                    <a:lnTo>
                      <a:pt x="20392" y="2879"/>
                    </a:lnTo>
                    <a:cubicBezTo>
                      <a:pt x="20798" y="2720"/>
                      <a:pt x="21216" y="2948"/>
                      <a:pt x="21324" y="2078"/>
                    </a:cubicBezTo>
                    <a:lnTo>
                      <a:pt x="21324" y="2078"/>
                    </a:lnTo>
                    <a:cubicBezTo>
                      <a:pt x="21267" y="2087"/>
                      <a:pt x="21210" y="2091"/>
                      <a:pt x="21153" y="2091"/>
                    </a:cubicBezTo>
                    <a:cubicBezTo>
                      <a:pt x="21037" y="2091"/>
                      <a:pt x="20920" y="2074"/>
                      <a:pt x="20807" y="2039"/>
                    </a:cubicBezTo>
                    <a:cubicBezTo>
                      <a:pt x="20790" y="1912"/>
                      <a:pt x="20804" y="1801"/>
                      <a:pt x="20836" y="1698"/>
                    </a:cubicBezTo>
                    <a:lnTo>
                      <a:pt x="20836" y="1698"/>
                    </a:lnTo>
                    <a:cubicBezTo>
                      <a:pt x="20986" y="1801"/>
                      <a:pt x="21150" y="1883"/>
                      <a:pt x="21336" y="1931"/>
                    </a:cubicBezTo>
                    <a:lnTo>
                      <a:pt x="21336" y="1931"/>
                    </a:lnTo>
                    <a:cubicBezTo>
                      <a:pt x="21352" y="1588"/>
                      <a:pt x="21282" y="1309"/>
                      <a:pt x="21146" y="1094"/>
                    </a:cubicBezTo>
                    <a:lnTo>
                      <a:pt x="21146" y="1094"/>
                    </a:lnTo>
                    <a:cubicBezTo>
                      <a:pt x="21172" y="1037"/>
                      <a:pt x="21196" y="978"/>
                      <a:pt x="21214" y="915"/>
                    </a:cubicBezTo>
                    <a:cubicBezTo>
                      <a:pt x="21120" y="863"/>
                      <a:pt x="21018" y="838"/>
                      <a:pt x="20912" y="829"/>
                    </a:cubicBezTo>
                    <a:lnTo>
                      <a:pt x="20912" y="829"/>
                    </a:lnTo>
                    <a:cubicBezTo>
                      <a:pt x="20656" y="621"/>
                      <a:pt x="20305" y="520"/>
                      <a:pt x="19907" y="520"/>
                    </a:cubicBezTo>
                    <a:cubicBezTo>
                      <a:pt x="19825" y="520"/>
                      <a:pt x="19742" y="524"/>
                      <a:pt x="19658" y="532"/>
                    </a:cubicBezTo>
                    <a:cubicBezTo>
                      <a:pt x="19792" y="654"/>
                      <a:pt x="19918" y="788"/>
                      <a:pt x="20041" y="924"/>
                    </a:cubicBezTo>
                    <a:lnTo>
                      <a:pt x="20041" y="924"/>
                    </a:lnTo>
                    <a:cubicBezTo>
                      <a:pt x="19987" y="929"/>
                      <a:pt x="19935" y="932"/>
                      <a:pt x="19883" y="932"/>
                    </a:cubicBezTo>
                    <a:cubicBezTo>
                      <a:pt x="19738" y="932"/>
                      <a:pt x="19603" y="906"/>
                      <a:pt x="19485" y="829"/>
                    </a:cubicBezTo>
                    <a:cubicBezTo>
                      <a:pt x="19361" y="730"/>
                      <a:pt x="19361" y="371"/>
                      <a:pt x="19225" y="223"/>
                    </a:cubicBezTo>
                    <a:cubicBezTo>
                      <a:pt x="19058" y="56"/>
                      <a:pt x="18865" y="1"/>
                      <a:pt x="18659" y="1"/>
                    </a:cubicBezTo>
                    <a:close/>
                    <a:moveTo>
                      <a:pt x="9934" y="4857"/>
                    </a:moveTo>
                    <a:cubicBezTo>
                      <a:pt x="9798" y="4955"/>
                      <a:pt x="9773" y="5067"/>
                      <a:pt x="9724" y="5178"/>
                    </a:cubicBezTo>
                    <a:cubicBezTo>
                      <a:pt x="9726" y="5178"/>
                      <a:pt x="9728" y="5178"/>
                      <a:pt x="9730" y="5178"/>
                    </a:cubicBezTo>
                    <a:lnTo>
                      <a:pt x="9730" y="5178"/>
                    </a:lnTo>
                    <a:cubicBezTo>
                      <a:pt x="9809" y="5056"/>
                      <a:pt x="9881" y="4946"/>
                      <a:pt x="9934" y="4857"/>
                    </a:cubicBezTo>
                    <a:close/>
                    <a:moveTo>
                      <a:pt x="18459" y="4832"/>
                    </a:moveTo>
                    <a:lnTo>
                      <a:pt x="18459" y="4832"/>
                    </a:lnTo>
                    <a:cubicBezTo>
                      <a:pt x="18115" y="4840"/>
                      <a:pt x="17869" y="5040"/>
                      <a:pt x="17850" y="5281"/>
                    </a:cubicBezTo>
                    <a:lnTo>
                      <a:pt x="17850" y="5281"/>
                    </a:lnTo>
                    <a:cubicBezTo>
                      <a:pt x="18124" y="5177"/>
                      <a:pt x="18390" y="4970"/>
                      <a:pt x="18459" y="4832"/>
                    </a:cubicBezTo>
                    <a:close/>
                    <a:moveTo>
                      <a:pt x="17866" y="4090"/>
                    </a:moveTo>
                    <a:lnTo>
                      <a:pt x="17866" y="4090"/>
                    </a:lnTo>
                    <a:cubicBezTo>
                      <a:pt x="17261" y="4177"/>
                      <a:pt x="16668" y="4325"/>
                      <a:pt x="16075" y="4461"/>
                    </a:cubicBezTo>
                    <a:cubicBezTo>
                      <a:pt x="16167" y="4443"/>
                      <a:pt x="16266" y="4428"/>
                      <a:pt x="16360" y="4428"/>
                    </a:cubicBezTo>
                    <a:cubicBezTo>
                      <a:pt x="16519" y="4428"/>
                      <a:pt x="16664" y="4470"/>
                      <a:pt x="16742" y="4609"/>
                    </a:cubicBezTo>
                    <a:cubicBezTo>
                      <a:pt x="16643" y="4684"/>
                      <a:pt x="16569" y="4819"/>
                      <a:pt x="16458" y="4881"/>
                    </a:cubicBezTo>
                    <a:cubicBezTo>
                      <a:pt x="16671" y="5108"/>
                      <a:pt x="17005" y="5233"/>
                      <a:pt x="17380" y="5315"/>
                    </a:cubicBezTo>
                    <a:lnTo>
                      <a:pt x="17380" y="5315"/>
                    </a:lnTo>
                    <a:cubicBezTo>
                      <a:pt x="17303" y="5283"/>
                      <a:pt x="17240" y="5223"/>
                      <a:pt x="17199" y="5128"/>
                    </a:cubicBezTo>
                    <a:cubicBezTo>
                      <a:pt x="17112" y="4906"/>
                      <a:pt x="17780" y="4276"/>
                      <a:pt x="17866" y="4090"/>
                    </a:cubicBezTo>
                    <a:close/>
                    <a:moveTo>
                      <a:pt x="17380" y="5315"/>
                    </a:moveTo>
                    <a:cubicBezTo>
                      <a:pt x="17425" y="5333"/>
                      <a:pt x="17475" y="5343"/>
                      <a:pt x="17528" y="5344"/>
                    </a:cubicBezTo>
                    <a:lnTo>
                      <a:pt x="17528" y="5344"/>
                    </a:lnTo>
                    <a:cubicBezTo>
                      <a:pt x="17478" y="5335"/>
                      <a:pt x="17429" y="5325"/>
                      <a:pt x="17380" y="5315"/>
                    </a:cubicBezTo>
                    <a:close/>
                    <a:moveTo>
                      <a:pt x="22073" y="3313"/>
                    </a:moveTo>
                    <a:lnTo>
                      <a:pt x="21479" y="3651"/>
                    </a:lnTo>
                    <a:lnTo>
                      <a:pt x="21479" y="3651"/>
                    </a:lnTo>
                    <a:cubicBezTo>
                      <a:pt x="21494" y="3650"/>
                      <a:pt x="21509" y="3650"/>
                      <a:pt x="21524" y="3650"/>
                    </a:cubicBezTo>
                    <a:cubicBezTo>
                      <a:pt x="21633" y="3650"/>
                      <a:pt x="21741" y="3668"/>
                      <a:pt x="21845" y="3720"/>
                    </a:cubicBezTo>
                    <a:cubicBezTo>
                      <a:pt x="22277" y="3930"/>
                      <a:pt x="22512" y="4511"/>
                      <a:pt x="22870" y="4795"/>
                    </a:cubicBezTo>
                    <a:cubicBezTo>
                      <a:pt x="23173" y="5022"/>
                      <a:pt x="23486" y="5211"/>
                      <a:pt x="23824" y="5371"/>
                    </a:cubicBezTo>
                    <a:lnTo>
                      <a:pt x="23824" y="5371"/>
                    </a:lnTo>
                    <a:cubicBezTo>
                      <a:pt x="23726" y="4998"/>
                      <a:pt x="23345" y="4633"/>
                      <a:pt x="23167" y="4362"/>
                    </a:cubicBezTo>
                    <a:cubicBezTo>
                      <a:pt x="23438" y="4251"/>
                      <a:pt x="23710" y="4152"/>
                      <a:pt x="23970" y="4029"/>
                    </a:cubicBezTo>
                    <a:lnTo>
                      <a:pt x="23970" y="4029"/>
                    </a:lnTo>
                    <a:cubicBezTo>
                      <a:pt x="23761" y="4040"/>
                      <a:pt x="23498" y="4070"/>
                      <a:pt x="23236" y="4070"/>
                    </a:cubicBezTo>
                    <a:cubicBezTo>
                      <a:pt x="22911" y="4070"/>
                      <a:pt x="22588" y="4023"/>
                      <a:pt x="22376" y="3831"/>
                    </a:cubicBezTo>
                    <a:cubicBezTo>
                      <a:pt x="22300" y="3765"/>
                      <a:pt x="22178" y="3555"/>
                      <a:pt x="22073" y="3313"/>
                    </a:cubicBezTo>
                    <a:close/>
                    <a:moveTo>
                      <a:pt x="17850" y="5281"/>
                    </a:moveTo>
                    <a:cubicBezTo>
                      <a:pt x="17746" y="5320"/>
                      <a:pt x="17641" y="5345"/>
                      <a:pt x="17545" y="5345"/>
                    </a:cubicBezTo>
                    <a:cubicBezTo>
                      <a:pt x="17539" y="5345"/>
                      <a:pt x="17533" y="5344"/>
                      <a:pt x="17528" y="5344"/>
                    </a:cubicBezTo>
                    <a:lnTo>
                      <a:pt x="17528" y="5344"/>
                    </a:lnTo>
                    <a:cubicBezTo>
                      <a:pt x="17636" y="5364"/>
                      <a:pt x="17747" y="5382"/>
                      <a:pt x="17858" y="5397"/>
                    </a:cubicBezTo>
                    <a:lnTo>
                      <a:pt x="17858" y="5397"/>
                    </a:lnTo>
                    <a:cubicBezTo>
                      <a:pt x="17849" y="5358"/>
                      <a:pt x="17847" y="5319"/>
                      <a:pt x="17850" y="5281"/>
                    </a:cubicBezTo>
                    <a:close/>
                    <a:moveTo>
                      <a:pt x="14147" y="5660"/>
                    </a:moveTo>
                    <a:cubicBezTo>
                      <a:pt x="14141" y="5660"/>
                      <a:pt x="14134" y="5660"/>
                      <a:pt x="14127" y="5660"/>
                    </a:cubicBezTo>
                    <a:lnTo>
                      <a:pt x="14127" y="5660"/>
                    </a:lnTo>
                    <a:cubicBezTo>
                      <a:pt x="14129" y="5662"/>
                      <a:pt x="14132" y="5665"/>
                      <a:pt x="14134" y="5668"/>
                    </a:cubicBezTo>
                    <a:lnTo>
                      <a:pt x="14134" y="5668"/>
                    </a:lnTo>
                    <a:cubicBezTo>
                      <a:pt x="14138" y="5665"/>
                      <a:pt x="14143" y="5662"/>
                      <a:pt x="14147" y="5660"/>
                    </a:cubicBezTo>
                    <a:close/>
                    <a:moveTo>
                      <a:pt x="23824" y="5371"/>
                    </a:moveTo>
                    <a:cubicBezTo>
                      <a:pt x="23870" y="5542"/>
                      <a:pt x="23855" y="5715"/>
                      <a:pt x="23735" y="5882"/>
                    </a:cubicBezTo>
                    <a:cubicBezTo>
                      <a:pt x="23787" y="5912"/>
                      <a:pt x="23843" y="5930"/>
                      <a:pt x="23900" y="5938"/>
                    </a:cubicBezTo>
                    <a:lnTo>
                      <a:pt x="23900" y="5938"/>
                    </a:lnTo>
                    <a:cubicBezTo>
                      <a:pt x="23862" y="5821"/>
                      <a:pt x="23879" y="5660"/>
                      <a:pt x="23970" y="5437"/>
                    </a:cubicBezTo>
                    <a:cubicBezTo>
                      <a:pt x="23921" y="5416"/>
                      <a:pt x="23872" y="5394"/>
                      <a:pt x="23824" y="5371"/>
                    </a:cubicBezTo>
                    <a:close/>
                    <a:moveTo>
                      <a:pt x="24457" y="5070"/>
                    </a:moveTo>
                    <a:cubicBezTo>
                      <a:pt x="24424" y="5070"/>
                      <a:pt x="24389" y="5073"/>
                      <a:pt x="24353" y="5079"/>
                    </a:cubicBezTo>
                    <a:cubicBezTo>
                      <a:pt x="24439" y="5141"/>
                      <a:pt x="24538" y="5202"/>
                      <a:pt x="24625" y="5252"/>
                    </a:cubicBezTo>
                    <a:cubicBezTo>
                      <a:pt x="24654" y="5629"/>
                      <a:pt x="24302" y="5942"/>
                      <a:pt x="23970" y="5942"/>
                    </a:cubicBezTo>
                    <a:cubicBezTo>
                      <a:pt x="23946" y="5942"/>
                      <a:pt x="23923" y="5941"/>
                      <a:pt x="23900" y="5938"/>
                    </a:cubicBezTo>
                    <a:lnTo>
                      <a:pt x="23900" y="5938"/>
                    </a:lnTo>
                    <a:cubicBezTo>
                      <a:pt x="23976" y="6172"/>
                      <a:pt x="24272" y="6224"/>
                      <a:pt x="24617" y="6224"/>
                    </a:cubicBezTo>
                    <a:cubicBezTo>
                      <a:pt x="24891" y="6224"/>
                      <a:pt x="25197" y="6191"/>
                      <a:pt x="25449" y="6191"/>
                    </a:cubicBezTo>
                    <a:cubicBezTo>
                      <a:pt x="25481" y="6191"/>
                      <a:pt x="25512" y="6192"/>
                      <a:pt x="25542" y="6193"/>
                    </a:cubicBezTo>
                    <a:lnTo>
                      <a:pt x="25542" y="6193"/>
                    </a:lnTo>
                    <a:cubicBezTo>
                      <a:pt x="25160" y="5910"/>
                      <a:pt x="25024" y="5070"/>
                      <a:pt x="24457" y="5070"/>
                    </a:cubicBezTo>
                    <a:close/>
                    <a:moveTo>
                      <a:pt x="25542" y="6193"/>
                    </a:moveTo>
                    <a:cubicBezTo>
                      <a:pt x="25620" y="6250"/>
                      <a:pt x="25708" y="6285"/>
                      <a:pt x="25812" y="6285"/>
                    </a:cubicBezTo>
                    <a:cubicBezTo>
                      <a:pt x="25839" y="6285"/>
                      <a:pt x="25867" y="6282"/>
                      <a:pt x="25897" y="6277"/>
                    </a:cubicBezTo>
                    <a:cubicBezTo>
                      <a:pt x="25819" y="6221"/>
                      <a:pt x="25694" y="6199"/>
                      <a:pt x="25542" y="6193"/>
                    </a:cubicBezTo>
                    <a:close/>
                    <a:moveTo>
                      <a:pt x="16235" y="7229"/>
                    </a:moveTo>
                    <a:lnTo>
                      <a:pt x="16235" y="7229"/>
                    </a:lnTo>
                    <a:cubicBezTo>
                      <a:pt x="16011" y="7282"/>
                      <a:pt x="15999" y="7326"/>
                      <a:pt x="15920" y="7448"/>
                    </a:cubicBezTo>
                    <a:lnTo>
                      <a:pt x="15920" y="7448"/>
                    </a:lnTo>
                    <a:cubicBezTo>
                      <a:pt x="16034" y="7386"/>
                      <a:pt x="16146" y="7318"/>
                      <a:pt x="16235" y="7229"/>
                    </a:cubicBezTo>
                    <a:close/>
                    <a:moveTo>
                      <a:pt x="20863" y="5086"/>
                    </a:moveTo>
                    <a:cubicBezTo>
                      <a:pt x="20698" y="5212"/>
                      <a:pt x="20533" y="5341"/>
                      <a:pt x="20436" y="5499"/>
                    </a:cubicBezTo>
                    <a:cubicBezTo>
                      <a:pt x="20770" y="5660"/>
                      <a:pt x="21153" y="5585"/>
                      <a:pt x="21511" y="5623"/>
                    </a:cubicBezTo>
                    <a:cubicBezTo>
                      <a:pt x="21474" y="5981"/>
                      <a:pt x="20943" y="6092"/>
                      <a:pt x="20794" y="6463"/>
                    </a:cubicBezTo>
                    <a:cubicBezTo>
                      <a:pt x="21020" y="6537"/>
                      <a:pt x="21345" y="6578"/>
                      <a:pt x="21688" y="6578"/>
                    </a:cubicBezTo>
                    <a:cubicBezTo>
                      <a:pt x="21797" y="6578"/>
                      <a:pt x="21908" y="6573"/>
                      <a:pt x="22018" y="6565"/>
                    </a:cubicBezTo>
                    <a:lnTo>
                      <a:pt x="22018" y="6565"/>
                    </a:lnTo>
                    <a:cubicBezTo>
                      <a:pt x="21750" y="6664"/>
                      <a:pt x="21464" y="6740"/>
                      <a:pt x="21264" y="6858"/>
                    </a:cubicBezTo>
                    <a:cubicBezTo>
                      <a:pt x="21344" y="6884"/>
                      <a:pt x="21431" y="6891"/>
                      <a:pt x="21520" y="6891"/>
                    </a:cubicBezTo>
                    <a:cubicBezTo>
                      <a:pt x="21634" y="6891"/>
                      <a:pt x="21750" y="6879"/>
                      <a:pt x="21859" y="6879"/>
                    </a:cubicBezTo>
                    <a:cubicBezTo>
                      <a:pt x="21952" y="6879"/>
                      <a:pt x="22040" y="6888"/>
                      <a:pt x="22116" y="6920"/>
                    </a:cubicBezTo>
                    <a:cubicBezTo>
                      <a:pt x="22401" y="7031"/>
                      <a:pt x="22561" y="7451"/>
                      <a:pt x="22895" y="7525"/>
                    </a:cubicBezTo>
                    <a:cubicBezTo>
                      <a:pt x="23015" y="7555"/>
                      <a:pt x="23116" y="7569"/>
                      <a:pt x="23199" y="7569"/>
                    </a:cubicBezTo>
                    <a:cubicBezTo>
                      <a:pt x="23905" y="7569"/>
                      <a:pt x="23336" y="6578"/>
                      <a:pt x="23204" y="6191"/>
                    </a:cubicBezTo>
                    <a:lnTo>
                      <a:pt x="23204" y="6191"/>
                    </a:lnTo>
                    <a:cubicBezTo>
                      <a:pt x="22953" y="6411"/>
                      <a:pt x="22491" y="6528"/>
                      <a:pt x="22018" y="6565"/>
                    </a:cubicBezTo>
                    <a:lnTo>
                      <a:pt x="22018" y="6565"/>
                    </a:lnTo>
                    <a:cubicBezTo>
                      <a:pt x="22312" y="6456"/>
                      <a:pt x="22587" y="6319"/>
                      <a:pt x="22709" y="6067"/>
                    </a:cubicBezTo>
                    <a:cubicBezTo>
                      <a:pt x="22611" y="5969"/>
                      <a:pt x="22549" y="5771"/>
                      <a:pt x="22401" y="5697"/>
                    </a:cubicBezTo>
                    <a:cubicBezTo>
                      <a:pt x="22475" y="5635"/>
                      <a:pt x="22561" y="5524"/>
                      <a:pt x="22611" y="5487"/>
                    </a:cubicBezTo>
                    <a:cubicBezTo>
                      <a:pt x="22384" y="5373"/>
                      <a:pt x="22089" y="5328"/>
                      <a:pt x="21796" y="5328"/>
                    </a:cubicBezTo>
                    <a:cubicBezTo>
                      <a:pt x="21545" y="5328"/>
                      <a:pt x="21296" y="5361"/>
                      <a:pt x="21091" y="5413"/>
                    </a:cubicBezTo>
                    <a:cubicBezTo>
                      <a:pt x="21054" y="5400"/>
                      <a:pt x="20856" y="5227"/>
                      <a:pt x="20782" y="5165"/>
                    </a:cubicBezTo>
                    <a:cubicBezTo>
                      <a:pt x="20811" y="5143"/>
                      <a:pt x="20838" y="5116"/>
                      <a:pt x="20863" y="5086"/>
                    </a:cubicBezTo>
                    <a:close/>
                    <a:moveTo>
                      <a:pt x="10709" y="6492"/>
                    </a:moveTo>
                    <a:cubicBezTo>
                      <a:pt x="11395" y="6492"/>
                      <a:pt x="11539" y="7117"/>
                      <a:pt x="12405" y="7451"/>
                    </a:cubicBezTo>
                    <a:cubicBezTo>
                      <a:pt x="12331" y="7715"/>
                      <a:pt x="11938" y="7797"/>
                      <a:pt x="11593" y="7797"/>
                    </a:cubicBezTo>
                    <a:cubicBezTo>
                      <a:pt x="11421" y="7797"/>
                      <a:pt x="11260" y="7777"/>
                      <a:pt x="11157" y="7748"/>
                    </a:cubicBezTo>
                    <a:cubicBezTo>
                      <a:pt x="10464" y="7564"/>
                      <a:pt x="10682" y="7038"/>
                      <a:pt x="10489" y="6512"/>
                    </a:cubicBezTo>
                    <a:lnTo>
                      <a:pt x="10489" y="6512"/>
                    </a:lnTo>
                    <a:cubicBezTo>
                      <a:pt x="10568" y="6499"/>
                      <a:pt x="10641" y="6492"/>
                      <a:pt x="10709" y="6492"/>
                    </a:cubicBezTo>
                    <a:close/>
                    <a:moveTo>
                      <a:pt x="4375" y="6759"/>
                    </a:moveTo>
                    <a:cubicBezTo>
                      <a:pt x="4195" y="6971"/>
                      <a:pt x="3989" y="7172"/>
                      <a:pt x="3867" y="7464"/>
                    </a:cubicBezTo>
                    <a:cubicBezTo>
                      <a:pt x="3750" y="7768"/>
                      <a:pt x="3648" y="8080"/>
                      <a:pt x="3559" y="8398"/>
                    </a:cubicBezTo>
                    <a:lnTo>
                      <a:pt x="3559" y="8398"/>
                    </a:lnTo>
                    <a:cubicBezTo>
                      <a:pt x="3892" y="8200"/>
                      <a:pt x="4279" y="8088"/>
                      <a:pt x="4633" y="7970"/>
                    </a:cubicBezTo>
                    <a:cubicBezTo>
                      <a:pt x="4970" y="7853"/>
                      <a:pt x="5301" y="7734"/>
                      <a:pt x="5626" y="7603"/>
                    </a:cubicBezTo>
                    <a:lnTo>
                      <a:pt x="5626" y="7603"/>
                    </a:lnTo>
                    <a:cubicBezTo>
                      <a:pt x="5498" y="7599"/>
                      <a:pt x="5366" y="7590"/>
                      <a:pt x="5226" y="7575"/>
                    </a:cubicBezTo>
                    <a:cubicBezTo>
                      <a:pt x="4983" y="7550"/>
                      <a:pt x="4659" y="7392"/>
                      <a:pt x="4396" y="7392"/>
                    </a:cubicBezTo>
                    <a:cubicBezTo>
                      <a:pt x="4260" y="7392"/>
                      <a:pt x="4141" y="7434"/>
                      <a:pt x="4057" y="7556"/>
                    </a:cubicBezTo>
                    <a:lnTo>
                      <a:pt x="4057" y="7556"/>
                    </a:lnTo>
                    <a:cubicBezTo>
                      <a:pt x="4193" y="7353"/>
                      <a:pt x="4285" y="7056"/>
                      <a:pt x="4375" y="6759"/>
                    </a:cubicBezTo>
                    <a:close/>
                    <a:moveTo>
                      <a:pt x="6697" y="8650"/>
                    </a:moveTo>
                    <a:cubicBezTo>
                      <a:pt x="6666" y="8803"/>
                      <a:pt x="6583" y="8956"/>
                      <a:pt x="6471" y="9096"/>
                    </a:cubicBezTo>
                    <a:lnTo>
                      <a:pt x="6471" y="9096"/>
                    </a:lnTo>
                    <a:cubicBezTo>
                      <a:pt x="6618" y="9053"/>
                      <a:pt x="6765" y="9028"/>
                      <a:pt x="6909" y="9027"/>
                    </a:cubicBezTo>
                    <a:lnTo>
                      <a:pt x="6909" y="9027"/>
                    </a:lnTo>
                    <a:cubicBezTo>
                      <a:pt x="6828" y="8909"/>
                      <a:pt x="6757" y="8782"/>
                      <a:pt x="6697" y="8650"/>
                    </a:cubicBezTo>
                    <a:close/>
                    <a:moveTo>
                      <a:pt x="6471" y="9096"/>
                    </a:moveTo>
                    <a:cubicBezTo>
                      <a:pt x="6069" y="9213"/>
                      <a:pt x="5669" y="9463"/>
                      <a:pt x="5350" y="9725"/>
                    </a:cubicBezTo>
                    <a:cubicBezTo>
                      <a:pt x="5360" y="9725"/>
                      <a:pt x="5370" y="9725"/>
                      <a:pt x="5380" y="9725"/>
                    </a:cubicBezTo>
                    <a:cubicBezTo>
                      <a:pt x="5702" y="9725"/>
                      <a:pt x="6184" y="9452"/>
                      <a:pt x="6471" y="9096"/>
                    </a:cubicBezTo>
                    <a:close/>
                    <a:moveTo>
                      <a:pt x="9673" y="9555"/>
                    </a:moveTo>
                    <a:cubicBezTo>
                      <a:pt x="9797" y="9609"/>
                      <a:pt x="9867" y="9710"/>
                      <a:pt x="9773" y="9935"/>
                    </a:cubicBezTo>
                    <a:cubicBezTo>
                      <a:pt x="9698" y="10103"/>
                      <a:pt x="9518" y="10178"/>
                      <a:pt x="9309" y="10201"/>
                    </a:cubicBezTo>
                    <a:lnTo>
                      <a:pt x="9309" y="10201"/>
                    </a:lnTo>
                    <a:cubicBezTo>
                      <a:pt x="9473" y="9977"/>
                      <a:pt x="9623" y="9754"/>
                      <a:pt x="9673" y="9555"/>
                    </a:cubicBezTo>
                    <a:close/>
                    <a:moveTo>
                      <a:pt x="2794" y="10882"/>
                    </a:moveTo>
                    <a:cubicBezTo>
                      <a:pt x="2807" y="10943"/>
                      <a:pt x="2820" y="11006"/>
                      <a:pt x="2829" y="11071"/>
                    </a:cubicBezTo>
                    <a:cubicBezTo>
                      <a:pt x="2722" y="11125"/>
                      <a:pt x="2580" y="11191"/>
                      <a:pt x="2428" y="11244"/>
                    </a:cubicBezTo>
                    <a:lnTo>
                      <a:pt x="2428" y="11244"/>
                    </a:lnTo>
                    <a:cubicBezTo>
                      <a:pt x="2515" y="11123"/>
                      <a:pt x="2623" y="11011"/>
                      <a:pt x="2755" y="10911"/>
                    </a:cubicBezTo>
                    <a:cubicBezTo>
                      <a:pt x="2768" y="10901"/>
                      <a:pt x="2781" y="10891"/>
                      <a:pt x="2794" y="10882"/>
                    </a:cubicBezTo>
                    <a:close/>
                    <a:moveTo>
                      <a:pt x="14468" y="11244"/>
                    </a:moveTo>
                    <a:lnTo>
                      <a:pt x="14468" y="11244"/>
                    </a:lnTo>
                    <a:cubicBezTo>
                      <a:pt x="14455" y="11249"/>
                      <a:pt x="14442" y="11254"/>
                      <a:pt x="14430" y="11259"/>
                    </a:cubicBezTo>
                    <a:lnTo>
                      <a:pt x="14430" y="11259"/>
                    </a:lnTo>
                    <a:cubicBezTo>
                      <a:pt x="14444" y="11254"/>
                      <a:pt x="14457" y="11250"/>
                      <a:pt x="14468" y="11244"/>
                    </a:cubicBezTo>
                    <a:close/>
                    <a:moveTo>
                      <a:pt x="4874" y="12125"/>
                    </a:moveTo>
                    <a:cubicBezTo>
                      <a:pt x="5083" y="12125"/>
                      <a:pt x="5269" y="12171"/>
                      <a:pt x="5399" y="12344"/>
                    </a:cubicBezTo>
                    <a:cubicBezTo>
                      <a:pt x="5361" y="12361"/>
                      <a:pt x="5323" y="12378"/>
                      <a:pt x="5284" y="12395"/>
                    </a:cubicBezTo>
                    <a:lnTo>
                      <a:pt x="5284" y="12395"/>
                    </a:lnTo>
                    <a:cubicBezTo>
                      <a:pt x="5155" y="12300"/>
                      <a:pt x="4983" y="12225"/>
                      <a:pt x="4774" y="12128"/>
                    </a:cubicBezTo>
                    <a:lnTo>
                      <a:pt x="4774" y="12128"/>
                    </a:lnTo>
                    <a:cubicBezTo>
                      <a:pt x="4808" y="12126"/>
                      <a:pt x="4841" y="12125"/>
                      <a:pt x="4874" y="12125"/>
                    </a:cubicBezTo>
                    <a:close/>
                    <a:moveTo>
                      <a:pt x="5387" y="12486"/>
                    </a:moveTo>
                    <a:cubicBezTo>
                      <a:pt x="6135" y="12501"/>
                      <a:pt x="7765" y="12663"/>
                      <a:pt x="7129" y="13320"/>
                    </a:cubicBezTo>
                    <a:cubicBezTo>
                      <a:pt x="6989" y="13467"/>
                      <a:pt x="6651" y="13518"/>
                      <a:pt x="6312" y="13518"/>
                    </a:cubicBezTo>
                    <a:cubicBezTo>
                      <a:pt x="5993" y="13518"/>
                      <a:pt x="5672" y="13473"/>
                      <a:pt x="5511" y="13419"/>
                    </a:cubicBezTo>
                    <a:cubicBezTo>
                      <a:pt x="5599" y="12916"/>
                      <a:pt x="5549" y="12660"/>
                      <a:pt x="5387" y="12486"/>
                    </a:cubicBezTo>
                    <a:close/>
                    <a:moveTo>
                      <a:pt x="9568" y="11326"/>
                    </a:moveTo>
                    <a:cubicBezTo>
                      <a:pt x="9709" y="11326"/>
                      <a:pt x="9873" y="11376"/>
                      <a:pt x="10057" y="11491"/>
                    </a:cubicBezTo>
                    <a:cubicBezTo>
                      <a:pt x="9946" y="11763"/>
                      <a:pt x="9724" y="11986"/>
                      <a:pt x="9637" y="12270"/>
                    </a:cubicBezTo>
                    <a:cubicBezTo>
                      <a:pt x="9651" y="12270"/>
                      <a:pt x="9665" y="12271"/>
                      <a:pt x="9680" y="12271"/>
                    </a:cubicBezTo>
                    <a:cubicBezTo>
                      <a:pt x="9928" y="12271"/>
                      <a:pt x="10204" y="12199"/>
                      <a:pt x="10470" y="12199"/>
                    </a:cubicBezTo>
                    <a:cubicBezTo>
                      <a:pt x="10565" y="12199"/>
                      <a:pt x="10659" y="12208"/>
                      <a:pt x="10749" y="12233"/>
                    </a:cubicBezTo>
                    <a:cubicBezTo>
                      <a:pt x="10869" y="12261"/>
                      <a:pt x="10972" y="12314"/>
                      <a:pt x="11068" y="12380"/>
                    </a:cubicBezTo>
                    <a:lnTo>
                      <a:pt x="11068" y="12380"/>
                    </a:lnTo>
                    <a:cubicBezTo>
                      <a:pt x="10975" y="12372"/>
                      <a:pt x="10880" y="12369"/>
                      <a:pt x="10785" y="12369"/>
                    </a:cubicBezTo>
                    <a:cubicBezTo>
                      <a:pt x="10366" y="12369"/>
                      <a:pt x="9940" y="12437"/>
                      <a:pt x="9699" y="12529"/>
                    </a:cubicBezTo>
                    <a:cubicBezTo>
                      <a:pt x="9835" y="13036"/>
                      <a:pt x="10688" y="13221"/>
                      <a:pt x="10737" y="13715"/>
                    </a:cubicBezTo>
                    <a:cubicBezTo>
                      <a:pt x="10741" y="13759"/>
                      <a:pt x="10738" y="13800"/>
                      <a:pt x="10729" y="13839"/>
                    </a:cubicBezTo>
                    <a:lnTo>
                      <a:pt x="10729" y="13839"/>
                    </a:lnTo>
                    <a:cubicBezTo>
                      <a:pt x="10708" y="13787"/>
                      <a:pt x="10682" y="13737"/>
                      <a:pt x="10650" y="13691"/>
                    </a:cubicBezTo>
                    <a:cubicBezTo>
                      <a:pt x="10342" y="13209"/>
                      <a:pt x="9514" y="13444"/>
                      <a:pt x="9168" y="12900"/>
                    </a:cubicBezTo>
                    <a:cubicBezTo>
                      <a:pt x="8766" y="12277"/>
                      <a:pt x="8952" y="11326"/>
                      <a:pt x="9568" y="11326"/>
                    </a:cubicBezTo>
                    <a:close/>
                    <a:moveTo>
                      <a:pt x="2162" y="13851"/>
                    </a:moveTo>
                    <a:cubicBezTo>
                      <a:pt x="2135" y="13859"/>
                      <a:pt x="2107" y="13867"/>
                      <a:pt x="2079" y="13875"/>
                    </a:cubicBezTo>
                    <a:lnTo>
                      <a:pt x="2079" y="13875"/>
                    </a:lnTo>
                    <a:cubicBezTo>
                      <a:pt x="2095" y="13873"/>
                      <a:pt x="2111" y="13872"/>
                      <a:pt x="2126" y="13871"/>
                    </a:cubicBezTo>
                    <a:lnTo>
                      <a:pt x="2126" y="13871"/>
                    </a:lnTo>
                    <a:cubicBezTo>
                      <a:pt x="2138" y="13864"/>
                      <a:pt x="2150" y="13858"/>
                      <a:pt x="2162" y="13851"/>
                    </a:cubicBezTo>
                    <a:close/>
                    <a:moveTo>
                      <a:pt x="778" y="13864"/>
                    </a:moveTo>
                    <a:cubicBezTo>
                      <a:pt x="806" y="13884"/>
                      <a:pt x="833" y="13901"/>
                      <a:pt x="862" y="13916"/>
                    </a:cubicBezTo>
                    <a:lnTo>
                      <a:pt x="862" y="13916"/>
                    </a:lnTo>
                    <a:cubicBezTo>
                      <a:pt x="837" y="13898"/>
                      <a:pt x="809" y="13881"/>
                      <a:pt x="778" y="13864"/>
                    </a:cubicBezTo>
                    <a:close/>
                    <a:moveTo>
                      <a:pt x="3700" y="15129"/>
                    </a:moveTo>
                    <a:cubicBezTo>
                      <a:pt x="3938" y="15190"/>
                      <a:pt x="4237" y="15296"/>
                      <a:pt x="4518" y="15428"/>
                    </a:cubicBezTo>
                    <a:lnTo>
                      <a:pt x="4518" y="15428"/>
                    </a:lnTo>
                    <a:cubicBezTo>
                      <a:pt x="4440" y="15448"/>
                      <a:pt x="4361" y="15458"/>
                      <a:pt x="4280" y="15458"/>
                    </a:cubicBezTo>
                    <a:cubicBezTo>
                      <a:pt x="4189" y="15458"/>
                      <a:pt x="4096" y="15445"/>
                      <a:pt x="4003" y="15420"/>
                    </a:cubicBezTo>
                    <a:cubicBezTo>
                      <a:pt x="3870" y="15363"/>
                      <a:pt x="3779" y="15244"/>
                      <a:pt x="3700" y="15129"/>
                    </a:cubicBezTo>
                    <a:close/>
                    <a:moveTo>
                      <a:pt x="4534" y="15436"/>
                    </a:moveTo>
                    <a:cubicBezTo>
                      <a:pt x="5229" y="15767"/>
                      <a:pt x="5803" y="16259"/>
                      <a:pt x="5053" y="16619"/>
                    </a:cubicBezTo>
                    <a:cubicBezTo>
                      <a:pt x="4968" y="16661"/>
                      <a:pt x="4890" y="16680"/>
                      <a:pt x="4820" y="16680"/>
                    </a:cubicBezTo>
                    <a:cubicBezTo>
                      <a:pt x="4343" y="16680"/>
                      <a:pt x="4237" y="15802"/>
                      <a:pt x="4534" y="15436"/>
                    </a:cubicBezTo>
                    <a:close/>
                    <a:moveTo>
                      <a:pt x="4963" y="16903"/>
                    </a:moveTo>
                    <a:cubicBezTo>
                      <a:pt x="4960" y="16903"/>
                      <a:pt x="4957" y="16903"/>
                      <a:pt x="4955" y="16903"/>
                    </a:cubicBezTo>
                    <a:cubicBezTo>
                      <a:pt x="4957" y="16903"/>
                      <a:pt x="4960" y="16903"/>
                      <a:pt x="4963" y="16903"/>
                    </a:cubicBezTo>
                    <a:close/>
                    <a:moveTo>
                      <a:pt x="12805" y="4138"/>
                    </a:moveTo>
                    <a:cubicBezTo>
                      <a:pt x="12376" y="4138"/>
                      <a:pt x="11982" y="4396"/>
                      <a:pt x="12356" y="5029"/>
                    </a:cubicBezTo>
                    <a:cubicBezTo>
                      <a:pt x="12379" y="5068"/>
                      <a:pt x="12403" y="5105"/>
                      <a:pt x="12429" y="5139"/>
                    </a:cubicBezTo>
                    <a:lnTo>
                      <a:pt x="12429" y="5139"/>
                    </a:lnTo>
                    <a:cubicBezTo>
                      <a:pt x="12254" y="5178"/>
                      <a:pt x="12078" y="5211"/>
                      <a:pt x="11918" y="5211"/>
                    </a:cubicBezTo>
                    <a:cubicBezTo>
                      <a:pt x="11711" y="5211"/>
                      <a:pt x="11529" y="5157"/>
                      <a:pt x="11404" y="4992"/>
                    </a:cubicBezTo>
                    <a:cubicBezTo>
                      <a:pt x="11417" y="4931"/>
                      <a:pt x="11441" y="4857"/>
                      <a:pt x="11491" y="4807"/>
                    </a:cubicBezTo>
                    <a:lnTo>
                      <a:pt x="11491" y="4807"/>
                    </a:lnTo>
                    <a:cubicBezTo>
                      <a:pt x="11033" y="5057"/>
                      <a:pt x="10523" y="5192"/>
                      <a:pt x="10012" y="5192"/>
                    </a:cubicBezTo>
                    <a:cubicBezTo>
                      <a:pt x="9918" y="5192"/>
                      <a:pt x="9824" y="5188"/>
                      <a:pt x="9730" y="5178"/>
                    </a:cubicBezTo>
                    <a:lnTo>
                      <a:pt x="9730" y="5178"/>
                    </a:lnTo>
                    <a:cubicBezTo>
                      <a:pt x="9387" y="5713"/>
                      <a:pt x="8920" y="6480"/>
                      <a:pt x="9403" y="6772"/>
                    </a:cubicBezTo>
                    <a:cubicBezTo>
                      <a:pt x="9469" y="6810"/>
                      <a:pt x="9539" y="6826"/>
                      <a:pt x="9609" y="6826"/>
                    </a:cubicBezTo>
                    <a:cubicBezTo>
                      <a:pt x="9628" y="6826"/>
                      <a:pt x="9648" y="6825"/>
                      <a:pt x="9667" y="6822"/>
                    </a:cubicBezTo>
                    <a:lnTo>
                      <a:pt x="9667" y="6822"/>
                    </a:lnTo>
                    <a:cubicBezTo>
                      <a:pt x="9605" y="6853"/>
                      <a:pt x="9540" y="6872"/>
                      <a:pt x="9471" y="6872"/>
                    </a:cubicBezTo>
                    <a:cubicBezTo>
                      <a:pt x="9385" y="6872"/>
                      <a:pt x="9293" y="6843"/>
                      <a:pt x="9193" y="6772"/>
                    </a:cubicBezTo>
                    <a:cubicBezTo>
                      <a:pt x="8834" y="6512"/>
                      <a:pt x="9094" y="5796"/>
                      <a:pt x="8538" y="5746"/>
                    </a:cubicBezTo>
                    <a:cubicBezTo>
                      <a:pt x="8534" y="5746"/>
                      <a:pt x="8531" y="5746"/>
                      <a:pt x="8527" y="5746"/>
                    </a:cubicBezTo>
                    <a:cubicBezTo>
                      <a:pt x="8306" y="5746"/>
                      <a:pt x="7658" y="6477"/>
                      <a:pt x="7525" y="6574"/>
                    </a:cubicBezTo>
                    <a:cubicBezTo>
                      <a:pt x="7265" y="6769"/>
                      <a:pt x="6998" y="6938"/>
                      <a:pt x="6724" y="7090"/>
                    </a:cubicBezTo>
                    <a:lnTo>
                      <a:pt x="6724" y="7090"/>
                    </a:lnTo>
                    <a:cubicBezTo>
                      <a:pt x="6980" y="6759"/>
                      <a:pt x="6783" y="6746"/>
                      <a:pt x="6783" y="6487"/>
                    </a:cubicBezTo>
                    <a:cubicBezTo>
                      <a:pt x="6783" y="5956"/>
                      <a:pt x="6783" y="5697"/>
                      <a:pt x="7166" y="5252"/>
                    </a:cubicBezTo>
                    <a:lnTo>
                      <a:pt x="7166" y="5252"/>
                    </a:lnTo>
                    <a:cubicBezTo>
                      <a:pt x="6626" y="5657"/>
                      <a:pt x="5964" y="6149"/>
                      <a:pt x="5268" y="6149"/>
                    </a:cubicBezTo>
                    <a:cubicBezTo>
                      <a:pt x="5135" y="6149"/>
                      <a:pt x="5002" y="6131"/>
                      <a:pt x="4868" y="6092"/>
                    </a:cubicBezTo>
                    <a:cubicBezTo>
                      <a:pt x="4806" y="5993"/>
                      <a:pt x="4794" y="5894"/>
                      <a:pt x="4819" y="5796"/>
                    </a:cubicBezTo>
                    <a:lnTo>
                      <a:pt x="4819" y="5796"/>
                    </a:lnTo>
                    <a:cubicBezTo>
                      <a:pt x="4668" y="5921"/>
                      <a:pt x="4567" y="6158"/>
                      <a:pt x="4478" y="6427"/>
                    </a:cubicBezTo>
                    <a:lnTo>
                      <a:pt x="4478" y="6427"/>
                    </a:lnTo>
                    <a:cubicBezTo>
                      <a:pt x="4458" y="6439"/>
                      <a:pt x="4439" y="6455"/>
                      <a:pt x="4423" y="6475"/>
                    </a:cubicBezTo>
                    <a:cubicBezTo>
                      <a:pt x="4429" y="6491"/>
                      <a:pt x="4437" y="6506"/>
                      <a:pt x="4447" y="6523"/>
                    </a:cubicBezTo>
                    <a:lnTo>
                      <a:pt x="4447" y="6523"/>
                    </a:lnTo>
                    <a:cubicBezTo>
                      <a:pt x="4422" y="6600"/>
                      <a:pt x="4399" y="6680"/>
                      <a:pt x="4375" y="6759"/>
                    </a:cubicBezTo>
                    <a:lnTo>
                      <a:pt x="4375" y="6759"/>
                    </a:lnTo>
                    <a:cubicBezTo>
                      <a:pt x="4421" y="6705"/>
                      <a:pt x="4465" y="6651"/>
                      <a:pt x="4506" y="6593"/>
                    </a:cubicBezTo>
                    <a:lnTo>
                      <a:pt x="4506" y="6593"/>
                    </a:lnTo>
                    <a:cubicBezTo>
                      <a:pt x="4796" y="6884"/>
                      <a:pt x="5723" y="7230"/>
                      <a:pt x="6297" y="7230"/>
                    </a:cubicBezTo>
                    <a:cubicBezTo>
                      <a:pt x="6368" y="7230"/>
                      <a:pt x="6433" y="7225"/>
                      <a:pt x="6491" y="7213"/>
                    </a:cubicBezTo>
                    <a:lnTo>
                      <a:pt x="6491" y="7213"/>
                    </a:lnTo>
                    <a:cubicBezTo>
                      <a:pt x="6209" y="7358"/>
                      <a:pt x="5920" y="7485"/>
                      <a:pt x="5626" y="7603"/>
                    </a:cubicBezTo>
                    <a:lnTo>
                      <a:pt x="5626" y="7603"/>
                    </a:lnTo>
                    <a:cubicBezTo>
                      <a:pt x="5679" y="7605"/>
                      <a:pt x="5732" y="7606"/>
                      <a:pt x="5784" y="7606"/>
                    </a:cubicBezTo>
                    <a:cubicBezTo>
                      <a:pt x="6400" y="7606"/>
                      <a:pt x="6922" y="7494"/>
                      <a:pt x="7623" y="7426"/>
                    </a:cubicBezTo>
                    <a:lnTo>
                      <a:pt x="7623" y="7426"/>
                    </a:lnTo>
                    <a:cubicBezTo>
                      <a:pt x="7389" y="7711"/>
                      <a:pt x="6981" y="7847"/>
                      <a:pt x="6759" y="8155"/>
                    </a:cubicBezTo>
                    <a:cubicBezTo>
                      <a:pt x="6956" y="8155"/>
                      <a:pt x="7231" y="8095"/>
                      <a:pt x="7472" y="8095"/>
                    </a:cubicBezTo>
                    <a:cubicBezTo>
                      <a:pt x="7593" y="8095"/>
                      <a:pt x="7706" y="8110"/>
                      <a:pt x="7796" y="8155"/>
                    </a:cubicBezTo>
                    <a:cubicBezTo>
                      <a:pt x="8254" y="8378"/>
                      <a:pt x="8068" y="8576"/>
                      <a:pt x="8241" y="8959"/>
                    </a:cubicBezTo>
                    <a:cubicBezTo>
                      <a:pt x="8340" y="9218"/>
                      <a:pt x="8155" y="9218"/>
                      <a:pt x="8377" y="9428"/>
                    </a:cubicBezTo>
                    <a:cubicBezTo>
                      <a:pt x="8599" y="9456"/>
                      <a:pt x="8815" y="9470"/>
                      <a:pt x="9034" y="9470"/>
                    </a:cubicBezTo>
                    <a:cubicBezTo>
                      <a:pt x="9107" y="9470"/>
                      <a:pt x="9180" y="9468"/>
                      <a:pt x="9254" y="9465"/>
                    </a:cubicBezTo>
                    <a:cubicBezTo>
                      <a:pt x="9301" y="9477"/>
                      <a:pt x="9356" y="9485"/>
                      <a:pt x="9413" y="9494"/>
                    </a:cubicBezTo>
                    <a:lnTo>
                      <a:pt x="9413" y="9494"/>
                    </a:lnTo>
                    <a:cubicBezTo>
                      <a:pt x="9505" y="9484"/>
                      <a:pt x="9596" y="9477"/>
                      <a:pt x="9687" y="9477"/>
                    </a:cubicBezTo>
                    <a:cubicBezTo>
                      <a:pt x="9684" y="9503"/>
                      <a:pt x="9679" y="9529"/>
                      <a:pt x="9673" y="9555"/>
                    </a:cubicBezTo>
                    <a:lnTo>
                      <a:pt x="9673" y="9555"/>
                    </a:lnTo>
                    <a:cubicBezTo>
                      <a:pt x="9598" y="9522"/>
                      <a:pt x="9503" y="9507"/>
                      <a:pt x="9413" y="9494"/>
                    </a:cubicBezTo>
                    <a:lnTo>
                      <a:pt x="9413" y="9494"/>
                    </a:lnTo>
                    <a:cubicBezTo>
                      <a:pt x="9123" y="9524"/>
                      <a:pt x="8829" y="9588"/>
                      <a:pt x="8544" y="9588"/>
                    </a:cubicBezTo>
                    <a:cubicBezTo>
                      <a:pt x="8450" y="9588"/>
                      <a:pt x="8357" y="9581"/>
                      <a:pt x="8266" y="9564"/>
                    </a:cubicBezTo>
                    <a:cubicBezTo>
                      <a:pt x="7858" y="9490"/>
                      <a:pt x="7685" y="9243"/>
                      <a:pt x="7339" y="9107"/>
                    </a:cubicBezTo>
                    <a:cubicBezTo>
                      <a:pt x="7206" y="9052"/>
                      <a:pt x="7064" y="9027"/>
                      <a:pt x="6919" y="9027"/>
                    </a:cubicBezTo>
                    <a:cubicBezTo>
                      <a:pt x="6915" y="9027"/>
                      <a:pt x="6912" y="9027"/>
                      <a:pt x="6909" y="9027"/>
                    </a:cubicBezTo>
                    <a:lnTo>
                      <a:pt x="6909" y="9027"/>
                    </a:lnTo>
                    <a:cubicBezTo>
                      <a:pt x="7255" y="9539"/>
                      <a:pt x="7775" y="9912"/>
                      <a:pt x="8377" y="10083"/>
                    </a:cubicBezTo>
                    <a:cubicBezTo>
                      <a:pt x="8521" y="10129"/>
                      <a:pt x="8847" y="10209"/>
                      <a:pt x="9151" y="10209"/>
                    </a:cubicBezTo>
                    <a:cubicBezTo>
                      <a:pt x="9205" y="10209"/>
                      <a:pt x="9258" y="10206"/>
                      <a:pt x="9309" y="10201"/>
                    </a:cubicBezTo>
                    <a:lnTo>
                      <a:pt x="9309" y="10201"/>
                    </a:lnTo>
                    <a:cubicBezTo>
                      <a:pt x="9116" y="10463"/>
                      <a:pt x="8904" y="10728"/>
                      <a:pt x="8810" y="10960"/>
                    </a:cubicBezTo>
                    <a:cubicBezTo>
                      <a:pt x="8624" y="11467"/>
                      <a:pt x="8748" y="11837"/>
                      <a:pt x="8241" y="12171"/>
                    </a:cubicBezTo>
                    <a:cubicBezTo>
                      <a:pt x="8051" y="12298"/>
                      <a:pt x="7748" y="12395"/>
                      <a:pt x="7463" y="12395"/>
                    </a:cubicBezTo>
                    <a:cubicBezTo>
                      <a:pt x="7193" y="12395"/>
                      <a:pt x="6941" y="12307"/>
                      <a:pt x="6820" y="12072"/>
                    </a:cubicBezTo>
                    <a:cubicBezTo>
                      <a:pt x="6672" y="11763"/>
                      <a:pt x="7142" y="11207"/>
                      <a:pt x="7018" y="10812"/>
                    </a:cubicBezTo>
                    <a:cubicBezTo>
                      <a:pt x="6677" y="10698"/>
                      <a:pt x="5984" y="10527"/>
                      <a:pt x="5389" y="10527"/>
                    </a:cubicBezTo>
                    <a:cubicBezTo>
                      <a:pt x="4949" y="10527"/>
                      <a:pt x="4563" y="10620"/>
                      <a:pt x="4411" y="10898"/>
                    </a:cubicBezTo>
                    <a:cubicBezTo>
                      <a:pt x="4732" y="10997"/>
                      <a:pt x="5053" y="11022"/>
                      <a:pt x="5350" y="11121"/>
                    </a:cubicBezTo>
                    <a:cubicBezTo>
                      <a:pt x="5281" y="11430"/>
                      <a:pt x="4764" y="11680"/>
                      <a:pt x="4330" y="11891"/>
                    </a:cubicBezTo>
                    <a:lnTo>
                      <a:pt x="4330" y="11891"/>
                    </a:lnTo>
                    <a:cubicBezTo>
                      <a:pt x="4441" y="11734"/>
                      <a:pt x="4587" y="11614"/>
                      <a:pt x="4769" y="11541"/>
                    </a:cubicBezTo>
                    <a:cubicBezTo>
                      <a:pt x="4386" y="11467"/>
                      <a:pt x="4040" y="11306"/>
                      <a:pt x="3744" y="11071"/>
                    </a:cubicBezTo>
                    <a:cubicBezTo>
                      <a:pt x="3437" y="10859"/>
                      <a:pt x="3456" y="10602"/>
                      <a:pt x="3297" y="10602"/>
                    </a:cubicBezTo>
                    <a:cubicBezTo>
                      <a:pt x="3210" y="10602"/>
                      <a:pt x="3069" y="10679"/>
                      <a:pt x="2794" y="10882"/>
                    </a:cubicBezTo>
                    <a:lnTo>
                      <a:pt x="2794" y="10882"/>
                    </a:lnTo>
                    <a:cubicBezTo>
                      <a:pt x="2758" y="10714"/>
                      <a:pt x="2715" y="10559"/>
                      <a:pt x="2707" y="10409"/>
                    </a:cubicBezTo>
                    <a:lnTo>
                      <a:pt x="2707" y="10409"/>
                    </a:lnTo>
                    <a:cubicBezTo>
                      <a:pt x="2907" y="10464"/>
                      <a:pt x="3107" y="10506"/>
                      <a:pt x="3276" y="10506"/>
                    </a:cubicBezTo>
                    <a:cubicBezTo>
                      <a:pt x="3494" y="10506"/>
                      <a:pt x="3659" y="10437"/>
                      <a:pt x="3707" y="10244"/>
                    </a:cubicBezTo>
                    <a:cubicBezTo>
                      <a:pt x="3793" y="9823"/>
                      <a:pt x="3274" y="9675"/>
                      <a:pt x="3373" y="9156"/>
                    </a:cubicBezTo>
                    <a:cubicBezTo>
                      <a:pt x="3427" y="8901"/>
                      <a:pt x="3489" y="8647"/>
                      <a:pt x="3559" y="8398"/>
                    </a:cubicBezTo>
                    <a:lnTo>
                      <a:pt x="3559" y="8398"/>
                    </a:lnTo>
                    <a:cubicBezTo>
                      <a:pt x="3439" y="8469"/>
                      <a:pt x="3326" y="8551"/>
                      <a:pt x="3225" y="8650"/>
                    </a:cubicBezTo>
                    <a:cubicBezTo>
                      <a:pt x="2891" y="8983"/>
                      <a:pt x="2681" y="9366"/>
                      <a:pt x="2990" y="9786"/>
                    </a:cubicBezTo>
                    <a:cubicBezTo>
                      <a:pt x="2751" y="9994"/>
                      <a:pt x="2694" y="10196"/>
                      <a:pt x="2707" y="10409"/>
                    </a:cubicBezTo>
                    <a:lnTo>
                      <a:pt x="2707" y="10409"/>
                    </a:lnTo>
                    <a:cubicBezTo>
                      <a:pt x="2295" y="10295"/>
                      <a:pt x="1883" y="10120"/>
                      <a:pt x="1742" y="10120"/>
                    </a:cubicBezTo>
                    <a:cubicBezTo>
                      <a:pt x="1742" y="10416"/>
                      <a:pt x="1433" y="10787"/>
                      <a:pt x="1557" y="11071"/>
                    </a:cubicBezTo>
                    <a:cubicBezTo>
                      <a:pt x="1640" y="11263"/>
                      <a:pt x="1804" y="11329"/>
                      <a:pt x="1992" y="11329"/>
                    </a:cubicBezTo>
                    <a:cubicBezTo>
                      <a:pt x="2131" y="11329"/>
                      <a:pt x="2284" y="11293"/>
                      <a:pt x="2428" y="11244"/>
                    </a:cubicBezTo>
                    <a:lnTo>
                      <a:pt x="2428" y="11244"/>
                    </a:lnTo>
                    <a:cubicBezTo>
                      <a:pt x="1900" y="11972"/>
                      <a:pt x="2118" y="13028"/>
                      <a:pt x="2372" y="13876"/>
                    </a:cubicBezTo>
                    <a:cubicBezTo>
                      <a:pt x="2327" y="13869"/>
                      <a:pt x="2280" y="13866"/>
                      <a:pt x="2232" y="13866"/>
                    </a:cubicBezTo>
                    <a:cubicBezTo>
                      <a:pt x="2197" y="13866"/>
                      <a:pt x="2162" y="13868"/>
                      <a:pt x="2126" y="13871"/>
                    </a:cubicBezTo>
                    <a:lnTo>
                      <a:pt x="2126" y="13871"/>
                    </a:lnTo>
                    <a:cubicBezTo>
                      <a:pt x="1926" y="13976"/>
                      <a:pt x="1718" y="14056"/>
                      <a:pt x="1504" y="14114"/>
                    </a:cubicBezTo>
                    <a:lnTo>
                      <a:pt x="1504" y="14114"/>
                    </a:lnTo>
                    <a:cubicBezTo>
                      <a:pt x="1684" y="14013"/>
                      <a:pt x="1887" y="13932"/>
                      <a:pt x="2079" y="13875"/>
                    </a:cubicBezTo>
                    <a:lnTo>
                      <a:pt x="2079" y="13875"/>
                    </a:lnTo>
                    <a:cubicBezTo>
                      <a:pt x="1802" y="13904"/>
                      <a:pt x="1500" y="13994"/>
                      <a:pt x="1227" y="13994"/>
                    </a:cubicBezTo>
                    <a:cubicBezTo>
                      <a:pt x="1097" y="13994"/>
                      <a:pt x="974" y="13974"/>
                      <a:pt x="862" y="13916"/>
                    </a:cubicBezTo>
                    <a:lnTo>
                      <a:pt x="862" y="13916"/>
                    </a:lnTo>
                    <a:cubicBezTo>
                      <a:pt x="1567" y="14421"/>
                      <a:pt x="0" y="15300"/>
                      <a:pt x="0" y="15729"/>
                    </a:cubicBezTo>
                    <a:cubicBezTo>
                      <a:pt x="334" y="15915"/>
                      <a:pt x="717" y="15890"/>
                      <a:pt x="1026" y="16162"/>
                    </a:cubicBezTo>
                    <a:cubicBezTo>
                      <a:pt x="1347" y="16421"/>
                      <a:pt x="1359" y="16916"/>
                      <a:pt x="1668" y="17187"/>
                    </a:cubicBezTo>
                    <a:cubicBezTo>
                      <a:pt x="1914" y="17411"/>
                      <a:pt x="2272" y="17513"/>
                      <a:pt x="2623" y="17513"/>
                    </a:cubicBezTo>
                    <a:cubicBezTo>
                      <a:pt x="2854" y="17513"/>
                      <a:pt x="3083" y="17468"/>
                      <a:pt x="3274" y="17385"/>
                    </a:cubicBezTo>
                    <a:cubicBezTo>
                      <a:pt x="2953" y="17200"/>
                      <a:pt x="2570" y="17175"/>
                      <a:pt x="2236" y="17027"/>
                    </a:cubicBezTo>
                    <a:cubicBezTo>
                      <a:pt x="2335" y="16730"/>
                      <a:pt x="2743" y="16335"/>
                      <a:pt x="2669" y="16014"/>
                    </a:cubicBezTo>
                    <a:cubicBezTo>
                      <a:pt x="2533" y="15470"/>
                      <a:pt x="1643" y="15618"/>
                      <a:pt x="1297" y="15346"/>
                    </a:cubicBezTo>
                    <a:cubicBezTo>
                      <a:pt x="728" y="14881"/>
                      <a:pt x="950" y="14473"/>
                      <a:pt x="1379" y="14190"/>
                    </a:cubicBezTo>
                    <a:lnTo>
                      <a:pt x="1379" y="14190"/>
                    </a:lnTo>
                    <a:cubicBezTo>
                      <a:pt x="1414" y="14200"/>
                      <a:pt x="1454" y="14204"/>
                      <a:pt x="1497" y="14204"/>
                    </a:cubicBezTo>
                    <a:cubicBezTo>
                      <a:pt x="1887" y="14204"/>
                      <a:pt x="2562" y="13837"/>
                      <a:pt x="3032" y="13837"/>
                    </a:cubicBezTo>
                    <a:cubicBezTo>
                      <a:pt x="3216" y="13837"/>
                      <a:pt x="3368" y="13893"/>
                      <a:pt x="3460" y="14049"/>
                    </a:cubicBezTo>
                    <a:cubicBezTo>
                      <a:pt x="3591" y="14284"/>
                      <a:pt x="3437" y="14576"/>
                      <a:pt x="3377" y="14838"/>
                    </a:cubicBezTo>
                    <a:lnTo>
                      <a:pt x="3377" y="14838"/>
                    </a:lnTo>
                    <a:cubicBezTo>
                      <a:pt x="3274" y="14807"/>
                      <a:pt x="3154" y="14787"/>
                      <a:pt x="3033" y="14787"/>
                    </a:cubicBezTo>
                    <a:cubicBezTo>
                      <a:pt x="2695" y="14787"/>
                      <a:pt x="2348" y="14940"/>
                      <a:pt x="2323" y="15420"/>
                    </a:cubicBezTo>
                    <a:cubicBezTo>
                      <a:pt x="2706" y="15631"/>
                      <a:pt x="5041" y="16409"/>
                      <a:pt x="4287" y="17064"/>
                    </a:cubicBezTo>
                    <a:cubicBezTo>
                      <a:pt x="4497" y="16903"/>
                      <a:pt x="4745" y="16817"/>
                      <a:pt x="5004" y="16804"/>
                    </a:cubicBezTo>
                    <a:lnTo>
                      <a:pt x="5004" y="16804"/>
                    </a:lnTo>
                    <a:cubicBezTo>
                      <a:pt x="5027" y="16839"/>
                      <a:pt x="5007" y="16896"/>
                      <a:pt x="4963" y="16903"/>
                    </a:cubicBezTo>
                    <a:lnTo>
                      <a:pt x="4963" y="16903"/>
                    </a:lnTo>
                    <a:cubicBezTo>
                      <a:pt x="5471" y="16866"/>
                      <a:pt x="6341" y="16816"/>
                      <a:pt x="6796" y="16631"/>
                    </a:cubicBezTo>
                    <a:cubicBezTo>
                      <a:pt x="6951" y="16566"/>
                      <a:pt x="7068" y="16366"/>
                      <a:pt x="7208" y="16216"/>
                    </a:cubicBezTo>
                    <a:lnTo>
                      <a:pt x="7208" y="16216"/>
                    </a:lnTo>
                    <a:cubicBezTo>
                      <a:pt x="7206" y="16215"/>
                      <a:pt x="7205" y="16213"/>
                      <a:pt x="7203" y="16211"/>
                    </a:cubicBezTo>
                    <a:cubicBezTo>
                      <a:pt x="6919" y="15915"/>
                      <a:pt x="6326" y="15902"/>
                      <a:pt x="6586" y="15346"/>
                    </a:cubicBezTo>
                    <a:cubicBezTo>
                      <a:pt x="6917" y="15299"/>
                      <a:pt x="7300" y="15248"/>
                      <a:pt x="7675" y="15248"/>
                    </a:cubicBezTo>
                    <a:cubicBezTo>
                      <a:pt x="7984" y="15248"/>
                      <a:pt x="8287" y="15283"/>
                      <a:pt x="8550" y="15383"/>
                    </a:cubicBezTo>
                    <a:cubicBezTo>
                      <a:pt x="8644" y="15782"/>
                      <a:pt x="8179" y="16118"/>
                      <a:pt x="7990" y="16497"/>
                    </a:cubicBezTo>
                    <a:lnTo>
                      <a:pt x="7990" y="16497"/>
                    </a:lnTo>
                    <a:cubicBezTo>
                      <a:pt x="7891" y="16272"/>
                      <a:pt x="7927" y="16023"/>
                      <a:pt x="7644" y="16023"/>
                    </a:cubicBezTo>
                    <a:cubicBezTo>
                      <a:pt x="7592" y="16023"/>
                      <a:pt x="7528" y="16032"/>
                      <a:pt x="7450" y="16051"/>
                    </a:cubicBezTo>
                    <a:cubicBezTo>
                      <a:pt x="7358" y="16076"/>
                      <a:pt x="7280" y="16139"/>
                      <a:pt x="7208" y="16216"/>
                    </a:cubicBezTo>
                    <a:lnTo>
                      <a:pt x="7208" y="16216"/>
                    </a:lnTo>
                    <a:cubicBezTo>
                      <a:pt x="7585" y="16620"/>
                      <a:pt x="7389" y="16683"/>
                      <a:pt x="7500" y="17237"/>
                    </a:cubicBezTo>
                    <a:cubicBezTo>
                      <a:pt x="7553" y="17247"/>
                      <a:pt x="7606" y="17252"/>
                      <a:pt x="7659" y="17252"/>
                    </a:cubicBezTo>
                    <a:cubicBezTo>
                      <a:pt x="7920" y="17252"/>
                      <a:pt x="8169" y="17140"/>
                      <a:pt x="8427" y="17088"/>
                    </a:cubicBezTo>
                    <a:cubicBezTo>
                      <a:pt x="8439" y="17138"/>
                      <a:pt x="8464" y="17175"/>
                      <a:pt x="8501" y="17212"/>
                    </a:cubicBezTo>
                    <a:cubicBezTo>
                      <a:pt x="8649" y="17150"/>
                      <a:pt x="8674" y="17187"/>
                      <a:pt x="8760" y="17014"/>
                    </a:cubicBezTo>
                    <a:cubicBezTo>
                      <a:pt x="8494" y="16885"/>
                      <a:pt x="8378" y="16896"/>
                      <a:pt x="8270" y="16838"/>
                    </a:cubicBezTo>
                    <a:lnTo>
                      <a:pt x="8270" y="16838"/>
                    </a:lnTo>
                    <a:cubicBezTo>
                      <a:pt x="8147" y="16817"/>
                      <a:pt x="8029" y="16777"/>
                      <a:pt x="7920" y="16705"/>
                    </a:cubicBezTo>
                    <a:cubicBezTo>
                      <a:pt x="7931" y="16634"/>
                      <a:pt x="7956" y="16565"/>
                      <a:pt x="7990" y="16497"/>
                    </a:cubicBezTo>
                    <a:lnTo>
                      <a:pt x="7990" y="16497"/>
                    </a:lnTo>
                    <a:cubicBezTo>
                      <a:pt x="8004" y="16530"/>
                      <a:pt x="8022" y="16563"/>
                      <a:pt x="8043" y="16594"/>
                    </a:cubicBezTo>
                    <a:cubicBezTo>
                      <a:pt x="8139" y="16737"/>
                      <a:pt x="8203" y="16801"/>
                      <a:pt x="8270" y="16838"/>
                    </a:cubicBezTo>
                    <a:lnTo>
                      <a:pt x="8270" y="16838"/>
                    </a:lnTo>
                    <a:cubicBezTo>
                      <a:pt x="8354" y="16852"/>
                      <a:pt x="8440" y="16857"/>
                      <a:pt x="8528" y="16857"/>
                    </a:cubicBezTo>
                    <a:cubicBezTo>
                      <a:pt x="8784" y="16857"/>
                      <a:pt x="9054" y="16812"/>
                      <a:pt x="9316" y="16812"/>
                    </a:cubicBezTo>
                    <a:cubicBezTo>
                      <a:pt x="9523" y="16812"/>
                      <a:pt x="9724" y="16840"/>
                      <a:pt x="9909" y="16940"/>
                    </a:cubicBezTo>
                    <a:cubicBezTo>
                      <a:pt x="9872" y="17051"/>
                      <a:pt x="9934" y="17175"/>
                      <a:pt x="9860" y="17299"/>
                    </a:cubicBezTo>
                    <a:cubicBezTo>
                      <a:pt x="10576" y="16804"/>
                      <a:pt x="11355" y="16520"/>
                      <a:pt x="12133" y="16187"/>
                    </a:cubicBezTo>
                    <a:cubicBezTo>
                      <a:pt x="13171" y="15729"/>
                      <a:pt x="12689" y="15643"/>
                      <a:pt x="12442" y="14766"/>
                    </a:cubicBezTo>
                    <a:cubicBezTo>
                      <a:pt x="12356" y="14407"/>
                      <a:pt x="12578" y="13925"/>
                      <a:pt x="12491" y="13654"/>
                    </a:cubicBezTo>
                    <a:cubicBezTo>
                      <a:pt x="12356" y="13258"/>
                      <a:pt x="11997" y="13456"/>
                      <a:pt x="11651" y="13258"/>
                    </a:cubicBezTo>
                    <a:cubicBezTo>
                      <a:pt x="11682" y="13120"/>
                      <a:pt x="11717" y="12987"/>
                      <a:pt x="11755" y="12855"/>
                    </a:cubicBezTo>
                    <a:lnTo>
                      <a:pt x="11755" y="12855"/>
                    </a:lnTo>
                    <a:cubicBezTo>
                      <a:pt x="12110" y="13009"/>
                      <a:pt x="12535" y="13075"/>
                      <a:pt x="12961" y="13075"/>
                    </a:cubicBezTo>
                    <a:cubicBezTo>
                      <a:pt x="13434" y="13075"/>
                      <a:pt x="13909" y="12994"/>
                      <a:pt x="14295" y="12863"/>
                    </a:cubicBezTo>
                    <a:cubicBezTo>
                      <a:pt x="13345" y="12473"/>
                      <a:pt x="13488" y="11626"/>
                      <a:pt x="14430" y="11259"/>
                    </a:cubicBezTo>
                    <a:lnTo>
                      <a:pt x="14430" y="11259"/>
                    </a:lnTo>
                    <a:cubicBezTo>
                      <a:pt x="14320" y="11293"/>
                      <a:pt x="14123" y="11309"/>
                      <a:pt x="13893" y="11309"/>
                    </a:cubicBezTo>
                    <a:cubicBezTo>
                      <a:pt x="13291" y="11309"/>
                      <a:pt x="12465" y="11202"/>
                      <a:pt x="12405" y="11047"/>
                    </a:cubicBezTo>
                    <a:cubicBezTo>
                      <a:pt x="12232" y="10589"/>
                      <a:pt x="12887" y="9762"/>
                      <a:pt x="12825" y="9230"/>
                    </a:cubicBezTo>
                    <a:cubicBezTo>
                      <a:pt x="12788" y="8897"/>
                      <a:pt x="12529" y="8613"/>
                      <a:pt x="12615" y="8304"/>
                    </a:cubicBezTo>
                    <a:lnTo>
                      <a:pt x="12615" y="8304"/>
                    </a:lnTo>
                    <a:cubicBezTo>
                      <a:pt x="13047" y="8378"/>
                      <a:pt x="13813" y="8773"/>
                      <a:pt x="13282" y="9280"/>
                    </a:cubicBezTo>
                    <a:cubicBezTo>
                      <a:pt x="13321" y="9278"/>
                      <a:pt x="13361" y="9277"/>
                      <a:pt x="13400" y="9277"/>
                    </a:cubicBezTo>
                    <a:cubicBezTo>
                      <a:pt x="13670" y="9277"/>
                      <a:pt x="13939" y="9314"/>
                      <a:pt x="14209" y="9379"/>
                    </a:cubicBezTo>
                    <a:cubicBezTo>
                      <a:pt x="14197" y="9601"/>
                      <a:pt x="14024" y="9910"/>
                      <a:pt x="14061" y="10132"/>
                    </a:cubicBezTo>
                    <a:cubicBezTo>
                      <a:pt x="14159" y="10540"/>
                      <a:pt x="14790" y="10639"/>
                      <a:pt x="15086" y="10874"/>
                    </a:cubicBezTo>
                    <a:cubicBezTo>
                      <a:pt x="15111" y="11244"/>
                      <a:pt x="14777" y="11491"/>
                      <a:pt x="14567" y="11739"/>
                    </a:cubicBezTo>
                    <a:cubicBezTo>
                      <a:pt x="14718" y="11911"/>
                      <a:pt x="15040" y="11969"/>
                      <a:pt x="15423" y="11969"/>
                    </a:cubicBezTo>
                    <a:cubicBezTo>
                      <a:pt x="16137" y="11969"/>
                      <a:pt x="17060" y="11766"/>
                      <a:pt x="17471" y="11726"/>
                    </a:cubicBezTo>
                    <a:cubicBezTo>
                      <a:pt x="17051" y="11603"/>
                      <a:pt x="16631" y="11603"/>
                      <a:pt x="16285" y="11294"/>
                    </a:cubicBezTo>
                    <a:cubicBezTo>
                      <a:pt x="17285" y="10367"/>
                      <a:pt x="18990" y="10713"/>
                      <a:pt x="19905" y="9712"/>
                    </a:cubicBezTo>
                    <a:cubicBezTo>
                      <a:pt x="19324" y="9453"/>
                      <a:pt x="18644" y="9737"/>
                      <a:pt x="18101" y="9403"/>
                    </a:cubicBezTo>
                    <a:cubicBezTo>
                      <a:pt x="18299" y="9082"/>
                      <a:pt x="18682" y="8909"/>
                      <a:pt x="18978" y="8662"/>
                    </a:cubicBezTo>
                    <a:cubicBezTo>
                      <a:pt x="18955" y="8580"/>
                      <a:pt x="18812" y="8550"/>
                      <a:pt x="18603" y="8550"/>
                    </a:cubicBezTo>
                    <a:cubicBezTo>
                      <a:pt x="18214" y="8550"/>
                      <a:pt x="17594" y="8653"/>
                      <a:pt x="17078" y="8713"/>
                    </a:cubicBezTo>
                    <a:lnTo>
                      <a:pt x="17078" y="8713"/>
                    </a:lnTo>
                    <a:cubicBezTo>
                      <a:pt x="16961" y="8625"/>
                      <a:pt x="16825" y="8549"/>
                      <a:pt x="16692" y="8476"/>
                    </a:cubicBezTo>
                    <a:lnTo>
                      <a:pt x="16692" y="8476"/>
                    </a:lnTo>
                    <a:cubicBezTo>
                      <a:pt x="16520" y="8556"/>
                      <a:pt x="16364" y="8636"/>
                      <a:pt x="16248" y="8724"/>
                    </a:cubicBezTo>
                    <a:cubicBezTo>
                      <a:pt x="16306" y="8747"/>
                      <a:pt x="16397" y="8757"/>
                      <a:pt x="16510" y="8757"/>
                    </a:cubicBezTo>
                    <a:cubicBezTo>
                      <a:pt x="16665" y="8757"/>
                      <a:pt x="16863" y="8739"/>
                      <a:pt x="17078" y="8713"/>
                    </a:cubicBezTo>
                    <a:lnTo>
                      <a:pt x="17078" y="8713"/>
                    </a:lnTo>
                    <a:cubicBezTo>
                      <a:pt x="17236" y="8832"/>
                      <a:pt x="17357" y="8973"/>
                      <a:pt x="17384" y="9156"/>
                    </a:cubicBezTo>
                    <a:cubicBezTo>
                      <a:pt x="17211" y="8711"/>
                      <a:pt x="16532" y="8909"/>
                      <a:pt x="16173" y="8711"/>
                    </a:cubicBezTo>
                    <a:cubicBezTo>
                      <a:pt x="16186" y="8531"/>
                      <a:pt x="16259" y="8398"/>
                      <a:pt x="16349" y="8270"/>
                    </a:cubicBezTo>
                    <a:lnTo>
                      <a:pt x="16349" y="8270"/>
                    </a:lnTo>
                    <a:cubicBezTo>
                      <a:pt x="16446" y="8341"/>
                      <a:pt x="16567" y="8407"/>
                      <a:pt x="16692" y="8476"/>
                    </a:cubicBezTo>
                    <a:lnTo>
                      <a:pt x="16692" y="8476"/>
                    </a:lnTo>
                    <a:cubicBezTo>
                      <a:pt x="17202" y="8239"/>
                      <a:pt x="17860" y="8009"/>
                      <a:pt x="18105" y="7624"/>
                    </a:cubicBezTo>
                    <a:lnTo>
                      <a:pt x="18105" y="7624"/>
                    </a:lnTo>
                    <a:cubicBezTo>
                      <a:pt x="18155" y="7674"/>
                      <a:pt x="18220" y="7726"/>
                      <a:pt x="18311" y="7785"/>
                    </a:cubicBezTo>
                    <a:cubicBezTo>
                      <a:pt x="18507" y="7914"/>
                      <a:pt x="18746" y="8024"/>
                      <a:pt x="18960" y="8024"/>
                    </a:cubicBezTo>
                    <a:cubicBezTo>
                      <a:pt x="19176" y="8024"/>
                      <a:pt x="19367" y="7911"/>
                      <a:pt x="19460" y="7587"/>
                    </a:cubicBezTo>
                    <a:cubicBezTo>
                      <a:pt x="19308" y="7458"/>
                      <a:pt x="19146" y="7425"/>
                      <a:pt x="18979" y="7425"/>
                    </a:cubicBezTo>
                    <a:cubicBezTo>
                      <a:pt x="18807" y="7425"/>
                      <a:pt x="18631" y="7460"/>
                      <a:pt x="18458" y="7460"/>
                    </a:cubicBezTo>
                    <a:cubicBezTo>
                      <a:pt x="18350" y="7460"/>
                      <a:pt x="18242" y="7447"/>
                      <a:pt x="18138" y="7402"/>
                    </a:cubicBezTo>
                    <a:cubicBezTo>
                      <a:pt x="18303" y="7227"/>
                      <a:pt x="18467" y="7095"/>
                      <a:pt x="18589" y="6912"/>
                    </a:cubicBezTo>
                    <a:lnTo>
                      <a:pt x="18589" y="6912"/>
                    </a:lnTo>
                    <a:cubicBezTo>
                      <a:pt x="19059" y="7162"/>
                      <a:pt x="19520" y="7552"/>
                      <a:pt x="19855" y="7822"/>
                    </a:cubicBezTo>
                    <a:cubicBezTo>
                      <a:pt x="19596" y="7352"/>
                      <a:pt x="20090" y="6994"/>
                      <a:pt x="20028" y="6525"/>
                    </a:cubicBezTo>
                    <a:cubicBezTo>
                      <a:pt x="19962" y="6051"/>
                      <a:pt x="19555" y="5950"/>
                      <a:pt x="19104" y="5950"/>
                    </a:cubicBezTo>
                    <a:cubicBezTo>
                      <a:pt x="18801" y="5950"/>
                      <a:pt x="18478" y="5996"/>
                      <a:pt x="18224" y="6006"/>
                    </a:cubicBezTo>
                    <a:cubicBezTo>
                      <a:pt x="18570" y="5944"/>
                      <a:pt x="19028" y="5919"/>
                      <a:pt x="19287" y="5647"/>
                    </a:cubicBezTo>
                    <a:cubicBezTo>
                      <a:pt x="19284" y="5646"/>
                      <a:pt x="19282" y="5645"/>
                      <a:pt x="19279" y="5644"/>
                    </a:cubicBezTo>
                    <a:lnTo>
                      <a:pt x="19279" y="5644"/>
                    </a:lnTo>
                    <a:cubicBezTo>
                      <a:pt x="19436" y="5482"/>
                      <a:pt x="19509" y="5252"/>
                      <a:pt x="19423" y="4980"/>
                    </a:cubicBezTo>
                    <a:cubicBezTo>
                      <a:pt x="19409" y="4934"/>
                      <a:pt x="19391" y="4890"/>
                      <a:pt x="19371" y="4848"/>
                    </a:cubicBezTo>
                    <a:lnTo>
                      <a:pt x="19371" y="4848"/>
                    </a:lnTo>
                    <a:lnTo>
                      <a:pt x="18303" y="5455"/>
                    </a:lnTo>
                    <a:lnTo>
                      <a:pt x="18303" y="5455"/>
                    </a:lnTo>
                    <a:cubicBezTo>
                      <a:pt x="18156" y="5436"/>
                      <a:pt x="18007" y="5418"/>
                      <a:pt x="17858" y="5397"/>
                    </a:cubicBezTo>
                    <a:lnTo>
                      <a:pt x="17858" y="5397"/>
                    </a:lnTo>
                    <a:cubicBezTo>
                      <a:pt x="17876" y="5476"/>
                      <a:pt x="17918" y="5556"/>
                      <a:pt x="17988" y="5634"/>
                    </a:cubicBezTo>
                    <a:lnTo>
                      <a:pt x="17988" y="5634"/>
                    </a:lnTo>
                    <a:lnTo>
                      <a:pt x="16615" y="6414"/>
                    </a:lnTo>
                    <a:lnTo>
                      <a:pt x="16615" y="6414"/>
                    </a:lnTo>
                    <a:cubicBezTo>
                      <a:pt x="17042" y="6531"/>
                      <a:pt x="17446" y="6789"/>
                      <a:pt x="17730" y="7093"/>
                    </a:cubicBezTo>
                    <a:cubicBezTo>
                      <a:pt x="17886" y="7270"/>
                      <a:pt x="17928" y="7390"/>
                      <a:pt x="18007" y="7506"/>
                    </a:cubicBezTo>
                    <a:lnTo>
                      <a:pt x="18007" y="7506"/>
                    </a:lnTo>
                    <a:cubicBezTo>
                      <a:pt x="18059" y="7507"/>
                      <a:pt x="18111" y="7510"/>
                      <a:pt x="18163" y="7513"/>
                    </a:cubicBezTo>
                    <a:cubicBezTo>
                      <a:pt x="18147" y="7552"/>
                      <a:pt x="18128" y="7589"/>
                      <a:pt x="18105" y="7624"/>
                    </a:cubicBezTo>
                    <a:lnTo>
                      <a:pt x="18105" y="7624"/>
                    </a:lnTo>
                    <a:cubicBezTo>
                      <a:pt x="18065" y="7584"/>
                      <a:pt x="18034" y="7545"/>
                      <a:pt x="18007" y="7506"/>
                    </a:cubicBezTo>
                    <a:lnTo>
                      <a:pt x="18007" y="7506"/>
                    </a:lnTo>
                    <a:cubicBezTo>
                      <a:pt x="17981" y="7506"/>
                      <a:pt x="17955" y="7506"/>
                      <a:pt x="17929" y="7506"/>
                    </a:cubicBezTo>
                    <a:cubicBezTo>
                      <a:pt x="17471" y="7506"/>
                      <a:pt x="16992" y="7580"/>
                      <a:pt x="16528" y="7580"/>
                    </a:cubicBezTo>
                    <a:cubicBezTo>
                      <a:pt x="16306" y="7580"/>
                      <a:pt x="16088" y="7563"/>
                      <a:pt x="15877" y="7513"/>
                    </a:cubicBezTo>
                    <a:cubicBezTo>
                      <a:pt x="15894" y="7489"/>
                      <a:pt x="15908" y="7468"/>
                      <a:pt x="15920" y="7448"/>
                    </a:cubicBezTo>
                    <a:lnTo>
                      <a:pt x="15920" y="7448"/>
                    </a:lnTo>
                    <a:cubicBezTo>
                      <a:pt x="15736" y="7551"/>
                      <a:pt x="15549" y="7639"/>
                      <a:pt x="15457" y="7785"/>
                    </a:cubicBezTo>
                    <a:cubicBezTo>
                      <a:pt x="15498" y="7783"/>
                      <a:pt x="15540" y="7782"/>
                      <a:pt x="15582" y="7782"/>
                    </a:cubicBezTo>
                    <a:cubicBezTo>
                      <a:pt x="15778" y="7782"/>
                      <a:pt x="15978" y="7804"/>
                      <a:pt x="16161" y="7834"/>
                    </a:cubicBezTo>
                    <a:cubicBezTo>
                      <a:pt x="16147" y="7869"/>
                      <a:pt x="16139" y="7902"/>
                      <a:pt x="16137" y="7934"/>
                    </a:cubicBezTo>
                    <a:lnTo>
                      <a:pt x="16137" y="7934"/>
                    </a:lnTo>
                    <a:cubicBezTo>
                      <a:pt x="15925" y="7957"/>
                      <a:pt x="15709" y="7983"/>
                      <a:pt x="15497" y="7983"/>
                    </a:cubicBezTo>
                    <a:cubicBezTo>
                      <a:pt x="15328" y="7983"/>
                      <a:pt x="15162" y="7967"/>
                      <a:pt x="15000" y="7921"/>
                    </a:cubicBezTo>
                    <a:cubicBezTo>
                      <a:pt x="15098" y="7562"/>
                      <a:pt x="15494" y="7439"/>
                      <a:pt x="15827" y="7266"/>
                    </a:cubicBezTo>
                    <a:lnTo>
                      <a:pt x="15827" y="7266"/>
                    </a:lnTo>
                    <a:cubicBezTo>
                      <a:pt x="15309" y="7451"/>
                      <a:pt x="14617" y="7476"/>
                      <a:pt x="14308" y="7958"/>
                    </a:cubicBezTo>
                    <a:cubicBezTo>
                      <a:pt x="14259" y="8056"/>
                      <a:pt x="14475" y="8474"/>
                      <a:pt x="14237" y="8474"/>
                    </a:cubicBezTo>
                    <a:cubicBezTo>
                      <a:pt x="14175" y="8474"/>
                      <a:pt x="14084" y="8446"/>
                      <a:pt x="13949" y="8378"/>
                    </a:cubicBezTo>
                    <a:cubicBezTo>
                      <a:pt x="13999" y="7995"/>
                      <a:pt x="14481" y="7896"/>
                      <a:pt x="14592" y="7562"/>
                    </a:cubicBezTo>
                    <a:lnTo>
                      <a:pt x="16615" y="6414"/>
                    </a:lnTo>
                    <a:lnTo>
                      <a:pt x="16615" y="6414"/>
                    </a:lnTo>
                    <a:cubicBezTo>
                      <a:pt x="16565" y="6400"/>
                      <a:pt x="16515" y="6388"/>
                      <a:pt x="16465" y="6378"/>
                    </a:cubicBezTo>
                    <a:lnTo>
                      <a:pt x="16465" y="6378"/>
                    </a:lnTo>
                    <a:cubicBezTo>
                      <a:pt x="16479" y="6370"/>
                      <a:pt x="16493" y="6361"/>
                      <a:pt x="16507" y="6352"/>
                    </a:cubicBezTo>
                    <a:cubicBezTo>
                      <a:pt x="16346" y="6228"/>
                      <a:pt x="16359" y="6043"/>
                      <a:pt x="16297" y="5956"/>
                    </a:cubicBezTo>
                    <a:lnTo>
                      <a:pt x="16297" y="5956"/>
                    </a:lnTo>
                    <a:cubicBezTo>
                      <a:pt x="16421" y="6018"/>
                      <a:pt x="16532" y="6006"/>
                      <a:pt x="16655" y="6104"/>
                    </a:cubicBezTo>
                    <a:cubicBezTo>
                      <a:pt x="16383" y="5882"/>
                      <a:pt x="16359" y="5499"/>
                      <a:pt x="16248" y="5165"/>
                    </a:cubicBezTo>
                    <a:cubicBezTo>
                      <a:pt x="16062" y="5422"/>
                      <a:pt x="15890" y="5686"/>
                      <a:pt x="15734" y="5959"/>
                    </a:cubicBezTo>
                    <a:lnTo>
                      <a:pt x="15734" y="5959"/>
                    </a:lnTo>
                    <a:cubicBezTo>
                      <a:pt x="15662" y="5872"/>
                      <a:pt x="15520" y="5817"/>
                      <a:pt x="15231" y="5817"/>
                    </a:cubicBezTo>
                    <a:cubicBezTo>
                      <a:pt x="15190" y="5817"/>
                      <a:pt x="15146" y="5818"/>
                      <a:pt x="15098" y="5820"/>
                    </a:cubicBezTo>
                    <a:cubicBezTo>
                      <a:pt x="15123" y="5462"/>
                      <a:pt x="14814" y="5240"/>
                      <a:pt x="14666" y="5017"/>
                    </a:cubicBezTo>
                    <a:lnTo>
                      <a:pt x="14666" y="5017"/>
                    </a:lnTo>
                    <a:cubicBezTo>
                      <a:pt x="14854" y="5130"/>
                      <a:pt x="15071" y="5233"/>
                      <a:pt x="15268" y="5233"/>
                    </a:cubicBezTo>
                    <a:cubicBezTo>
                      <a:pt x="15459" y="5233"/>
                      <a:pt x="15631" y="5136"/>
                      <a:pt x="15741" y="4857"/>
                    </a:cubicBezTo>
                    <a:cubicBezTo>
                      <a:pt x="15506" y="4795"/>
                      <a:pt x="15271" y="4696"/>
                      <a:pt x="15049" y="4572"/>
                    </a:cubicBezTo>
                    <a:cubicBezTo>
                      <a:pt x="15049" y="4473"/>
                      <a:pt x="15037" y="4387"/>
                      <a:pt x="15012" y="4288"/>
                    </a:cubicBezTo>
                    <a:cubicBezTo>
                      <a:pt x="14915" y="4239"/>
                      <a:pt x="14805" y="4191"/>
                      <a:pt x="14696" y="4178"/>
                    </a:cubicBezTo>
                    <a:lnTo>
                      <a:pt x="14696" y="4178"/>
                    </a:lnTo>
                    <a:cubicBezTo>
                      <a:pt x="14690" y="4761"/>
                      <a:pt x="14615" y="5615"/>
                      <a:pt x="14468" y="5684"/>
                    </a:cubicBezTo>
                    <a:cubicBezTo>
                      <a:pt x="14395" y="5722"/>
                      <a:pt x="14334" y="5739"/>
                      <a:pt x="14283" y="5739"/>
                    </a:cubicBezTo>
                    <a:cubicBezTo>
                      <a:pt x="14219" y="5739"/>
                      <a:pt x="14171" y="5713"/>
                      <a:pt x="14134" y="5668"/>
                    </a:cubicBezTo>
                    <a:lnTo>
                      <a:pt x="14134" y="5668"/>
                    </a:lnTo>
                    <a:cubicBezTo>
                      <a:pt x="13944" y="5787"/>
                      <a:pt x="13715" y="5846"/>
                      <a:pt x="13492" y="5846"/>
                    </a:cubicBezTo>
                    <a:cubicBezTo>
                      <a:pt x="13472" y="5846"/>
                      <a:pt x="13451" y="5846"/>
                      <a:pt x="13430" y="5845"/>
                    </a:cubicBezTo>
                    <a:cubicBezTo>
                      <a:pt x="13452" y="5771"/>
                      <a:pt x="13477" y="5703"/>
                      <a:pt x="13502" y="5640"/>
                    </a:cubicBezTo>
                    <a:lnTo>
                      <a:pt x="13502" y="5640"/>
                    </a:lnTo>
                    <a:cubicBezTo>
                      <a:pt x="13695" y="5659"/>
                      <a:pt x="13891" y="5660"/>
                      <a:pt x="14076" y="5660"/>
                    </a:cubicBezTo>
                    <a:cubicBezTo>
                      <a:pt x="14094" y="5660"/>
                      <a:pt x="14110" y="5660"/>
                      <a:pt x="14127" y="5660"/>
                    </a:cubicBezTo>
                    <a:lnTo>
                      <a:pt x="14127" y="5660"/>
                    </a:lnTo>
                    <a:cubicBezTo>
                      <a:pt x="13948" y="5424"/>
                      <a:pt x="14047" y="4727"/>
                      <a:pt x="13875" y="4511"/>
                    </a:cubicBezTo>
                    <a:cubicBezTo>
                      <a:pt x="13752" y="4375"/>
                      <a:pt x="13183" y="4202"/>
                      <a:pt x="13047" y="4165"/>
                    </a:cubicBezTo>
                    <a:cubicBezTo>
                      <a:pt x="12969" y="4147"/>
                      <a:pt x="12886" y="4138"/>
                      <a:pt x="12805" y="413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57"/>
              <p:cNvSpPr/>
              <p:nvPr/>
            </p:nvSpPr>
            <p:spPr>
              <a:xfrm>
                <a:off x="5248150" y="1003175"/>
                <a:ext cx="464900" cy="389600"/>
              </a:xfrm>
              <a:custGeom>
                <a:avLst/>
                <a:gdLst/>
                <a:ahLst/>
                <a:cxnLst/>
                <a:rect l="l" t="t" r="r" b="b"/>
                <a:pathLst>
                  <a:path w="18596" h="15584" extrusionOk="0">
                    <a:moveTo>
                      <a:pt x="16223" y="1115"/>
                    </a:moveTo>
                    <a:lnTo>
                      <a:pt x="16223" y="1115"/>
                    </a:lnTo>
                    <a:cubicBezTo>
                      <a:pt x="16530" y="1166"/>
                      <a:pt x="16776" y="1255"/>
                      <a:pt x="17017" y="1364"/>
                    </a:cubicBezTo>
                    <a:lnTo>
                      <a:pt x="17017" y="1364"/>
                    </a:lnTo>
                    <a:cubicBezTo>
                      <a:pt x="16820" y="1229"/>
                      <a:pt x="16569" y="1140"/>
                      <a:pt x="16223" y="1115"/>
                    </a:cubicBezTo>
                    <a:close/>
                    <a:moveTo>
                      <a:pt x="16973" y="34"/>
                    </a:moveTo>
                    <a:cubicBezTo>
                      <a:pt x="16814" y="34"/>
                      <a:pt x="16658" y="112"/>
                      <a:pt x="16471" y="201"/>
                    </a:cubicBezTo>
                    <a:lnTo>
                      <a:pt x="16471" y="201"/>
                    </a:lnTo>
                    <a:cubicBezTo>
                      <a:pt x="16442" y="163"/>
                      <a:pt x="16417" y="130"/>
                      <a:pt x="16396" y="102"/>
                    </a:cubicBezTo>
                    <a:cubicBezTo>
                      <a:pt x="16273" y="151"/>
                      <a:pt x="16162" y="250"/>
                      <a:pt x="16088" y="361"/>
                    </a:cubicBezTo>
                    <a:cubicBezTo>
                      <a:pt x="16232" y="314"/>
                      <a:pt x="16357" y="256"/>
                      <a:pt x="16471" y="201"/>
                    </a:cubicBezTo>
                    <a:lnTo>
                      <a:pt x="16471" y="201"/>
                    </a:lnTo>
                    <a:cubicBezTo>
                      <a:pt x="16703" y="504"/>
                      <a:pt x="17177" y="1090"/>
                      <a:pt x="17368" y="1530"/>
                    </a:cubicBezTo>
                    <a:lnTo>
                      <a:pt x="17368" y="1530"/>
                    </a:lnTo>
                    <a:cubicBezTo>
                      <a:pt x="17248" y="1472"/>
                      <a:pt x="17133" y="1415"/>
                      <a:pt x="17017" y="1364"/>
                    </a:cubicBezTo>
                    <a:lnTo>
                      <a:pt x="17017" y="1364"/>
                    </a:lnTo>
                    <a:cubicBezTo>
                      <a:pt x="17197" y="1487"/>
                      <a:pt x="17331" y="1648"/>
                      <a:pt x="17450" y="1835"/>
                    </a:cubicBezTo>
                    <a:lnTo>
                      <a:pt x="17450" y="1835"/>
                    </a:lnTo>
                    <a:cubicBezTo>
                      <a:pt x="17448" y="1748"/>
                      <a:pt x="17417" y="1644"/>
                      <a:pt x="17368" y="1530"/>
                    </a:cubicBezTo>
                    <a:lnTo>
                      <a:pt x="17368" y="1530"/>
                    </a:lnTo>
                    <a:cubicBezTo>
                      <a:pt x="17422" y="1556"/>
                      <a:pt x="17477" y="1582"/>
                      <a:pt x="17533" y="1609"/>
                    </a:cubicBezTo>
                    <a:cubicBezTo>
                      <a:pt x="17708" y="1685"/>
                      <a:pt x="17776" y="1800"/>
                      <a:pt x="17961" y="1800"/>
                    </a:cubicBezTo>
                    <a:cubicBezTo>
                      <a:pt x="17985" y="1800"/>
                      <a:pt x="18011" y="1799"/>
                      <a:pt x="18040" y="1794"/>
                    </a:cubicBezTo>
                    <a:cubicBezTo>
                      <a:pt x="18101" y="1362"/>
                      <a:pt x="17706" y="509"/>
                      <a:pt x="17372" y="213"/>
                    </a:cubicBezTo>
                    <a:cubicBezTo>
                      <a:pt x="17226" y="83"/>
                      <a:pt x="17099" y="34"/>
                      <a:pt x="16973" y="34"/>
                    </a:cubicBezTo>
                    <a:close/>
                    <a:moveTo>
                      <a:pt x="11040" y="2597"/>
                    </a:moveTo>
                    <a:cubicBezTo>
                      <a:pt x="10992" y="2613"/>
                      <a:pt x="10945" y="2637"/>
                      <a:pt x="10898" y="2671"/>
                    </a:cubicBezTo>
                    <a:cubicBezTo>
                      <a:pt x="10952" y="2648"/>
                      <a:pt x="11004" y="2627"/>
                      <a:pt x="11057" y="2607"/>
                    </a:cubicBezTo>
                    <a:lnTo>
                      <a:pt x="11057" y="2607"/>
                    </a:lnTo>
                    <a:cubicBezTo>
                      <a:pt x="11051" y="2603"/>
                      <a:pt x="11046" y="2600"/>
                      <a:pt x="11040" y="2597"/>
                    </a:cubicBezTo>
                    <a:close/>
                    <a:moveTo>
                      <a:pt x="8839" y="2659"/>
                    </a:moveTo>
                    <a:cubicBezTo>
                      <a:pt x="8664" y="2659"/>
                      <a:pt x="8461" y="2704"/>
                      <a:pt x="8217" y="2783"/>
                    </a:cubicBezTo>
                    <a:cubicBezTo>
                      <a:pt x="8699" y="3178"/>
                      <a:pt x="8909" y="3722"/>
                      <a:pt x="9416" y="4055"/>
                    </a:cubicBezTo>
                    <a:cubicBezTo>
                      <a:pt x="9643" y="4214"/>
                      <a:pt x="10036" y="4245"/>
                      <a:pt x="10356" y="4333"/>
                    </a:cubicBezTo>
                    <a:lnTo>
                      <a:pt x="10356" y="4333"/>
                    </a:lnTo>
                    <a:cubicBezTo>
                      <a:pt x="10292" y="4211"/>
                      <a:pt x="10243" y="4068"/>
                      <a:pt x="10132" y="3956"/>
                    </a:cubicBezTo>
                    <a:cubicBezTo>
                      <a:pt x="10033" y="3870"/>
                      <a:pt x="9762" y="3808"/>
                      <a:pt x="9700" y="3722"/>
                    </a:cubicBezTo>
                    <a:cubicBezTo>
                      <a:pt x="9626" y="3586"/>
                      <a:pt x="9737" y="3438"/>
                      <a:pt x="9663" y="3289"/>
                    </a:cubicBezTo>
                    <a:cubicBezTo>
                      <a:pt x="9424" y="2837"/>
                      <a:pt x="9186" y="2659"/>
                      <a:pt x="8839" y="2659"/>
                    </a:cubicBezTo>
                    <a:close/>
                    <a:moveTo>
                      <a:pt x="12101" y="1"/>
                    </a:moveTo>
                    <a:cubicBezTo>
                      <a:pt x="11992" y="1"/>
                      <a:pt x="11863" y="14"/>
                      <a:pt x="11689" y="27"/>
                    </a:cubicBezTo>
                    <a:cubicBezTo>
                      <a:pt x="11491" y="744"/>
                      <a:pt x="11442" y="1399"/>
                      <a:pt x="12084" y="1868"/>
                    </a:cubicBezTo>
                    <a:cubicBezTo>
                      <a:pt x="12467" y="2153"/>
                      <a:pt x="12962" y="2153"/>
                      <a:pt x="13332" y="2499"/>
                    </a:cubicBezTo>
                    <a:cubicBezTo>
                      <a:pt x="13443" y="2041"/>
                      <a:pt x="13382" y="1584"/>
                      <a:pt x="13938" y="1473"/>
                    </a:cubicBezTo>
                    <a:cubicBezTo>
                      <a:pt x="13953" y="1470"/>
                      <a:pt x="13971" y="1469"/>
                      <a:pt x="13994" y="1469"/>
                    </a:cubicBezTo>
                    <a:cubicBezTo>
                      <a:pt x="14397" y="1469"/>
                      <a:pt x="15923" y="1884"/>
                      <a:pt x="15396" y="2400"/>
                    </a:cubicBezTo>
                    <a:cubicBezTo>
                      <a:pt x="15247" y="2081"/>
                      <a:pt x="14670" y="1699"/>
                      <a:pt x="14252" y="1699"/>
                    </a:cubicBezTo>
                    <a:cubicBezTo>
                      <a:pt x="14183" y="1699"/>
                      <a:pt x="14119" y="1710"/>
                      <a:pt x="14061" y="1732"/>
                    </a:cubicBezTo>
                    <a:cubicBezTo>
                      <a:pt x="13653" y="1893"/>
                      <a:pt x="13555" y="2733"/>
                      <a:pt x="13283" y="3030"/>
                    </a:cubicBezTo>
                    <a:cubicBezTo>
                      <a:pt x="12882" y="2600"/>
                      <a:pt x="12463" y="2406"/>
                      <a:pt x="11987" y="2406"/>
                    </a:cubicBezTo>
                    <a:cubicBezTo>
                      <a:pt x="11910" y="2406"/>
                      <a:pt x="11831" y="2411"/>
                      <a:pt x="11750" y="2421"/>
                    </a:cubicBezTo>
                    <a:lnTo>
                      <a:pt x="11750" y="2421"/>
                    </a:lnTo>
                    <a:cubicBezTo>
                      <a:pt x="11619" y="1989"/>
                      <a:pt x="11377" y="1132"/>
                      <a:pt x="10942" y="1132"/>
                    </a:cubicBezTo>
                    <a:cubicBezTo>
                      <a:pt x="10826" y="1132"/>
                      <a:pt x="10697" y="1193"/>
                      <a:pt x="10552" y="1337"/>
                    </a:cubicBezTo>
                    <a:cubicBezTo>
                      <a:pt x="10219" y="1683"/>
                      <a:pt x="10725" y="2350"/>
                      <a:pt x="10935" y="2523"/>
                    </a:cubicBezTo>
                    <a:cubicBezTo>
                      <a:pt x="10972" y="2551"/>
                      <a:pt x="11007" y="2575"/>
                      <a:pt x="11040" y="2597"/>
                    </a:cubicBezTo>
                    <a:lnTo>
                      <a:pt x="11040" y="2597"/>
                    </a:lnTo>
                    <a:cubicBezTo>
                      <a:pt x="11077" y="2584"/>
                      <a:pt x="11113" y="2576"/>
                      <a:pt x="11150" y="2572"/>
                    </a:cubicBezTo>
                    <a:lnTo>
                      <a:pt x="11150" y="2572"/>
                    </a:lnTo>
                    <a:cubicBezTo>
                      <a:pt x="11119" y="2583"/>
                      <a:pt x="11088" y="2594"/>
                      <a:pt x="11057" y="2607"/>
                    </a:cubicBezTo>
                    <a:lnTo>
                      <a:pt x="11057" y="2607"/>
                    </a:lnTo>
                    <a:cubicBezTo>
                      <a:pt x="11445" y="2846"/>
                      <a:pt x="11632" y="2717"/>
                      <a:pt x="11553" y="3549"/>
                    </a:cubicBezTo>
                    <a:cubicBezTo>
                      <a:pt x="11528" y="3895"/>
                      <a:pt x="11244" y="4537"/>
                      <a:pt x="10799" y="4574"/>
                    </a:cubicBezTo>
                    <a:cubicBezTo>
                      <a:pt x="10797" y="4574"/>
                      <a:pt x="10795" y="4575"/>
                      <a:pt x="10792" y="4575"/>
                    </a:cubicBezTo>
                    <a:lnTo>
                      <a:pt x="10792" y="4575"/>
                    </a:lnTo>
                    <a:cubicBezTo>
                      <a:pt x="10702" y="4452"/>
                      <a:pt x="10541" y="4383"/>
                      <a:pt x="10356" y="4333"/>
                    </a:cubicBezTo>
                    <a:lnTo>
                      <a:pt x="10356" y="4333"/>
                    </a:lnTo>
                    <a:cubicBezTo>
                      <a:pt x="10428" y="4469"/>
                      <a:pt x="10519" y="4577"/>
                      <a:pt x="10740" y="4577"/>
                    </a:cubicBezTo>
                    <a:cubicBezTo>
                      <a:pt x="10757" y="4577"/>
                      <a:pt x="10774" y="4576"/>
                      <a:pt x="10792" y="4575"/>
                    </a:cubicBezTo>
                    <a:lnTo>
                      <a:pt x="10792" y="4575"/>
                    </a:lnTo>
                    <a:cubicBezTo>
                      <a:pt x="10826" y="4620"/>
                      <a:pt x="10849" y="4673"/>
                      <a:pt x="10861" y="4735"/>
                    </a:cubicBezTo>
                    <a:cubicBezTo>
                      <a:pt x="10977" y="4704"/>
                      <a:pt x="11111" y="4688"/>
                      <a:pt x="11250" y="4688"/>
                    </a:cubicBezTo>
                    <a:cubicBezTo>
                      <a:pt x="11481" y="4688"/>
                      <a:pt x="11726" y="4733"/>
                      <a:pt x="11923" y="4827"/>
                    </a:cubicBezTo>
                    <a:lnTo>
                      <a:pt x="11923" y="4827"/>
                    </a:lnTo>
                    <a:lnTo>
                      <a:pt x="12923" y="4483"/>
                    </a:lnTo>
                    <a:lnTo>
                      <a:pt x="12923" y="4483"/>
                    </a:lnTo>
                    <a:cubicBezTo>
                      <a:pt x="13128" y="4774"/>
                      <a:pt x="13410" y="5029"/>
                      <a:pt x="13653" y="5118"/>
                    </a:cubicBezTo>
                    <a:cubicBezTo>
                      <a:pt x="13762" y="5157"/>
                      <a:pt x="13895" y="5193"/>
                      <a:pt x="14021" y="5193"/>
                    </a:cubicBezTo>
                    <a:cubicBezTo>
                      <a:pt x="14210" y="5193"/>
                      <a:pt x="14385" y="5113"/>
                      <a:pt x="14444" y="4846"/>
                    </a:cubicBezTo>
                    <a:cubicBezTo>
                      <a:pt x="14531" y="4426"/>
                      <a:pt x="14037" y="4389"/>
                      <a:pt x="13740" y="4216"/>
                    </a:cubicBezTo>
                    <a:cubicBezTo>
                      <a:pt x="13740" y="4211"/>
                      <a:pt x="13740" y="4206"/>
                      <a:pt x="13740" y="4201"/>
                    </a:cubicBezTo>
                    <a:lnTo>
                      <a:pt x="13740" y="4201"/>
                    </a:lnTo>
                    <a:lnTo>
                      <a:pt x="12923" y="4483"/>
                    </a:lnTo>
                    <a:lnTo>
                      <a:pt x="12923" y="4483"/>
                    </a:lnTo>
                    <a:cubicBezTo>
                      <a:pt x="12785" y="4286"/>
                      <a:pt x="12683" y="4072"/>
                      <a:pt x="12653" y="3882"/>
                    </a:cubicBezTo>
                    <a:cubicBezTo>
                      <a:pt x="12700" y="3880"/>
                      <a:pt x="12746" y="3879"/>
                      <a:pt x="12792" y="3879"/>
                    </a:cubicBezTo>
                    <a:cubicBezTo>
                      <a:pt x="13150" y="3879"/>
                      <a:pt x="13469" y="3940"/>
                      <a:pt x="13774" y="4045"/>
                    </a:cubicBezTo>
                    <a:lnTo>
                      <a:pt x="13774" y="4045"/>
                    </a:lnTo>
                    <a:cubicBezTo>
                      <a:pt x="13756" y="4098"/>
                      <a:pt x="13743" y="4152"/>
                      <a:pt x="13740" y="4201"/>
                    </a:cubicBezTo>
                    <a:lnTo>
                      <a:pt x="13740" y="4201"/>
                    </a:lnTo>
                    <a:lnTo>
                      <a:pt x="13974" y="4121"/>
                    </a:lnTo>
                    <a:lnTo>
                      <a:pt x="13974" y="4121"/>
                    </a:lnTo>
                    <a:cubicBezTo>
                      <a:pt x="14274" y="4245"/>
                      <a:pt x="14566" y="4410"/>
                      <a:pt x="14877" y="4599"/>
                    </a:cubicBezTo>
                    <a:cubicBezTo>
                      <a:pt x="15013" y="4068"/>
                      <a:pt x="14938" y="3932"/>
                      <a:pt x="15593" y="3895"/>
                    </a:cubicBezTo>
                    <a:cubicBezTo>
                      <a:pt x="15614" y="3893"/>
                      <a:pt x="15635" y="3892"/>
                      <a:pt x="15657" y="3892"/>
                    </a:cubicBezTo>
                    <a:cubicBezTo>
                      <a:pt x="16122" y="3892"/>
                      <a:pt x="16717" y="4302"/>
                      <a:pt x="17185" y="4302"/>
                    </a:cubicBezTo>
                    <a:cubicBezTo>
                      <a:pt x="17283" y="4302"/>
                      <a:pt x="17375" y="4284"/>
                      <a:pt x="17459" y="4241"/>
                    </a:cubicBezTo>
                    <a:cubicBezTo>
                      <a:pt x="17481" y="4176"/>
                      <a:pt x="17503" y="4109"/>
                      <a:pt x="17524" y="4042"/>
                    </a:cubicBezTo>
                    <a:lnTo>
                      <a:pt x="17524" y="4042"/>
                    </a:lnTo>
                    <a:cubicBezTo>
                      <a:pt x="17785" y="3990"/>
                      <a:pt x="18059" y="3912"/>
                      <a:pt x="18176" y="3796"/>
                    </a:cubicBezTo>
                    <a:cubicBezTo>
                      <a:pt x="18596" y="3400"/>
                      <a:pt x="18262" y="3227"/>
                      <a:pt x="18040" y="2894"/>
                    </a:cubicBezTo>
                    <a:cubicBezTo>
                      <a:pt x="17797" y="2511"/>
                      <a:pt x="17643" y="2139"/>
                      <a:pt x="17450" y="1835"/>
                    </a:cubicBezTo>
                    <a:lnTo>
                      <a:pt x="17450" y="1835"/>
                    </a:lnTo>
                    <a:cubicBezTo>
                      <a:pt x="17452" y="1904"/>
                      <a:pt x="17435" y="1961"/>
                      <a:pt x="17397" y="2004"/>
                    </a:cubicBezTo>
                    <a:cubicBezTo>
                      <a:pt x="17200" y="1720"/>
                      <a:pt x="17014" y="1893"/>
                      <a:pt x="16792" y="1757"/>
                    </a:cubicBezTo>
                    <a:cubicBezTo>
                      <a:pt x="16761" y="1769"/>
                      <a:pt x="16728" y="1774"/>
                      <a:pt x="16695" y="1774"/>
                    </a:cubicBezTo>
                    <a:cubicBezTo>
                      <a:pt x="16620" y="1774"/>
                      <a:pt x="16543" y="1747"/>
                      <a:pt x="16483" y="1695"/>
                    </a:cubicBezTo>
                    <a:cubicBezTo>
                      <a:pt x="16446" y="1609"/>
                      <a:pt x="16421" y="1510"/>
                      <a:pt x="16421" y="1411"/>
                    </a:cubicBezTo>
                    <a:cubicBezTo>
                      <a:pt x="16112" y="1251"/>
                      <a:pt x="14901" y="1424"/>
                      <a:pt x="15161" y="781"/>
                    </a:cubicBezTo>
                    <a:lnTo>
                      <a:pt x="15161" y="781"/>
                    </a:lnTo>
                    <a:cubicBezTo>
                      <a:pt x="15058" y="790"/>
                      <a:pt x="14962" y="794"/>
                      <a:pt x="14869" y="794"/>
                    </a:cubicBezTo>
                    <a:cubicBezTo>
                      <a:pt x="14446" y="794"/>
                      <a:pt x="14104" y="709"/>
                      <a:pt x="13678" y="608"/>
                    </a:cubicBezTo>
                    <a:cubicBezTo>
                      <a:pt x="13513" y="569"/>
                      <a:pt x="13104" y="425"/>
                      <a:pt x="12780" y="344"/>
                    </a:cubicBezTo>
                    <a:lnTo>
                      <a:pt x="12780" y="344"/>
                    </a:lnTo>
                    <a:cubicBezTo>
                      <a:pt x="12742" y="292"/>
                      <a:pt x="12697" y="243"/>
                      <a:pt x="12640" y="200"/>
                    </a:cubicBezTo>
                    <a:cubicBezTo>
                      <a:pt x="12427" y="43"/>
                      <a:pt x="12295" y="1"/>
                      <a:pt x="12101" y="1"/>
                    </a:cubicBezTo>
                    <a:close/>
                    <a:moveTo>
                      <a:pt x="10330" y="4512"/>
                    </a:moveTo>
                    <a:cubicBezTo>
                      <a:pt x="10164" y="4833"/>
                      <a:pt x="10032" y="5165"/>
                      <a:pt x="9945" y="5509"/>
                    </a:cubicBezTo>
                    <a:lnTo>
                      <a:pt x="9945" y="5509"/>
                    </a:lnTo>
                    <a:lnTo>
                      <a:pt x="10996" y="5146"/>
                    </a:lnTo>
                    <a:lnTo>
                      <a:pt x="10996" y="5146"/>
                    </a:lnTo>
                    <a:cubicBezTo>
                      <a:pt x="10852" y="4865"/>
                      <a:pt x="10670" y="4572"/>
                      <a:pt x="10330" y="4512"/>
                    </a:cubicBezTo>
                    <a:close/>
                    <a:moveTo>
                      <a:pt x="7639" y="6051"/>
                    </a:moveTo>
                    <a:cubicBezTo>
                      <a:pt x="7582" y="6089"/>
                      <a:pt x="7554" y="6137"/>
                      <a:pt x="7552" y="6195"/>
                    </a:cubicBezTo>
                    <a:lnTo>
                      <a:pt x="7552" y="6195"/>
                    </a:lnTo>
                    <a:cubicBezTo>
                      <a:pt x="7585" y="6162"/>
                      <a:pt x="7617" y="6124"/>
                      <a:pt x="7649" y="6082"/>
                    </a:cubicBezTo>
                    <a:cubicBezTo>
                      <a:pt x="7646" y="6071"/>
                      <a:pt x="7643" y="6061"/>
                      <a:pt x="7639" y="6051"/>
                    </a:cubicBezTo>
                    <a:close/>
                    <a:moveTo>
                      <a:pt x="7576" y="6324"/>
                    </a:moveTo>
                    <a:cubicBezTo>
                      <a:pt x="7577" y="6324"/>
                      <a:pt x="7577" y="6325"/>
                      <a:pt x="7577" y="6326"/>
                    </a:cubicBezTo>
                    <a:lnTo>
                      <a:pt x="7577" y="6326"/>
                    </a:lnTo>
                    <a:cubicBezTo>
                      <a:pt x="7579" y="6325"/>
                      <a:pt x="7580" y="6325"/>
                      <a:pt x="7582" y="6324"/>
                    </a:cubicBezTo>
                    <a:lnTo>
                      <a:pt x="7582" y="6324"/>
                    </a:lnTo>
                    <a:cubicBezTo>
                      <a:pt x="7580" y="6324"/>
                      <a:pt x="7578" y="6324"/>
                      <a:pt x="7576" y="6324"/>
                    </a:cubicBezTo>
                    <a:close/>
                    <a:moveTo>
                      <a:pt x="3299" y="7169"/>
                    </a:moveTo>
                    <a:cubicBezTo>
                      <a:pt x="2954" y="7186"/>
                      <a:pt x="2657" y="7254"/>
                      <a:pt x="2546" y="7502"/>
                    </a:cubicBezTo>
                    <a:cubicBezTo>
                      <a:pt x="2613" y="7525"/>
                      <a:pt x="2670" y="7559"/>
                      <a:pt x="2719" y="7601"/>
                    </a:cubicBezTo>
                    <a:lnTo>
                      <a:pt x="2719" y="7601"/>
                    </a:lnTo>
                    <a:cubicBezTo>
                      <a:pt x="2719" y="7601"/>
                      <a:pt x="2719" y="7601"/>
                      <a:pt x="2719" y="7601"/>
                    </a:cubicBezTo>
                    <a:cubicBezTo>
                      <a:pt x="2966" y="7490"/>
                      <a:pt x="3040" y="7305"/>
                      <a:pt x="3299" y="7169"/>
                    </a:cubicBezTo>
                    <a:close/>
                    <a:moveTo>
                      <a:pt x="6584" y="7705"/>
                    </a:moveTo>
                    <a:cubicBezTo>
                      <a:pt x="6556" y="7786"/>
                      <a:pt x="6506" y="7863"/>
                      <a:pt x="6438" y="7923"/>
                    </a:cubicBezTo>
                    <a:cubicBezTo>
                      <a:pt x="6516" y="7949"/>
                      <a:pt x="6621" y="7998"/>
                      <a:pt x="6732" y="8064"/>
                    </a:cubicBezTo>
                    <a:lnTo>
                      <a:pt x="6732" y="8064"/>
                    </a:lnTo>
                    <a:cubicBezTo>
                      <a:pt x="6695" y="7943"/>
                      <a:pt x="6645" y="7822"/>
                      <a:pt x="6584" y="7705"/>
                    </a:cubicBezTo>
                    <a:close/>
                    <a:moveTo>
                      <a:pt x="2719" y="7601"/>
                    </a:moveTo>
                    <a:lnTo>
                      <a:pt x="2719" y="7601"/>
                    </a:lnTo>
                    <a:cubicBezTo>
                      <a:pt x="2618" y="7642"/>
                      <a:pt x="2512" y="7652"/>
                      <a:pt x="2404" y="7652"/>
                    </a:cubicBezTo>
                    <a:cubicBezTo>
                      <a:pt x="2296" y="7652"/>
                      <a:pt x="2185" y="7642"/>
                      <a:pt x="2075" y="7642"/>
                    </a:cubicBezTo>
                    <a:cubicBezTo>
                      <a:pt x="1958" y="7642"/>
                      <a:pt x="1842" y="7653"/>
                      <a:pt x="1730" y="7700"/>
                    </a:cubicBezTo>
                    <a:cubicBezTo>
                      <a:pt x="1755" y="7960"/>
                      <a:pt x="2089" y="8590"/>
                      <a:pt x="2398" y="8627"/>
                    </a:cubicBezTo>
                    <a:cubicBezTo>
                      <a:pt x="2416" y="8629"/>
                      <a:pt x="2434" y="8630"/>
                      <a:pt x="2452" y="8630"/>
                    </a:cubicBezTo>
                    <a:cubicBezTo>
                      <a:pt x="2950" y="8630"/>
                      <a:pt x="3061" y="7902"/>
                      <a:pt x="2719" y="7601"/>
                    </a:cubicBezTo>
                    <a:close/>
                    <a:moveTo>
                      <a:pt x="6732" y="8064"/>
                    </a:moveTo>
                    <a:cubicBezTo>
                      <a:pt x="6818" y="8347"/>
                      <a:pt x="6827" y="8627"/>
                      <a:pt x="6722" y="8849"/>
                    </a:cubicBezTo>
                    <a:cubicBezTo>
                      <a:pt x="6570" y="9179"/>
                      <a:pt x="6248" y="9235"/>
                      <a:pt x="5904" y="9235"/>
                    </a:cubicBezTo>
                    <a:cubicBezTo>
                      <a:pt x="5814" y="9235"/>
                      <a:pt x="5723" y="9232"/>
                      <a:pt x="5633" y="9228"/>
                    </a:cubicBezTo>
                    <a:lnTo>
                      <a:pt x="5633" y="9228"/>
                    </a:lnTo>
                    <a:cubicBezTo>
                      <a:pt x="5752" y="9328"/>
                      <a:pt x="5889" y="9365"/>
                      <a:pt x="6032" y="9365"/>
                    </a:cubicBezTo>
                    <a:cubicBezTo>
                      <a:pt x="6303" y="9365"/>
                      <a:pt x="6596" y="9233"/>
                      <a:pt x="6833" y="9146"/>
                    </a:cubicBezTo>
                    <a:cubicBezTo>
                      <a:pt x="7229" y="8998"/>
                      <a:pt x="7377" y="9109"/>
                      <a:pt x="7303" y="8664"/>
                    </a:cubicBezTo>
                    <a:cubicBezTo>
                      <a:pt x="7268" y="8448"/>
                      <a:pt x="6987" y="8214"/>
                      <a:pt x="6732" y="8064"/>
                    </a:cubicBezTo>
                    <a:close/>
                    <a:moveTo>
                      <a:pt x="7312" y="4813"/>
                    </a:moveTo>
                    <a:cubicBezTo>
                      <a:pt x="7033" y="4813"/>
                      <a:pt x="6740" y="4866"/>
                      <a:pt x="6549" y="4883"/>
                    </a:cubicBezTo>
                    <a:cubicBezTo>
                      <a:pt x="6706" y="5451"/>
                      <a:pt x="7488" y="5617"/>
                      <a:pt x="7639" y="6051"/>
                    </a:cubicBezTo>
                    <a:lnTo>
                      <a:pt x="7639" y="6051"/>
                    </a:lnTo>
                    <a:cubicBezTo>
                      <a:pt x="7662" y="6035"/>
                      <a:pt x="7690" y="6021"/>
                      <a:pt x="7723" y="6007"/>
                    </a:cubicBezTo>
                    <a:cubicBezTo>
                      <a:pt x="7779" y="5984"/>
                      <a:pt x="7825" y="5971"/>
                      <a:pt x="7865" y="5967"/>
                    </a:cubicBezTo>
                    <a:lnTo>
                      <a:pt x="7865" y="5967"/>
                    </a:lnTo>
                    <a:cubicBezTo>
                      <a:pt x="7875" y="5985"/>
                      <a:pt x="7885" y="6002"/>
                      <a:pt x="7896" y="6020"/>
                    </a:cubicBezTo>
                    <a:cubicBezTo>
                      <a:pt x="7930" y="6009"/>
                      <a:pt x="7965" y="6001"/>
                      <a:pt x="8000" y="5995"/>
                    </a:cubicBezTo>
                    <a:lnTo>
                      <a:pt x="8000" y="5995"/>
                    </a:lnTo>
                    <a:cubicBezTo>
                      <a:pt x="8052" y="6029"/>
                      <a:pt x="8083" y="6087"/>
                      <a:pt x="8115" y="6139"/>
                    </a:cubicBezTo>
                    <a:lnTo>
                      <a:pt x="8115" y="6139"/>
                    </a:lnTo>
                    <a:lnTo>
                      <a:pt x="7599" y="6316"/>
                    </a:lnTo>
                    <a:cubicBezTo>
                      <a:pt x="7593" y="6319"/>
                      <a:pt x="7588" y="6321"/>
                      <a:pt x="7582" y="6324"/>
                    </a:cubicBezTo>
                    <a:lnTo>
                      <a:pt x="7582" y="6324"/>
                    </a:lnTo>
                    <a:cubicBezTo>
                      <a:pt x="7612" y="6325"/>
                      <a:pt x="7642" y="6332"/>
                      <a:pt x="7670" y="6344"/>
                    </a:cubicBezTo>
                    <a:lnTo>
                      <a:pt x="7670" y="6344"/>
                    </a:lnTo>
                    <a:cubicBezTo>
                      <a:pt x="7646" y="6353"/>
                      <a:pt x="7623" y="6364"/>
                      <a:pt x="7599" y="6378"/>
                    </a:cubicBezTo>
                    <a:cubicBezTo>
                      <a:pt x="7591" y="6360"/>
                      <a:pt x="7583" y="6343"/>
                      <a:pt x="7577" y="6326"/>
                    </a:cubicBezTo>
                    <a:lnTo>
                      <a:pt x="7577" y="6326"/>
                    </a:lnTo>
                    <a:cubicBezTo>
                      <a:pt x="7496" y="6361"/>
                      <a:pt x="7410" y="6400"/>
                      <a:pt x="7329" y="6446"/>
                    </a:cubicBezTo>
                    <a:lnTo>
                      <a:pt x="7329" y="6446"/>
                    </a:lnTo>
                    <a:cubicBezTo>
                      <a:pt x="7329" y="6444"/>
                      <a:pt x="7328" y="6442"/>
                      <a:pt x="7327" y="6440"/>
                    </a:cubicBezTo>
                    <a:cubicBezTo>
                      <a:pt x="7416" y="6358"/>
                      <a:pt x="7498" y="6324"/>
                      <a:pt x="7572" y="6324"/>
                    </a:cubicBezTo>
                    <a:cubicBezTo>
                      <a:pt x="7574" y="6324"/>
                      <a:pt x="7575" y="6324"/>
                      <a:pt x="7576" y="6324"/>
                    </a:cubicBezTo>
                    <a:lnTo>
                      <a:pt x="7576" y="6324"/>
                    </a:lnTo>
                    <a:cubicBezTo>
                      <a:pt x="7558" y="6276"/>
                      <a:pt x="7550" y="6233"/>
                      <a:pt x="7552" y="6195"/>
                    </a:cubicBezTo>
                    <a:lnTo>
                      <a:pt x="7552" y="6195"/>
                    </a:lnTo>
                    <a:cubicBezTo>
                      <a:pt x="7368" y="6381"/>
                      <a:pt x="7160" y="6442"/>
                      <a:pt x="6942" y="6442"/>
                    </a:cubicBezTo>
                    <a:cubicBezTo>
                      <a:pt x="6564" y="6442"/>
                      <a:pt x="6155" y="6259"/>
                      <a:pt x="5795" y="6230"/>
                    </a:cubicBezTo>
                    <a:cubicBezTo>
                      <a:pt x="5789" y="6230"/>
                      <a:pt x="5782" y="6229"/>
                      <a:pt x="5775" y="6229"/>
                    </a:cubicBezTo>
                    <a:cubicBezTo>
                      <a:pt x="5550" y="6229"/>
                      <a:pt x="5355" y="6417"/>
                      <a:pt x="5172" y="6417"/>
                    </a:cubicBezTo>
                    <a:cubicBezTo>
                      <a:pt x="5161" y="6417"/>
                      <a:pt x="5151" y="6417"/>
                      <a:pt x="5141" y="6415"/>
                    </a:cubicBezTo>
                    <a:cubicBezTo>
                      <a:pt x="4622" y="6378"/>
                      <a:pt x="4795" y="5958"/>
                      <a:pt x="4436" y="5723"/>
                    </a:cubicBezTo>
                    <a:cubicBezTo>
                      <a:pt x="4177" y="6106"/>
                      <a:pt x="3225" y="5859"/>
                      <a:pt x="3238" y="6267"/>
                    </a:cubicBezTo>
                    <a:cubicBezTo>
                      <a:pt x="3250" y="6519"/>
                      <a:pt x="3368" y="6612"/>
                      <a:pt x="3526" y="6612"/>
                    </a:cubicBezTo>
                    <a:cubicBezTo>
                      <a:pt x="3857" y="6612"/>
                      <a:pt x="4361" y="6208"/>
                      <a:pt x="4436" y="6007"/>
                    </a:cubicBezTo>
                    <a:cubicBezTo>
                      <a:pt x="4770" y="6156"/>
                      <a:pt x="4869" y="6650"/>
                      <a:pt x="4782" y="6984"/>
                    </a:cubicBezTo>
                    <a:cubicBezTo>
                      <a:pt x="4672" y="6995"/>
                      <a:pt x="4561" y="6997"/>
                      <a:pt x="4450" y="6997"/>
                    </a:cubicBezTo>
                    <a:cubicBezTo>
                      <a:pt x="4361" y="6997"/>
                      <a:pt x="4271" y="6995"/>
                      <a:pt x="4182" y="6995"/>
                    </a:cubicBezTo>
                    <a:cubicBezTo>
                      <a:pt x="3881" y="6995"/>
                      <a:pt x="3581" y="7013"/>
                      <a:pt x="3300" y="7169"/>
                    </a:cubicBezTo>
                    <a:cubicBezTo>
                      <a:pt x="3299" y="7169"/>
                      <a:pt x="3299" y="7169"/>
                      <a:pt x="3299" y="7169"/>
                    </a:cubicBezTo>
                    <a:lnTo>
                      <a:pt x="3299" y="7169"/>
                    </a:lnTo>
                    <a:cubicBezTo>
                      <a:pt x="3387" y="7165"/>
                      <a:pt x="3478" y="7164"/>
                      <a:pt x="3570" y="7164"/>
                    </a:cubicBezTo>
                    <a:cubicBezTo>
                      <a:pt x="3663" y="7164"/>
                      <a:pt x="3756" y="7165"/>
                      <a:pt x="3848" y="7165"/>
                    </a:cubicBezTo>
                    <a:cubicBezTo>
                      <a:pt x="4143" y="7165"/>
                      <a:pt x="4422" y="7154"/>
                      <a:pt x="4609" y="7058"/>
                    </a:cubicBezTo>
                    <a:lnTo>
                      <a:pt x="4609" y="7058"/>
                    </a:lnTo>
                    <a:cubicBezTo>
                      <a:pt x="4535" y="7515"/>
                      <a:pt x="5190" y="7465"/>
                      <a:pt x="5227" y="7935"/>
                    </a:cubicBezTo>
                    <a:cubicBezTo>
                      <a:pt x="5338" y="7564"/>
                      <a:pt x="5301" y="7008"/>
                      <a:pt x="4844" y="6934"/>
                    </a:cubicBezTo>
                    <a:cubicBezTo>
                      <a:pt x="4991" y="6772"/>
                      <a:pt x="5161" y="6702"/>
                      <a:pt x="5338" y="6702"/>
                    </a:cubicBezTo>
                    <a:cubicBezTo>
                      <a:pt x="5796" y="6702"/>
                      <a:pt x="6304" y="7167"/>
                      <a:pt x="6584" y="7705"/>
                    </a:cubicBezTo>
                    <a:lnTo>
                      <a:pt x="6584" y="7705"/>
                    </a:lnTo>
                    <a:cubicBezTo>
                      <a:pt x="6642" y="7534"/>
                      <a:pt x="6605" y="7343"/>
                      <a:pt x="6438" y="7243"/>
                    </a:cubicBezTo>
                    <a:cubicBezTo>
                      <a:pt x="6597" y="7011"/>
                      <a:pt x="6776" y="6918"/>
                      <a:pt x="6955" y="6918"/>
                    </a:cubicBezTo>
                    <a:cubicBezTo>
                      <a:pt x="6996" y="6918"/>
                      <a:pt x="7037" y="6923"/>
                      <a:pt x="7078" y="6933"/>
                    </a:cubicBezTo>
                    <a:lnTo>
                      <a:pt x="7078" y="6933"/>
                    </a:lnTo>
                    <a:cubicBezTo>
                      <a:pt x="7122" y="6954"/>
                      <a:pt x="7168" y="6969"/>
                      <a:pt x="7216" y="6980"/>
                    </a:cubicBezTo>
                    <a:lnTo>
                      <a:pt x="7216" y="6980"/>
                    </a:lnTo>
                    <a:cubicBezTo>
                      <a:pt x="7525" y="7120"/>
                      <a:pt x="7809" y="7478"/>
                      <a:pt x="7970" y="7799"/>
                    </a:cubicBezTo>
                    <a:cubicBezTo>
                      <a:pt x="8180" y="8244"/>
                      <a:pt x="8094" y="8652"/>
                      <a:pt x="8452" y="8911"/>
                    </a:cubicBezTo>
                    <a:cubicBezTo>
                      <a:pt x="8724" y="9109"/>
                      <a:pt x="9255" y="9022"/>
                      <a:pt x="9564" y="9158"/>
                    </a:cubicBezTo>
                    <a:cubicBezTo>
                      <a:pt x="9514" y="9272"/>
                      <a:pt x="9481" y="9415"/>
                      <a:pt x="9454" y="9571"/>
                    </a:cubicBezTo>
                    <a:lnTo>
                      <a:pt x="9454" y="9571"/>
                    </a:lnTo>
                    <a:cubicBezTo>
                      <a:pt x="9523" y="9565"/>
                      <a:pt x="9595" y="9563"/>
                      <a:pt x="9669" y="9563"/>
                    </a:cubicBezTo>
                    <a:cubicBezTo>
                      <a:pt x="9792" y="9563"/>
                      <a:pt x="9924" y="9570"/>
                      <a:pt x="10070" y="9578"/>
                    </a:cubicBezTo>
                    <a:cubicBezTo>
                      <a:pt x="10234" y="9592"/>
                      <a:pt x="10381" y="9610"/>
                      <a:pt x="10519" y="9610"/>
                    </a:cubicBezTo>
                    <a:cubicBezTo>
                      <a:pt x="10766" y="9610"/>
                      <a:pt x="10986" y="9552"/>
                      <a:pt x="11232" y="9306"/>
                    </a:cubicBezTo>
                    <a:cubicBezTo>
                      <a:pt x="11304" y="9234"/>
                      <a:pt x="11322" y="9158"/>
                      <a:pt x="11334" y="9081"/>
                    </a:cubicBezTo>
                    <a:lnTo>
                      <a:pt x="11334" y="9081"/>
                    </a:lnTo>
                    <a:cubicBezTo>
                      <a:pt x="11551" y="9255"/>
                      <a:pt x="11753" y="9439"/>
                      <a:pt x="11874" y="9652"/>
                    </a:cubicBezTo>
                    <a:cubicBezTo>
                      <a:pt x="11957" y="9641"/>
                      <a:pt x="12022" y="9609"/>
                      <a:pt x="12075" y="9562"/>
                    </a:cubicBezTo>
                    <a:lnTo>
                      <a:pt x="12075" y="9562"/>
                    </a:lnTo>
                    <a:cubicBezTo>
                      <a:pt x="12358" y="9910"/>
                      <a:pt x="12699" y="10227"/>
                      <a:pt x="12981" y="10227"/>
                    </a:cubicBezTo>
                    <a:cubicBezTo>
                      <a:pt x="13088" y="10227"/>
                      <a:pt x="13187" y="10181"/>
                      <a:pt x="13270" y="10072"/>
                    </a:cubicBezTo>
                    <a:cubicBezTo>
                      <a:pt x="13542" y="9714"/>
                      <a:pt x="12986" y="8899"/>
                      <a:pt x="13011" y="8454"/>
                    </a:cubicBezTo>
                    <a:cubicBezTo>
                      <a:pt x="12939" y="8435"/>
                      <a:pt x="12875" y="8426"/>
                      <a:pt x="12819" y="8426"/>
                    </a:cubicBezTo>
                    <a:cubicBezTo>
                      <a:pt x="12259" y="8426"/>
                      <a:pt x="12401" y="9274"/>
                      <a:pt x="12075" y="9562"/>
                    </a:cubicBezTo>
                    <a:lnTo>
                      <a:pt x="12075" y="9562"/>
                    </a:lnTo>
                    <a:cubicBezTo>
                      <a:pt x="11812" y="9239"/>
                      <a:pt x="11598" y="8887"/>
                      <a:pt x="11528" y="8738"/>
                    </a:cubicBezTo>
                    <a:cubicBezTo>
                      <a:pt x="11355" y="8843"/>
                      <a:pt x="11352" y="8962"/>
                      <a:pt x="11334" y="9081"/>
                    </a:cubicBezTo>
                    <a:lnTo>
                      <a:pt x="11334" y="9081"/>
                    </a:lnTo>
                    <a:cubicBezTo>
                      <a:pt x="10932" y="8760"/>
                      <a:pt x="10475" y="8472"/>
                      <a:pt x="10355" y="8096"/>
                    </a:cubicBezTo>
                    <a:cubicBezTo>
                      <a:pt x="10688" y="7824"/>
                      <a:pt x="11133" y="7836"/>
                      <a:pt x="11343" y="7404"/>
                    </a:cubicBezTo>
                    <a:cubicBezTo>
                      <a:pt x="10997" y="7185"/>
                      <a:pt x="10565" y="7181"/>
                      <a:pt x="10198" y="7011"/>
                    </a:cubicBezTo>
                    <a:lnTo>
                      <a:pt x="10198" y="7011"/>
                    </a:lnTo>
                    <a:cubicBezTo>
                      <a:pt x="10612" y="7021"/>
                      <a:pt x="11058" y="7007"/>
                      <a:pt x="11343" y="7181"/>
                    </a:cubicBezTo>
                    <a:cubicBezTo>
                      <a:pt x="11459" y="7255"/>
                      <a:pt x="11628" y="7793"/>
                      <a:pt x="11934" y="7793"/>
                    </a:cubicBezTo>
                    <a:cubicBezTo>
                      <a:pt x="11988" y="7793"/>
                      <a:pt x="12046" y="7776"/>
                      <a:pt x="12109" y="7737"/>
                    </a:cubicBezTo>
                    <a:cubicBezTo>
                      <a:pt x="12331" y="7601"/>
                      <a:pt x="12220" y="7119"/>
                      <a:pt x="12183" y="6909"/>
                    </a:cubicBezTo>
                    <a:cubicBezTo>
                      <a:pt x="12112" y="6540"/>
                      <a:pt x="12017" y="6322"/>
                      <a:pt x="11833" y="6159"/>
                    </a:cubicBezTo>
                    <a:lnTo>
                      <a:pt x="11833" y="6159"/>
                    </a:lnTo>
                    <a:cubicBezTo>
                      <a:pt x="11978" y="6098"/>
                      <a:pt x="12096" y="5973"/>
                      <a:pt x="12183" y="5822"/>
                    </a:cubicBezTo>
                    <a:cubicBezTo>
                      <a:pt x="12469" y="5316"/>
                      <a:pt x="12270" y="4994"/>
                      <a:pt x="11923" y="4827"/>
                    </a:cubicBezTo>
                    <a:lnTo>
                      <a:pt x="11923" y="4827"/>
                    </a:lnTo>
                    <a:lnTo>
                      <a:pt x="10996" y="5146"/>
                    </a:lnTo>
                    <a:lnTo>
                      <a:pt x="10996" y="5146"/>
                    </a:lnTo>
                    <a:cubicBezTo>
                      <a:pt x="11062" y="5275"/>
                      <a:pt x="11121" y="5400"/>
                      <a:pt x="11182" y="5501"/>
                    </a:cubicBezTo>
                    <a:cubicBezTo>
                      <a:pt x="11281" y="5668"/>
                      <a:pt x="11466" y="5726"/>
                      <a:pt x="11537" y="5967"/>
                    </a:cubicBezTo>
                    <a:lnTo>
                      <a:pt x="11537" y="5967"/>
                    </a:lnTo>
                    <a:cubicBezTo>
                      <a:pt x="11454" y="5927"/>
                      <a:pt x="11362" y="5888"/>
                      <a:pt x="11257" y="5847"/>
                    </a:cubicBezTo>
                    <a:cubicBezTo>
                      <a:pt x="10824" y="5686"/>
                      <a:pt x="10342" y="5699"/>
                      <a:pt x="9934" y="5550"/>
                    </a:cubicBezTo>
                    <a:cubicBezTo>
                      <a:pt x="9938" y="5536"/>
                      <a:pt x="9941" y="5522"/>
                      <a:pt x="9945" y="5509"/>
                    </a:cubicBezTo>
                    <a:lnTo>
                      <a:pt x="9945" y="5509"/>
                    </a:lnTo>
                    <a:lnTo>
                      <a:pt x="9606" y="5625"/>
                    </a:lnTo>
                    <a:lnTo>
                      <a:pt x="9606" y="5625"/>
                    </a:lnTo>
                    <a:cubicBezTo>
                      <a:pt x="9413" y="5483"/>
                      <a:pt x="9200" y="5364"/>
                      <a:pt x="9168" y="4957"/>
                    </a:cubicBezTo>
                    <a:cubicBezTo>
                      <a:pt x="9125" y="4954"/>
                      <a:pt x="9085" y="4952"/>
                      <a:pt x="9047" y="4952"/>
                    </a:cubicBezTo>
                    <a:cubicBezTo>
                      <a:pt x="8365" y="4952"/>
                      <a:pt x="8435" y="5469"/>
                      <a:pt x="8705" y="5936"/>
                    </a:cubicBezTo>
                    <a:lnTo>
                      <a:pt x="8705" y="5936"/>
                    </a:lnTo>
                    <a:lnTo>
                      <a:pt x="9606" y="5625"/>
                    </a:lnTo>
                    <a:lnTo>
                      <a:pt x="9606" y="5625"/>
                    </a:lnTo>
                    <a:cubicBezTo>
                      <a:pt x="9712" y="5704"/>
                      <a:pt x="9811" y="5789"/>
                      <a:pt x="9873" y="5933"/>
                    </a:cubicBezTo>
                    <a:cubicBezTo>
                      <a:pt x="9963" y="6147"/>
                      <a:pt x="9873" y="6410"/>
                      <a:pt x="9752" y="6635"/>
                    </a:cubicBezTo>
                    <a:lnTo>
                      <a:pt x="9752" y="6635"/>
                    </a:lnTo>
                    <a:cubicBezTo>
                      <a:pt x="9718" y="6630"/>
                      <a:pt x="9678" y="6629"/>
                      <a:pt x="9635" y="6629"/>
                    </a:cubicBezTo>
                    <a:cubicBezTo>
                      <a:pt x="9588" y="6629"/>
                      <a:pt x="9538" y="6630"/>
                      <a:pt x="9491" y="6630"/>
                    </a:cubicBezTo>
                    <a:cubicBezTo>
                      <a:pt x="9408" y="6630"/>
                      <a:pt x="9332" y="6626"/>
                      <a:pt x="9292" y="6601"/>
                    </a:cubicBezTo>
                    <a:cubicBezTo>
                      <a:pt x="9104" y="6479"/>
                      <a:pt x="8868" y="6217"/>
                      <a:pt x="8705" y="5936"/>
                    </a:cubicBezTo>
                    <a:lnTo>
                      <a:pt x="8705" y="5936"/>
                    </a:lnTo>
                    <a:lnTo>
                      <a:pt x="8396" y="6042"/>
                    </a:lnTo>
                    <a:lnTo>
                      <a:pt x="8396" y="6042"/>
                    </a:lnTo>
                    <a:cubicBezTo>
                      <a:pt x="8322" y="6009"/>
                      <a:pt x="8223" y="5987"/>
                      <a:pt x="8115" y="5987"/>
                    </a:cubicBezTo>
                    <a:cubicBezTo>
                      <a:pt x="8078" y="5987"/>
                      <a:pt x="8039" y="5989"/>
                      <a:pt x="8000" y="5995"/>
                    </a:cubicBezTo>
                    <a:lnTo>
                      <a:pt x="8000" y="5995"/>
                    </a:lnTo>
                    <a:cubicBezTo>
                      <a:pt x="7971" y="5977"/>
                      <a:pt x="7937" y="5966"/>
                      <a:pt x="7893" y="5966"/>
                    </a:cubicBezTo>
                    <a:cubicBezTo>
                      <a:pt x="7884" y="5966"/>
                      <a:pt x="7875" y="5966"/>
                      <a:pt x="7865" y="5967"/>
                    </a:cubicBezTo>
                    <a:lnTo>
                      <a:pt x="7865" y="5967"/>
                    </a:lnTo>
                    <a:cubicBezTo>
                      <a:pt x="7652" y="5597"/>
                      <a:pt x="7572" y="5308"/>
                      <a:pt x="8044" y="5143"/>
                    </a:cubicBezTo>
                    <a:cubicBezTo>
                      <a:pt x="7926" y="4880"/>
                      <a:pt x="7627" y="4813"/>
                      <a:pt x="7312" y="4813"/>
                    </a:cubicBezTo>
                    <a:close/>
                    <a:moveTo>
                      <a:pt x="5610" y="9208"/>
                    </a:moveTo>
                    <a:cubicBezTo>
                      <a:pt x="5608" y="9214"/>
                      <a:pt x="5605" y="9220"/>
                      <a:pt x="5603" y="9227"/>
                    </a:cubicBezTo>
                    <a:lnTo>
                      <a:pt x="5603" y="9227"/>
                    </a:lnTo>
                    <a:cubicBezTo>
                      <a:pt x="5525" y="9223"/>
                      <a:pt x="5448" y="9221"/>
                      <a:pt x="5374" y="9221"/>
                    </a:cubicBezTo>
                    <a:cubicBezTo>
                      <a:pt x="5233" y="9221"/>
                      <a:pt x="5102" y="9231"/>
                      <a:pt x="4992" y="9269"/>
                    </a:cubicBezTo>
                    <a:cubicBezTo>
                      <a:pt x="4696" y="9368"/>
                      <a:pt x="4362" y="9479"/>
                      <a:pt x="4572" y="9887"/>
                    </a:cubicBezTo>
                    <a:cubicBezTo>
                      <a:pt x="4724" y="10182"/>
                      <a:pt x="5291" y="10050"/>
                      <a:pt x="5503" y="10273"/>
                    </a:cubicBezTo>
                    <a:lnTo>
                      <a:pt x="5503" y="10273"/>
                    </a:lnTo>
                    <a:cubicBezTo>
                      <a:pt x="5473" y="9921"/>
                      <a:pt x="5471" y="9568"/>
                      <a:pt x="5603" y="9227"/>
                    </a:cubicBezTo>
                    <a:lnTo>
                      <a:pt x="5603" y="9227"/>
                    </a:lnTo>
                    <a:cubicBezTo>
                      <a:pt x="5613" y="9227"/>
                      <a:pt x="5623" y="9227"/>
                      <a:pt x="5633" y="9228"/>
                    </a:cubicBezTo>
                    <a:lnTo>
                      <a:pt x="5633" y="9228"/>
                    </a:lnTo>
                    <a:cubicBezTo>
                      <a:pt x="5625" y="9221"/>
                      <a:pt x="5618" y="9215"/>
                      <a:pt x="5610" y="9208"/>
                    </a:cubicBezTo>
                    <a:close/>
                    <a:moveTo>
                      <a:pt x="5503" y="10273"/>
                    </a:moveTo>
                    <a:cubicBezTo>
                      <a:pt x="5516" y="10425"/>
                      <a:pt x="5534" y="10577"/>
                      <a:pt x="5548" y="10727"/>
                    </a:cubicBezTo>
                    <a:cubicBezTo>
                      <a:pt x="5613" y="10495"/>
                      <a:pt x="5584" y="10358"/>
                      <a:pt x="5503" y="10273"/>
                    </a:cubicBezTo>
                    <a:close/>
                    <a:moveTo>
                      <a:pt x="1319" y="9957"/>
                    </a:moveTo>
                    <a:cubicBezTo>
                      <a:pt x="1027" y="9957"/>
                      <a:pt x="758" y="10031"/>
                      <a:pt x="594" y="10196"/>
                    </a:cubicBezTo>
                    <a:cubicBezTo>
                      <a:pt x="1" y="10777"/>
                      <a:pt x="866" y="11160"/>
                      <a:pt x="1360" y="11222"/>
                    </a:cubicBezTo>
                    <a:cubicBezTo>
                      <a:pt x="1588" y="11248"/>
                      <a:pt x="2006" y="11253"/>
                      <a:pt x="2252" y="11364"/>
                    </a:cubicBezTo>
                    <a:lnTo>
                      <a:pt x="2252" y="11364"/>
                    </a:lnTo>
                    <a:cubicBezTo>
                      <a:pt x="2546" y="11280"/>
                      <a:pt x="2779" y="11183"/>
                      <a:pt x="2768" y="10888"/>
                    </a:cubicBezTo>
                    <a:cubicBezTo>
                      <a:pt x="2743" y="10325"/>
                      <a:pt x="1970" y="9957"/>
                      <a:pt x="1319" y="9957"/>
                    </a:cubicBezTo>
                    <a:close/>
                    <a:moveTo>
                      <a:pt x="8290" y="8937"/>
                    </a:moveTo>
                    <a:cubicBezTo>
                      <a:pt x="7902" y="8937"/>
                      <a:pt x="7403" y="9340"/>
                      <a:pt x="7290" y="9566"/>
                    </a:cubicBezTo>
                    <a:cubicBezTo>
                      <a:pt x="6982" y="10134"/>
                      <a:pt x="7130" y="10344"/>
                      <a:pt x="7179" y="10851"/>
                    </a:cubicBezTo>
                    <a:cubicBezTo>
                      <a:pt x="7198" y="10998"/>
                      <a:pt x="7274" y="11121"/>
                      <a:pt x="7307" y="11241"/>
                    </a:cubicBezTo>
                    <a:lnTo>
                      <a:pt x="7307" y="11241"/>
                    </a:lnTo>
                    <a:cubicBezTo>
                      <a:pt x="7512" y="11475"/>
                      <a:pt x="7664" y="11807"/>
                      <a:pt x="7871" y="12210"/>
                    </a:cubicBezTo>
                    <a:cubicBezTo>
                      <a:pt x="8588" y="11852"/>
                      <a:pt x="7785" y="11296"/>
                      <a:pt x="7698" y="10876"/>
                    </a:cubicBezTo>
                    <a:cubicBezTo>
                      <a:pt x="7683" y="10878"/>
                      <a:pt x="7668" y="10879"/>
                      <a:pt x="7652" y="10879"/>
                    </a:cubicBezTo>
                    <a:cubicBezTo>
                      <a:pt x="7589" y="10879"/>
                      <a:pt x="7520" y="10863"/>
                      <a:pt x="7451" y="10863"/>
                    </a:cubicBezTo>
                    <a:cubicBezTo>
                      <a:pt x="7603" y="10550"/>
                      <a:pt x="7923" y="10185"/>
                      <a:pt x="8316" y="10185"/>
                    </a:cubicBezTo>
                    <a:cubicBezTo>
                      <a:pt x="8392" y="10185"/>
                      <a:pt x="8470" y="10199"/>
                      <a:pt x="8551" y="10229"/>
                    </a:cubicBezTo>
                    <a:lnTo>
                      <a:pt x="8551" y="10229"/>
                    </a:lnTo>
                    <a:cubicBezTo>
                      <a:pt x="8496" y="10082"/>
                      <a:pt x="8464" y="9939"/>
                      <a:pt x="8477" y="9813"/>
                    </a:cubicBezTo>
                    <a:cubicBezTo>
                      <a:pt x="8514" y="9504"/>
                      <a:pt x="8835" y="9479"/>
                      <a:pt x="8687" y="9195"/>
                    </a:cubicBezTo>
                    <a:cubicBezTo>
                      <a:pt x="8599" y="9008"/>
                      <a:pt x="8454" y="8937"/>
                      <a:pt x="8290" y="8937"/>
                    </a:cubicBezTo>
                    <a:close/>
                    <a:moveTo>
                      <a:pt x="6360" y="10857"/>
                    </a:moveTo>
                    <a:cubicBezTo>
                      <a:pt x="6236" y="10857"/>
                      <a:pt x="6098" y="10867"/>
                      <a:pt x="5944" y="10888"/>
                    </a:cubicBezTo>
                    <a:cubicBezTo>
                      <a:pt x="5948" y="11059"/>
                      <a:pt x="6081" y="11227"/>
                      <a:pt x="6221" y="11392"/>
                    </a:cubicBezTo>
                    <a:lnTo>
                      <a:pt x="6221" y="11392"/>
                    </a:lnTo>
                    <a:cubicBezTo>
                      <a:pt x="6108" y="11374"/>
                      <a:pt x="5996" y="11353"/>
                      <a:pt x="5882" y="11320"/>
                    </a:cubicBezTo>
                    <a:cubicBezTo>
                      <a:pt x="5832" y="11308"/>
                      <a:pt x="5845" y="11147"/>
                      <a:pt x="5684" y="11110"/>
                    </a:cubicBezTo>
                    <a:cubicBezTo>
                      <a:pt x="5562" y="11090"/>
                      <a:pt x="5439" y="11081"/>
                      <a:pt x="5315" y="11081"/>
                    </a:cubicBezTo>
                    <a:cubicBezTo>
                      <a:pt x="5213" y="11081"/>
                      <a:pt x="5110" y="11087"/>
                      <a:pt x="5005" y="11098"/>
                    </a:cubicBezTo>
                    <a:cubicBezTo>
                      <a:pt x="4889" y="11636"/>
                      <a:pt x="5312" y="12407"/>
                      <a:pt x="5877" y="12407"/>
                    </a:cubicBezTo>
                    <a:cubicBezTo>
                      <a:pt x="5974" y="12407"/>
                      <a:pt x="6075" y="12384"/>
                      <a:pt x="6178" y="12334"/>
                    </a:cubicBezTo>
                    <a:cubicBezTo>
                      <a:pt x="6793" y="12030"/>
                      <a:pt x="6495" y="11717"/>
                      <a:pt x="6221" y="11392"/>
                    </a:cubicBezTo>
                    <a:lnTo>
                      <a:pt x="6221" y="11392"/>
                    </a:lnTo>
                    <a:cubicBezTo>
                      <a:pt x="6536" y="11441"/>
                      <a:pt x="6848" y="11462"/>
                      <a:pt x="7167" y="11617"/>
                    </a:cubicBezTo>
                    <a:cubicBezTo>
                      <a:pt x="7329" y="11480"/>
                      <a:pt x="7340" y="11362"/>
                      <a:pt x="7307" y="11241"/>
                    </a:cubicBezTo>
                    <a:lnTo>
                      <a:pt x="7307" y="11241"/>
                    </a:lnTo>
                    <a:cubicBezTo>
                      <a:pt x="7091" y="10995"/>
                      <a:pt x="6817" y="10857"/>
                      <a:pt x="6360" y="10857"/>
                    </a:cubicBezTo>
                    <a:close/>
                    <a:moveTo>
                      <a:pt x="12134" y="10984"/>
                    </a:moveTo>
                    <a:cubicBezTo>
                      <a:pt x="12016" y="10984"/>
                      <a:pt x="11899" y="11030"/>
                      <a:pt x="11813" y="11123"/>
                    </a:cubicBezTo>
                    <a:cubicBezTo>
                      <a:pt x="11454" y="11506"/>
                      <a:pt x="11973" y="11876"/>
                      <a:pt x="11973" y="12222"/>
                    </a:cubicBezTo>
                    <a:cubicBezTo>
                      <a:pt x="11975" y="12362"/>
                      <a:pt x="11953" y="12470"/>
                      <a:pt x="11912" y="12549"/>
                    </a:cubicBezTo>
                    <a:lnTo>
                      <a:pt x="11912" y="12549"/>
                    </a:lnTo>
                    <a:cubicBezTo>
                      <a:pt x="12069" y="12626"/>
                      <a:pt x="12201" y="12705"/>
                      <a:pt x="12308" y="12705"/>
                    </a:cubicBezTo>
                    <a:cubicBezTo>
                      <a:pt x="12434" y="12705"/>
                      <a:pt x="12527" y="12598"/>
                      <a:pt x="12591" y="12259"/>
                    </a:cubicBezTo>
                    <a:cubicBezTo>
                      <a:pt x="12628" y="12074"/>
                      <a:pt x="12554" y="11209"/>
                      <a:pt x="12455" y="11123"/>
                    </a:cubicBezTo>
                    <a:cubicBezTo>
                      <a:pt x="12369" y="11030"/>
                      <a:pt x="12251" y="10984"/>
                      <a:pt x="12134" y="10984"/>
                    </a:cubicBezTo>
                    <a:close/>
                    <a:moveTo>
                      <a:pt x="11146" y="12386"/>
                    </a:moveTo>
                    <a:cubicBezTo>
                      <a:pt x="11057" y="12386"/>
                      <a:pt x="10963" y="12390"/>
                      <a:pt x="10870" y="12400"/>
                    </a:cubicBezTo>
                    <a:lnTo>
                      <a:pt x="10870" y="12400"/>
                    </a:lnTo>
                    <a:cubicBezTo>
                      <a:pt x="11101" y="12596"/>
                      <a:pt x="11375" y="12732"/>
                      <a:pt x="11593" y="12732"/>
                    </a:cubicBezTo>
                    <a:cubicBezTo>
                      <a:pt x="11731" y="12732"/>
                      <a:pt x="11846" y="12677"/>
                      <a:pt x="11912" y="12549"/>
                    </a:cubicBezTo>
                    <a:lnTo>
                      <a:pt x="11912" y="12549"/>
                    </a:lnTo>
                    <a:cubicBezTo>
                      <a:pt x="11792" y="12489"/>
                      <a:pt x="11656" y="12430"/>
                      <a:pt x="11504" y="12408"/>
                    </a:cubicBezTo>
                    <a:cubicBezTo>
                      <a:pt x="11403" y="12395"/>
                      <a:pt x="11279" y="12386"/>
                      <a:pt x="11146" y="12386"/>
                    </a:cubicBezTo>
                    <a:close/>
                    <a:moveTo>
                      <a:pt x="8576" y="12693"/>
                    </a:moveTo>
                    <a:cubicBezTo>
                      <a:pt x="8467" y="12693"/>
                      <a:pt x="8372" y="12704"/>
                      <a:pt x="8304" y="12729"/>
                    </a:cubicBezTo>
                    <a:cubicBezTo>
                      <a:pt x="8129" y="12793"/>
                      <a:pt x="7968" y="12942"/>
                      <a:pt x="7884" y="13112"/>
                    </a:cubicBezTo>
                    <a:lnTo>
                      <a:pt x="7884" y="13112"/>
                    </a:lnTo>
                    <a:cubicBezTo>
                      <a:pt x="8310" y="13045"/>
                      <a:pt x="8714" y="13002"/>
                      <a:pt x="8937" y="12724"/>
                    </a:cubicBezTo>
                    <a:lnTo>
                      <a:pt x="8937" y="12724"/>
                    </a:lnTo>
                    <a:cubicBezTo>
                      <a:pt x="8812" y="12705"/>
                      <a:pt x="8687" y="12693"/>
                      <a:pt x="8576" y="12693"/>
                    </a:cubicBezTo>
                    <a:close/>
                    <a:moveTo>
                      <a:pt x="9454" y="9571"/>
                    </a:moveTo>
                    <a:cubicBezTo>
                      <a:pt x="9145" y="9598"/>
                      <a:pt x="8881" y="9693"/>
                      <a:pt x="8563" y="9949"/>
                    </a:cubicBezTo>
                    <a:cubicBezTo>
                      <a:pt x="8582" y="10060"/>
                      <a:pt x="8614" y="10171"/>
                      <a:pt x="8655" y="10277"/>
                    </a:cubicBezTo>
                    <a:lnTo>
                      <a:pt x="8655" y="10277"/>
                    </a:lnTo>
                    <a:cubicBezTo>
                      <a:pt x="8620" y="10257"/>
                      <a:pt x="8585" y="10242"/>
                      <a:pt x="8551" y="10229"/>
                    </a:cubicBezTo>
                    <a:lnTo>
                      <a:pt x="8551" y="10229"/>
                    </a:lnTo>
                    <a:cubicBezTo>
                      <a:pt x="8662" y="10528"/>
                      <a:pt x="8867" y="10841"/>
                      <a:pt x="8983" y="11049"/>
                    </a:cubicBezTo>
                    <a:cubicBezTo>
                      <a:pt x="8991" y="11043"/>
                      <a:pt x="8999" y="11038"/>
                      <a:pt x="9007" y="11032"/>
                    </a:cubicBezTo>
                    <a:lnTo>
                      <a:pt x="9007" y="11032"/>
                    </a:lnTo>
                    <a:cubicBezTo>
                      <a:pt x="9117" y="11572"/>
                      <a:pt x="9142" y="12249"/>
                      <a:pt x="9045" y="12531"/>
                    </a:cubicBezTo>
                    <a:cubicBezTo>
                      <a:pt x="9017" y="12606"/>
                      <a:pt x="8980" y="12669"/>
                      <a:pt x="8937" y="12724"/>
                    </a:cubicBezTo>
                    <a:lnTo>
                      <a:pt x="8937" y="12724"/>
                    </a:lnTo>
                    <a:cubicBezTo>
                      <a:pt x="9170" y="12760"/>
                      <a:pt x="9400" y="12823"/>
                      <a:pt x="9527" y="12890"/>
                    </a:cubicBezTo>
                    <a:cubicBezTo>
                      <a:pt x="9638" y="12939"/>
                      <a:pt x="9638" y="13112"/>
                      <a:pt x="9687" y="13137"/>
                    </a:cubicBezTo>
                    <a:cubicBezTo>
                      <a:pt x="9749" y="13174"/>
                      <a:pt x="9984" y="13273"/>
                      <a:pt x="10046" y="13310"/>
                    </a:cubicBezTo>
                    <a:cubicBezTo>
                      <a:pt x="10049" y="13312"/>
                      <a:pt x="10053" y="13314"/>
                      <a:pt x="10056" y="13317"/>
                    </a:cubicBezTo>
                    <a:lnTo>
                      <a:pt x="10056" y="13317"/>
                    </a:lnTo>
                    <a:cubicBezTo>
                      <a:pt x="10041" y="13262"/>
                      <a:pt x="10029" y="13195"/>
                      <a:pt x="10021" y="13112"/>
                    </a:cubicBezTo>
                    <a:cubicBezTo>
                      <a:pt x="9988" y="12624"/>
                      <a:pt x="10426" y="12447"/>
                      <a:pt x="10870" y="12400"/>
                    </a:cubicBezTo>
                    <a:lnTo>
                      <a:pt x="10870" y="12400"/>
                    </a:lnTo>
                    <a:cubicBezTo>
                      <a:pt x="10859" y="12390"/>
                      <a:pt x="10848" y="12381"/>
                      <a:pt x="10836" y="12371"/>
                    </a:cubicBezTo>
                    <a:cubicBezTo>
                      <a:pt x="10676" y="12222"/>
                      <a:pt x="10701" y="11950"/>
                      <a:pt x="10490" y="11827"/>
                    </a:cubicBezTo>
                    <a:cubicBezTo>
                      <a:pt x="10371" y="11749"/>
                      <a:pt x="10220" y="11729"/>
                      <a:pt x="10060" y="11729"/>
                    </a:cubicBezTo>
                    <a:cubicBezTo>
                      <a:pt x="9892" y="11729"/>
                      <a:pt x="9712" y="11751"/>
                      <a:pt x="9545" y="11751"/>
                    </a:cubicBezTo>
                    <a:cubicBezTo>
                      <a:pt x="9442" y="11751"/>
                      <a:pt x="9344" y="11742"/>
                      <a:pt x="9255" y="11716"/>
                    </a:cubicBezTo>
                    <a:cubicBezTo>
                      <a:pt x="9218" y="11246"/>
                      <a:pt x="9811" y="10913"/>
                      <a:pt x="9329" y="10567"/>
                    </a:cubicBezTo>
                    <a:cubicBezTo>
                      <a:pt x="9317" y="10558"/>
                      <a:pt x="9304" y="10550"/>
                      <a:pt x="9292" y="10543"/>
                    </a:cubicBezTo>
                    <a:lnTo>
                      <a:pt x="9292" y="10543"/>
                    </a:lnTo>
                    <a:cubicBezTo>
                      <a:pt x="9234" y="10753"/>
                      <a:pt x="9148" y="10931"/>
                      <a:pt x="9007" y="11032"/>
                    </a:cubicBezTo>
                    <a:lnTo>
                      <a:pt x="9007" y="11032"/>
                    </a:lnTo>
                    <a:cubicBezTo>
                      <a:pt x="8964" y="10822"/>
                      <a:pt x="8909" y="10633"/>
                      <a:pt x="8842" y="10496"/>
                    </a:cubicBezTo>
                    <a:lnTo>
                      <a:pt x="8842" y="10496"/>
                    </a:lnTo>
                    <a:cubicBezTo>
                      <a:pt x="8883" y="10513"/>
                      <a:pt x="8923" y="10518"/>
                      <a:pt x="8964" y="10518"/>
                    </a:cubicBezTo>
                    <a:cubicBezTo>
                      <a:pt x="9022" y="10518"/>
                      <a:pt x="9079" y="10507"/>
                      <a:pt x="9138" y="10507"/>
                    </a:cubicBezTo>
                    <a:cubicBezTo>
                      <a:pt x="9188" y="10507"/>
                      <a:pt x="9239" y="10515"/>
                      <a:pt x="9292" y="10543"/>
                    </a:cubicBezTo>
                    <a:lnTo>
                      <a:pt x="9292" y="10543"/>
                    </a:lnTo>
                    <a:cubicBezTo>
                      <a:pt x="9374" y="10246"/>
                      <a:pt x="9401" y="9882"/>
                      <a:pt x="9454" y="9571"/>
                    </a:cubicBezTo>
                    <a:close/>
                    <a:moveTo>
                      <a:pt x="3776" y="13227"/>
                    </a:moveTo>
                    <a:cubicBezTo>
                      <a:pt x="3858" y="13282"/>
                      <a:pt x="3932" y="13346"/>
                      <a:pt x="3991" y="13421"/>
                    </a:cubicBezTo>
                    <a:cubicBezTo>
                      <a:pt x="4012" y="13448"/>
                      <a:pt x="4066" y="13445"/>
                      <a:pt x="4117" y="13454"/>
                    </a:cubicBezTo>
                    <a:lnTo>
                      <a:pt x="4117" y="13454"/>
                    </a:lnTo>
                    <a:cubicBezTo>
                      <a:pt x="4050" y="13319"/>
                      <a:pt x="3918" y="13238"/>
                      <a:pt x="3776" y="13227"/>
                    </a:cubicBezTo>
                    <a:close/>
                    <a:moveTo>
                      <a:pt x="7833" y="13439"/>
                    </a:moveTo>
                    <a:lnTo>
                      <a:pt x="7833" y="13439"/>
                    </a:lnTo>
                    <a:cubicBezTo>
                      <a:pt x="7852" y="13523"/>
                      <a:pt x="7899" y="13602"/>
                      <a:pt x="7982" y="13668"/>
                    </a:cubicBezTo>
                    <a:cubicBezTo>
                      <a:pt x="7991" y="13663"/>
                      <a:pt x="8000" y="13657"/>
                      <a:pt x="8009" y="13653"/>
                    </a:cubicBezTo>
                    <a:lnTo>
                      <a:pt x="8009" y="13653"/>
                    </a:lnTo>
                    <a:cubicBezTo>
                      <a:pt x="7973" y="13561"/>
                      <a:pt x="7927" y="13486"/>
                      <a:pt x="7846" y="13446"/>
                    </a:cubicBezTo>
                    <a:cubicBezTo>
                      <a:pt x="7842" y="13443"/>
                      <a:pt x="7837" y="13441"/>
                      <a:pt x="7833" y="13439"/>
                    </a:cubicBezTo>
                    <a:close/>
                    <a:moveTo>
                      <a:pt x="10056" y="13317"/>
                    </a:moveTo>
                    <a:cubicBezTo>
                      <a:pt x="10100" y="13468"/>
                      <a:pt x="10171" y="13517"/>
                      <a:pt x="10262" y="13517"/>
                    </a:cubicBezTo>
                    <a:cubicBezTo>
                      <a:pt x="10307" y="13517"/>
                      <a:pt x="10356" y="13505"/>
                      <a:pt x="10410" y="13488"/>
                    </a:cubicBezTo>
                    <a:lnTo>
                      <a:pt x="10410" y="13488"/>
                    </a:lnTo>
                    <a:cubicBezTo>
                      <a:pt x="10774" y="13637"/>
                      <a:pt x="11179" y="13783"/>
                      <a:pt x="11170" y="14125"/>
                    </a:cubicBezTo>
                    <a:cubicBezTo>
                      <a:pt x="11467" y="14113"/>
                      <a:pt x="11948" y="13878"/>
                      <a:pt x="12084" y="13606"/>
                    </a:cubicBezTo>
                    <a:cubicBezTo>
                      <a:pt x="11652" y="13438"/>
                      <a:pt x="11471" y="13327"/>
                      <a:pt x="11174" y="13327"/>
                    </a:cubicBezTo>
                    <a:cubicBezTo>
                      <a:pt x="11055" y="13327"/>
                      <a:pt x="10917" y="13345"/>
                      <a:pt x="10738" y="13384"/>
                    </a:cubicBezTo>
                    <a:cubicBezTo>
                      <a:pt x="10620" y="13408"/>
                      <a:pt x="10508" y="13457"/>
                      <a:pt x="10410" y="13488"/>
                    </a:cubicBezTo>
                    <a:lnTo>
                      <a:pt x="10410" y="13488"/>
                    </a:lnTo>
                    <a:cubicBezTo>
                      <a:pt x="10280" y="13434"/>
                      <a:pt x="10155" y="13380"/>
                      <a:pt x="10056" y="13317"/>
                    </a:cubicBezTo>
                    <a:close/>
                    <a:moveTo>
                      <a:pt x="4117" y="13454"/>
                    </a:moveTo>
                    <a:cubicBezTo>
                      <a:pt x="4132" y="13485"/>
                      <a:pt x="4144" y="13520"/>
                      <a:pt x="4152" y="13557"/>
                    </a:cubicBezTo>
                    <a:cubicBezTo>
                      <a:pt x="4220" y="13867"/>
                      <a:pt x="4014" y="13957"/>
                      <a:pt x="4018" y="14190"/>
                    </a:cubicBezTo>
                    <a:lnTo>
                      <a:pt x="4018" y="14190"/>
                    </a:lnTo>
                    <a:cubicBezTo>
                      <a:pt x="4077" y="13971"/>
                      <a:pt x="4298" y="13709"/>
                      <a:pt x="4214" y="13520"/>
                    </a:cubicBezTo>
                    <a:cubicBezTo>
                      <a:pt x="4197" y="13475"/>
                      <a:pt x="4158" y="13461"/>
                      <a:pt x="4117" y="13454"/>
                    </a:cubicBezTo>
                    <a:close/>
                    <a:moveTo>
                      <a:pt x="2252" y="11364"/>
                    </a:moveTo>
                    <a:cubicBezTo>
                      <a:pt x="1880" y="11469"/>
                      <a:pt x="1411" y="11553"/>
                      <a:pt x="1212" y="11988"/>
                    </a:cubicBezTo>
                    <a:cubicBezTo>
                      <a:pt x="1182" y="12047"/>
                      <a:pt x="1159" y="12112"/>
                      <a:pt x="1143" y="12179"/>
                    </a:cubicBezTo>
                    <a:lnTo>
                      <a:pt x="1143" y="12179"/>
                    </a:lnTo>
                    <a:cubicBezTo>
                      <a:pt x="954" y="12147"/>
                      <a:pt x="767" y="12112"/>
                      <a:pt x="596" y="12112"/>
                    </a:cubicBezTo>
                    <a:cubicBezTo>
                      <a:pt x="398" y="12112"/>
                      <a:pt x="221" y="12159"/>
                      <a:pt x="87" y="12309"/>
                    </a:cubicBezTo>
                    <a:cubicBezTo>
                      <a:pt x="297" y="12618"/>
                      <a:pt x="927" y="12679"/>
                      <a:pt x="1273" y="12902"/>
                    </a:cubicBezTo>
                    <a:cubicBezTo>
                      <a:pt x="1199" y="13100"/>
                      <a:pt x="1199" y="13334"/>
                      <a:pt x="1298" y="13532"/>
                    </a:cubicBezTo>
                    <a:cubicBezTo>
                      <a:pt x="1397" y="13433"/>
                      <a:pt x="1570" y="13433"/>
                      <a:pt x="1681" y="13285"/>
                    </a:cubicBezTo>
                    <a:cubicBezTo>
                      <a:pt x="1706" y="13371"/>
                      <a:pt x="1817" y="13446"/>
                      <a:pt x="1842" y="13581"/>
                    </a:cubicBezTo>
                    <a:cubicBezTo>
                      <a:pt x="2039" y="13495"/>
                      <a:pt x="2163" y="13322"/>
                      <a:pt x="2175" y="13112"/>
                    </a:cubicBezTo>
                    <a:cubicBezTo>
                      <a:pt x="2336" y="13161"/>
                      <a:pt x="2781" y="13174"/>
                      <a:pt x="2879" y="13273"/>
                    </a:cubicBezTo>
                    <a:cubicBezTo>
                      <a:pt x="3077" y="13483"/>
                      <a:pt x="2879" y="13581"/>
                      <a:pt x="2941" y="13717"/>
                    </a:cubicBezTo>
                    <a:cubicBezTo>
                      <a:pt x="3065" y="13977"/>
                      <a:pt x="2954" y="14199"/>
                      <a:pt x="3435" y="14385"/>
                    </a:cubicBezTo>
                    <a:cubicBezTo>
                      <a:pt x="3608" y="14039"/>
                      <a:pt x="3559" y="13668"/>
                      <a:pt x="3510" y="13297"/>
                    </a:cubicBezTo>
                    <a:cubicBezTo>
                      <a:pt x="3584" y="13249"/>
                      <a:pt x="3666" y="13226"/>
                      <a:pt x="3746" y="13226"/>
                    </a:cubicBezTo>
                    <a:cubicBezTo>
                      <a:pt x="3756" y="13226"/>
                      <a:pt x="3766" y="13227"/>
                      <a:pt x="3776" y="13227"/>
                    </a:cubicBezTo>
                    <a:lnTo>
                      <a:pt x="3776" y="13227"/>
                    </a:lnTo>
                    <a:cubicBezTo>
                      <a:pt x="3519" y="13056"/>
                      <a:pt x="3176" y="12973"/>
                      <a:pt x="2904" y="12927"/>
                    </a:cubicBezTo>
                    <a:cubicBezTo>
                      <a:pt x="2869" y="12921"/>
                      <a:pt x="2832" y="12919"/>
                      <a:pt x="2794" y="12919"/>
                    </a:cubicBezTo>
                    <a:cubicBezTo>
                      <a:pt x="2460" y="12919"/>
                      <a:pt x="2020" y="13106"/>
                      <a:pt x="1723" y="13106"/>
                    </a:cubicBezTo>
                    <a:cubicBezTo>
                      <a:pt x="1671" y="13106"/>
                      <a:pt x="1624" y="13101"/>
                      <a:pt x="1582" y="13087"/>
                    </a:cubicBezTo>
                    <a:cubicBezTo>
                      <a:pt x="1178" y="12952"/>
                      <a:pt x="1061" y="12530"/>
                      <a:pt x="1143" y="12179"/>
                    </a:cubicBezTo>
                    <a:lnTo>
                      <a:pt x="1143" y="12179"/>
                    </a:lnTo>
                    <a:cubicBezTo>
                      <a:pt x="1309" y="12207"/>
                      <a:pt x="1476" y="12234"/>
                      <a:pt x="1635" y="12234"/>
                    </a:cubicBezTo>
                    <a:cubicBezTo>
                      <a:pt x="1861" y="12234"/>
                      <a:pt x="2071" y="12180"/>
                      <a:pt x="2237" y="12000"/>
                    </a:cubicBezTo>
                    <a:cubicBezTo>
                      <a:pt x="2552" y="11644"/>
                      <a:pt x="2471" y="11462"/>
                      <a:pt x="2252" y="11364"/>
                    </a:cubicBezTo>
                    <a:close/>
                    <a:moveTo>
                      <a:pt x="8426" y="13544"/>
                    </a:moveTo>
                    <a:cubicBezTo>
                      <a:pt x="8285" y="13544"/>
                      <a:pt x="8141" y="13579"/>
                      <a:pt x="8009" y="13653"/>
                    </a:cubicBezTo>
                    <a:lnTo>
                      <a:pt x="8009" y="13653"/>
                    </a:lnTo>
                    <a:cubicBezTo>
                      <a:pt x="8083" y="13843"/>
                      <a:pt x="8112" y="14102"/>
                      <a:pt x="8304" y="14261"/>
                    </a:cubicBezTo>
                    <a:cubicBezTo>
                      <a:pt x="8460" y="14393"/>
                      <a:pt x="8655" y="14464"/>
                      <a:pt x="8852" y="14464"/>
                    </a:cubicBezTo>
                    <a:cubicBezTo>
                      <a:pt x="8950" y="14464"/>
                      <a:pt x="9049" y="14446"/>
                      <a:pt x="9144" y="14409"/>
                    </a:cubicBezTo>
                    <a:cubicBezTo>
                      <a:pt x="9235" y="13862"/>
                      <a:pt x="8848" y="13544"/>
                      <a:pt x="8426" y="13544"/>
                    </a:cubicBezTo>
                    <a:close/>
                    <a:moveTo>
                      <a:pt x="4018" y="14190"/>
                    </a:moveTo>
                    <a:lnTo>
                      <a:pt x="4018" y="14190"/>
                    </a:lnTo>
                    <a:cubicBezTo>
                      <a:pt x="4007" y="14227"/>
                      <a:pt x="4002" y="14264"/>
                      <a:pt x="4004" y="14298"/>
                    </a:cubicBezTo>
                    <a:cubicBezTo>
                      <a:pt x="4031" y="14661"/>
                      <a:pt x="4242" y="14843"/>
                      <a:pt x="4513" y="14959"/>
                    </a:cubicBezTo>
                    <a:lnTo>
                      <a:pt x="4513" y="14959"/>
                    </a:lnTo>
                    <a:cubicBezTo>
                      <a:pt x="4346" y="14764"/>
                      <a:pt x="4095" y="14464"/>
                      <a:pt x="4078" y="14422"/>
                    </a:cubicBezTo>
                    <a:cubicBezTo>
                      <a:pt x="4035" y="14328"/>
                      <a:pt x="4019" y="14254"/>
                      <a:pt x="4018" y="14190"/>
                    </a:cubicBezTo>
                    <a:close/>
                    <a:moveTo>
                      <a:pt x="7884" y="13112"/>
                    </a:moveTo>
                    <a:lnTo>
                      <a:pt x="7884" y="13112"/>
                    </a:lnTo>
                    <a:cubicBezTo>
                      <a:pt x="7522" y="13169"/>
                      <a:pt x="7143" y="13244"/>
                      <a:pt x="6846" y="13495"/>
                    </a:cubicBezTo>
                    <a:cubicBezTo>
                      <a:pt x="6455" y="13829"/>
                      <a:pt x="6411" y="14342"/>
                      <a:pt x="6309" y="14792"/>
                    </a:cubicBezTo>
                    <a:lnTo>
                      <a:pt x="6309" y="14792"/>
                    </a:lnTo>
                    <a:cubicBezTo>
                      <a:pt x="6267" y="14674"/>
                      <a:pt x="6254" y="14473"/>
                      <a:pt x="6265" y="14150"/>
                    </a:cubicBezTo>
                    <a:lnTo>
                      <a:pt x="6265" y="14150"/>
                    </a:lnTo>
                    <a:cubicBezTo>
                      <a:pt x="6211" y="14164"/>
                      <a:pt x="6158" y="14172"/>
                      <a:pt x="6108" y="14172"/>
                    </a:cubicBezTo>
                    <a:cubicBezTo>
                      <a:pt x="5944" y="14172"/>
                      <a:pt x="5820" y="14087"/>
                      <a:pt x="5820" y="13878"/>
                    </a:cubicBezTo>
                    <a:cubicBezTo>
                      <a:pt x="5770" y="13874"/>
                      <a:pt x="5715" y="13871"/>
                      <a:pt x="5657" y="13871"/>
                    </a:cubicBezTo>
                    <a:cubicBezTo>
                      <a:pt x="5340" y="13871"/>
                      <a:pt x="4950" y="13950"/>
                      <a:pt x="5054" y="14347"/>
                    </a:cubicBezTo>
                    <a:cubicBezTo>
                      <a:pt x="5141" y="14693"/>
                      <a:pt x="5870" y="14595"/>
                      <a:pt x="5870" y="15188"/>
                    </a:cubicBezTo>
                    <a:cubicBezTo>
                      <a:pt x="5774" y="15227"/>
                      <a:pt x="5628" y="15255"/>
                      <a:pt x="5467" y="15267"/>
                    </a:cubicBezTo>
                    <a:lnTo>
                      <a:pt x="5467" y="15267"/>
                    </a:lnTo>
                    <a:cubicBezTo>
                      <a:pt x="5186" y="15138"/>
                      <a:pt x="4813" y="15088"/>
                      <a:pt x="4513" y="14959"/>
                    </a:cubicBezTo>
                    <a:lnTo>
                      <a:pt x="4513" y="14959"/>
                    </a:lnTo>
                    <a:cubicBezTo>
                      <a:pt x="4589" y="15048"/>
                      <a:pt x="4647" y="15114"/>
                      <a:pt x="4659" y="15126"/>
                    </a:cubicBezTo>
                    <a:cubicBezTo>
                      <a:pt x="4796" y="15231"/>
                      <a:pt x="5052" y="15273"/>
                      <a:pt x="5303" y="15273"/>
                    </a:cubicBezTo>
                    <a:cubicBezTo>
                      <a:pt x="5358" y="15273"/>
                      <a:pt x="5413" y="15271"/>
                      <a:pt x="5467" y="15267"/>
                    </a:cubicBezTo>
                    <a:lnTo>
                      <a:pt x="5467" y="15267"/>
                    </a:lnTo>
                    <a:cubicBezTo>
                      <a:pt x="5623" y="15339"/>
                      <a:pt x="5750" y="15435"/>
                      <a:pt x="5820" y="15583"/>
                    </a:cubicBezTo>
                    <a:cubicBezTo>
                      <a:pt x="6125" y="15420"/>
                      <a:pt x="6233" y="15124"/>
                      <a:pt x="6309" y="14792"/>
                    </a:cubicBezTo>
                    <a:lnTo>
                      <a:pt x="6309" y="14792"/>
                    </a:lnTo>
                    <a:cubicBezTo>
                      <a:pt x="6347" y="14900"/>
                      <a:pt x="6411" y="14938"/>
                      <a:pt x="6504" y="14938"/>
                    </a:cubicBezTo>
                    <a:cubicBezTo>
                      <a:pt x="6654" y="14938"/>
                      <a:pt x="6881" y="14838"/>
                      <a:pt x="7204" y="14768"/>
                    </a:cubicBezTo>
                    <a:cubicBezTo>
                      <a:pt x="7229" y="14397"/>
                      <a:pt x="6895" y="14137"/>
                      <a:pt x="6611" y="13952"/>
                    </a:cubicBezTo>
                    <a:cubicBezTo>
                      <a:pt x="6744" y="13716"/>
                      <a:pt x="7270" y="13403"/>
                      <a:pt x="7642" y="13403"/>
                    </a:cubicBezTo>
                    <a:cubicBezTo>
                      <a:pt x="7713" y="13403"/>
                      <a:pt x="7777" y="13414"/>
                      <a:pt x="7833" y="13439"/>
                    </a:cubicBezTo>
                    <a:lnTo>
                      <a:pt x="7833" y="13439"/>
                    </a:lnTo>
                    <a:cubicBezTo>
                      <a:pt x="7809" y="13333"/>
                      <a:pt x="7831" y="13218"/>
                      <a:pt x="7884" y="13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0" name="Google Shape;2470;p57"/>
              <p:cNvSpPr/>
              <p:nvPr/>
            </p:nvSpPr>
            <p:spPr>
              <a:xfrm>
                <a:off x="5802650" y="899225"/>
                <a:ext cx="54975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1128" extrusionOk="0">
                    <a:moveTo>
                      <a:pt x="579" y="58"/>
                    </a:moveTo>
                    <a:cubicBezTo>
                      <a:pt x="543" y="69"/>
                      <a:pt x="506" y="82"/>
                      <a:pt x="468" y="96"/>
                    </a:cubicBezTo>
                    <a:cubicBezTo>
                      <a:pt x="461" y="108"/>
                      <a:pt x="455" y="120"/>
                      <a:pt x="449" y="132"/>
                    </a:cubicBezTo>
                    <a:lnTo>
                      <a:pt x="449" y="132"/>
                    </a:lnTo>
                    <a:cubicBezTo>
                      <a:pt x="489" y="107"/>
                      <a:pt x="532" y="82"/>
                      <a:pt x="579" y="58"/>
                    </a:cubicBezTo>
                    <a:close/>
                    <a:moveTo>
                      <a:pt x="946" y="1"/>
                    </a:moveTo>
                    <a:cubicBezTo>
                      <a:pt x="853" y="1"/>
                      <a:pt x="755" y="13"/>
                      <a:pt x="651" y="39"/>
                    </a:cubicBezTo>
                    <a:lnTo>
                      <a:pt x="651" y="39"/>
                    </a:lnTo>
                    <a:lnTo>
                      <a:pt x="629" y="34"/>
                    </a:lnTo>
                    <a:cubicBezTo>
                      <a:pt x="612" y="42"/>
                      <a:pt x="595" y="50"/>
                      <a:pt x="579" y="58"/>
                    </a:cubicBezTo>
                    <a:lnTo>
                      <a:pt x="579" y="58"/>
                    </a:lnTo>
                    <a:cubicBezTo>
                      <a:pt x="603" y="51"/>
                      <a:pt x="627" y="44"/>
                      <a:pt x="651" y="39"/>
                    </a:cubicBezTo>
                    <a:lnTo>
                      <a:pt x="651" y="39"/>
                    </a:lnTo>
                    <a:lnTo>
                      <a:pt x="1608" y="241"/>
                    </a:lnTo>
                    <a:lnTo>
                      <a:pt x="1608" y="241"/>
                    </a:lnTo>
                    <a:cubicBezTo>
                      <a:pt x="1419" y="92"/>
                      <a:pt x="1202" y="1"/>
                      <a:pt x="946" y="1"/>
                    </a:cubicBezTo>
                    <a:close/>
                    <a:moveTo>
                      <a:pt x="1608" y="241"/>
                    </a:moveTo>
                    <a:lnTo>
                      <a:pt x="1608" y="241"/>
                    </a:lnTo>
                    <a:cubicBezTo>
                      <a:pt x="1626" y="255"/>
                      <a:pt x="1644" y="270"/>
                      <a:pt x="1662" y="286"/>
                    </a:cubicBezTo>
                    <a:lnTo>
                      <a:pt x="1662" y="286"/>
                    </a:lnTo>
                    <a:cubicBezTo>
                      <a:pt x="1690" y="281"/>
                      <a:pt x="1716" y="275"/>
                      <a:pt x="1741" y="269"/>
                    </a:cubicBezTo>
                    <a:lnTo>
                      <a:pt x="1608" y="241"/>
                    </a:lnTo>
                    <a:close/>
                    <a:moveTo>
                      <a:pt x="449" y="132"/>
                    </a:moveTo>
                    <a:cubicBezTo>
                      <a:pt x="13" y="409"/>
                      <a:pt x="1" y="772"/>
                      <a:pt x="518" y="1047"/>
                    </a:cubicBezTo>
                    <a:cubicBezTo>
                      <a:pt x="567" y="812"/>
                      <a:pt x="505" y="565"/>
                      <a:pt x="357" y="368"/>
                    </a:cubicBezTo>
                    <a:cubicBezTo>
                      <a:pt x="378" y="293"/>
                      <a:pt x="409" y="209"/>
                      <a:pt x="449" y="132"/>
                    </a:cubicBezTo>
                    <a:close/>
                    <a:moveTo>
                      <a:pt x="1662" y="286"/>
                    </a:moveTo>
                    <a:cubicBezTo>
                      <a:pt x="1428" y="330"/>
                      <a:pt x="1117" y="350"/>
                      <a:pt x="1173" y="726"/>
                    </a:cubicBezTo>
                    <a:cubicBezTo>
                      <a:pt x="1219" y="1011"/>
                      <a:pt x="1504" y="1128"/>
                      <a:pt x="1776" y="1128"/>
                    </a:cubicBezTo>
                    <a:cubicBezTo>
                      <a:pt x="1941" y="1128"/>
                      <a:pt x="2100" y="1085"/>
                      <a:pt x="2198" y="1010"/>
                    </a:cubicBezTo>
                    <a:cubicBezTo>
                      <a:pt x="2047" y="728"/>
                      <a:pt x="1873" y="470"/>
                      <a:pt x="1662" y="286"/>
                    </a:cubicBezTo>
                    <a:close/>
                  </a:path>
                </a:pathLst>
              </a:custGeom>
              <a:solidFill>
                <a:srgbClr val="F7B9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1" name="Google Shape;2471;p57"/>
              <p:cNvSpPr/>
              <p:nvPr/>
            </p:nvSpPr>
            <p:spPr>
              <a:xfrm>
                <a:off x="5705925" y="1174675"/>
                <a:ext cx="68900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622" extrusionOk="0">
                    <a:moveTo>
                      <a:pt x="940" y="0"/>
                    </a:moveTo>
                    <a:cubicBezTo>
                      <a:pt x="853" y="445"/>
                      <a:pt x="75" y="741"/>
                      <a:pt x="13" y="1310"/>
                    </a:cubicBezTo>
                    <a:cubicBezTo>
                      <a:pt x="1" y="1569"/>
                      <a:pt x="445" y="2496"/>
                      <a:pt x="680" y="2595"/>
                    </a:cubicBezTo>
                    <a:cubicBezTo>
                      <a:pt x="727" y="2613"/>
                      <a:pt x="800" y="2622"/>
                      <a:pt x="892" y="2622"/>
                    </a:cubicBezTo>
                    <a:cubicBezTo>
                      <a:pt x="1407" y="2622"/>
                      <a:pt x="2504" y="2362"/>
                      <a:pt x="2756" y="2236"/>
                    </a:cubicBezTo>
                    <a:cubicBezTo>
                      <a:pt x="2719" y="1952"/>
                      <a:pt x="2620" y="1693"/>
                      <a:pt x="2447" y="1470"/>
                    </a:cubicBezTo>
                    <a:cubicBezTo>
                      <a:pt x="2138" y="1112"/>
                      <a:pt x="2126" y="1322"/>
                      <a:pt x="1767" y="1124"/>
                    </a:cubicBezTo>
                    <a:cubicBezTo>
                      <a:pt x="1508" y="964"/>
                      <a:pt x="1360" y="1038"/>
                      <a:pt x="1112" y="754"/>
                    </a:cubicBezTo>
                    <a:cubicBezTo>
                      <a:pt x="1038" y="658"/>
                      <a:pt x="899" y="129"/>
                      <a:pt x="965" y="129"/>
                    </a:cubicBezTo>
                    <a:cubicBezTo>
                      <a:pt x="976" y="129"/>
                      <a:pt x="992" y="143"/>
                      <a:pt x="1014" y="173"/>
                    </a:cubicBezTo>
                    <a:lnTo>
                      <a:pt x="94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2" name="Google Shape;2472;p57"/>
              <p:cNvSpPr/>
              <p:nvPr/>
            </p:nvSpPr>
            <p:spPr>
              <a:xfrm>
                <a:off x="5739900" y="983850"/>
                <a:ext cx="100100" cy="136175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447" extrusionOk="0">
                    <a:moveTo>
                      <a:pt x="2091" y="0"/>
                    </a:moveTo>
                    <a:cubicBezTo>
                      <a:pt x="2061" y="0"/>
                      <a:pt x="2031" y="3"/>
                      <a:pt x="2002" y="10"/>
                    </a:cubicBezTo>
                    <a:cubicBezTo>
                      <a:pt x="1693" y="84"/>
                      <a:pt x="1446" y="640"/>
                      <a:pt x="1211" y="850"/>
                    </a:cubicBezTo>
                    <a:cubicBezTo>
                      <a:pt x="841" y="1183"/>
                      <a:pt x="371" y="1344"/>
                      <a:pt x="1" y="1665"/>
                    </a:cubicBezTo>
                    <a:cubicBezTo>
                      <a:pt x="853" y="2678"/>
                      <a:pt x="1409" y="4260"/>
                      <a:pt x="2101" y="5446"/>
                    </a:cubicBezTo>
                    <a:cubicBezTo>
                      <a:pt x="2385" y="5335"/>
                      <a:pt x="2694" y="5248"/>
                      <a:pt x="3003" y="5199"/>
                    </a:cubicBezTo>
                    <a:cubicBezTo>
                      <a:pt x="3003" y="4272"/>
                      <a:pt x="2669" y="3333"/>
                      <a:pt x="2694" y="2444"/>
                    </a:cubicBezTo>
                    <a:cubicBezTo>
                      <a:pt x="2706" y="1393"/>
                      <a:pt x="3312" y="1641"/>
                      <a:pt x="4004" y="1146"/>
                    </a:cubicBezTo>
                    <a:cubicBezTo>
                      <a:pt x="3978" y="1077"/>
                      <a:pt x="3927" y="1038"/>
                      <a:pt x="3857" y="1038"/>
                    </a:cubicBezTo>
                    <a:cubicBezTo>
                      <a:pt x="3827" y="1038"/>
                      <a:pt x="3794" y="1045"/>
                      <a:pt x="3757" y="1060"/>
                    </a:cubicBezTo>
                    <a:lnTo>
                      <a:pt x="3670" y="1060"/>
                    </a:lnTo>
                    <a:cubicBezTo>
                      <a:pt x="3262" y="827"/>
                      <a:pt x="2591" y="0"/>
                      <a:pt x="2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3" name="Google Shape;2473;p57"/>
              <p:cNvSpPr/>
              <p:nvPr/>
            </p:nvSpPr>
            <p:spPr>
              <a:xfrm>
                <a:off x="5802300" y="1087450"/>
                <a:ext cx="82800" cy="102375"/>
              </a:xfrm>
              <a:custGeom>
                <a:avLst/>
                <a:gdLst/>
                <a:ahLst/>
                <a:cxnLst/>
                <a:rect l="l" t="t" r="r" b="b"/>
                <a:pathLst>
                  <a:path w="3312" h="4095" extrusionOk="0">
                    <a:moveTo>
                      <a:pt x="1952" y="1"/>
                    </a:moveTo>
                    <a:cubicBezTo>
                      <a:pt x="1918" y="1"/>
                      <a:pt x="1889" y="2"/>
                      <a:pt x="1866" y="5"/>
                    </a:cubicBezTo>
                    <a:lnTo>
                      <a:pt x="1755" y="116"/>
                    </a:lnTo>
                    <a:cubicBezTo>
                      <a:pt x="1495" y="524"/>
                      <a:pt x="1372" y="1018"/>
                      <a:pt x="1088" y="1413"/>
                    </a:cubicBezTo>
                    <a:cubicBezTo>
                      <a:pt x="841" y="1747"/>
                      <a:pt x="383" y="2043"/>
                      <a:pt x="235" y="2463"/>
                    </a:cubicBezTo>
                    <a:cubicBezTo>
                      <a:pt x="0" y="3155"/>
                      <a:pt x="272" y="3810"/>
                      <a:pt x="865" y="4094"/>
                    </a:cubicBezTo>
                    <a:cubicBezTo>
                      <a:pt x="1298" y="3489"/>
                      <a:pt x="1817" y="2970"/>
                      <a:pt x="2422" y="2538"/>
                    </a:cubicBezTo>
                    <a:cubicBezTo>
                      <a:pt x="3015" y="2118"/>
                      <a:pt x="3238" y="2266"/>
                      <a:pt x="3238" y="1537"/>
                    </a:cubicBezTo>
                    <a:cubicBezTo>
                      <a:pt x="3238" y="1154"/>
                      <a:pt x="3312" y="487"/>
                      <a:pt x="3040" y="227"/>
                    </a:cubicBezTo>
                    <a:cubicBezTo>
                      <a:pt x="2896" y="94"/>
                      <a:pt x="2245" y="1"/>
                      <a:pt x="19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4" name="Google Shape;2474;p57"/>
              <p:cNvSpPr/>
              <p:nvPr/>
            </p:nvSpPr>
            <p:spPr>
              <a:xfrm>
                <a:off x="5708075" y="832075"/>
                <a:ext cx="448450" cy="519425"/>
              </a:xfrm>
              <a:custGeom>
                <a:avLst/>
                <a:gdLst/>
                <a:ahLst/>
                <a:cxnLst/>
                <a:rect l="l" t="t" r="r" b="b"/>
                <a:pathLst>
                  <a:path w="17938" h="20777" extrusionOk="0">
                    <a:moveTo>
                      <a:pt x="1208" y="1"/>
                    </a:moveTo>
                    <a:cubicBezTo>
                      <a:pt x="1193" y="1"/>
                      <a:pt x="1178" y="1"/>
                      <a:pt x="1162" y="2"/>
                    </a:cubicBezTo>
                    <a:cubicBezTo>
                      <a:pt x="1162" y="2"/>
                      <a:pt x="1162" y="3"/>
                      <a:pt x="1163" y="3"/>
                    </a:cubicBezTo>
                    <a:lnTo>
                      <a:pt x="1163" y="3"/>
                    </a:lnTo>
                    <a:cubicBezTo>
                      <a:pt x="1195" y="2"/>
                      <a:pt x="1227" y="2"/>
                      <a:pt x="1257" y="2"/>
                    </a:cubicBezTo>
                    <a:lnTo>
                      <a:pt x="1257" y="2"/>
                    </a:lnTo>
                    <a:cubicBezTo>
                      <a:pt x="1296" y="4"/>
                      <a:pt x="1334" y="10"/>
                      <a:pt x="1369" y="18"/>
                    </a:cubicBezTo>
                    <a:lnTo>
                      <a:pt x="1369" y="18"/>
                    </a:lnTo>
                    <a:lnTo>
                      <a:pt x="1360" y="2"/>
                    </a:lnTo>
                    <a:cubicBezTo>
                      <a:pt x="1328" y="2"/>
                      <a:pt x="1294" y="2"/>
                      <a:pt x="1257" y="2"/>
                    </a:cubicBezTo>
                    <a:lnTo>
                      <a:pt x="1257" y="2"/>
                    </a:lnTo>
                    <a:cubicBezTo>
                      <a:pt x="1241" y="1"/>
                      <a:pt x="1225" y="1"/>
                      <a:pt x="1208" y="1"/>
                    </a:cubicBezTo>
                    <a:close/>
                    <a:moveTo>
                      <a:pt x="1163" y="3"/>
                    </a:moveTo>
                    <a:lnTo>
                      <a:pt x="1163" y="3"/>
                    </a:lnTo>
                    <a:cubicBezTo>
                      <a:pt x="681" y="12"/>
                      <a:pt x="0" y="84"/>
                      <a:pt x="656" y="632"/>
                    </a:cubicBezTo>
                    <a:cubicBezTo>
                      <a:pt x="903" y="484"/>
                      <a:pt x="1186" y="323"/>
                      <a:pt x="1163" y="3"/>
                    </a:cubicBezTo>
                    <a:close/>
                    <a:moveTo>
                      <a:pt x="1369" y="18"/>
                    </a:moveTo>
                    <a:lnTo>
                      <a:pt x="1844" y="838"/>
                    </a:lnTo>
                    <a:lnTo>
                      <a:pt x="1844" y="838"/>
                    </a:lnTo>
                    <a:cubicBezTo>
                      <a:pt x="1776" y="776"/>
                      <a:pt x="1698" y="744"/>
                      <a:pt x="1625" y="744"/>
                    </a:cubicBezTo>
                    <a:cubicBezTo>
                      <a:pt x="1499" y="744"/>
                      <a:pt x="1385" y="837"/>
                      <a:pt x="1360" y="1027"/>
                    </a:cubicBezTo>
                    <a:cubicBezTo>
                      <a:pt x="1597" y="1166"/>
                      <a:pt x="1787" y="1280"/>
                      <a:pt x="2037" y="1283"/>
                    </a:cubicBezTo>
                    <a:lnTo>
                      <a:pt x="2037" y="1283"/>
                    </a:lnTo>
                    <a:cubicBezTo>
                      <a:pt x="2032" y="1230"/>
                      <a:pt x="2022" y="1174"/>
                      <a:pt x="2004" y="1116"/>
                    </a:cubicBezTo>
                    <a:lnTo>
                      <a:pt x="2004" y="1116"/>
                    </a:lnTo>
                    <a:lnTo>
                      <a:pt x="2099" y="1281"/>
                    </a:lnTo>
                    <a:lnTo>
                      <a:pt x="2099" y="1281"/>
                    </a:lnTo>
                    <a:cubicBezTo>
                      <a:pt x="2143" y="1278"/>
                      <a:pt x="2189" y="1272"/>
                      <a:pt x="2237" y="1262"/>
                    </a:cubicBezTo>
                    <a:cubicBezTo>
                      <a:pt x="2223" y="1241"/>
                      <a:pt x="2210" y="1219"/>
                      <a:pt x="2197" y="1196"/>
                    </a:cubicBezTo>
                    <a:lnTo>
                      <a:pt x="2197" y="1196"/>
                    </a:lnTo>
                    <a:cubicBezTo>
                      <a:pt x="2136" y="1173"/>
                      <a:pt x="2078" y="1138"/>
                      <a:pt x="2027" y="1089"/>
                    </a:cubicBezTo>
                    <a:cubicBezTo>
                      <a:pt x="2058" y="1057"/>
                      <a:pt x="2081" y="1027"/>
                      <a:pt x="2098" y="997"/>
                    </a:cubicBezTo>
                    <a:lnTo>
                      <a:pt x="2098" y="997"/>
                    </a:lnTo>
                    <a:cubicBezTo>
                      <a:pt x="2129" y="1067"/>
                      <a:pt x="2161" y="1134"/>
                      <a:pt x="2197" y="1196"/>
                    </a:cubicBezTo>
                    <a:lnTo>
                      <a:pt x="2197" y="1196"/>
                    </a:lnTo>
                    <a:cubicBezTo>
                      <a:pt x="2275" y="1226"/>
                      <a:pt x="2361" y="1237"/>
                      <a:pt x="2451" y="1237"/>
                    </a:cubicBezTo>
                    <a:cubicBezTo>
                      <a:pt x="2732" y="1237"/>
                      <a:pt x="3055" y="1127"/>
                      <a:pt x="3329" y="1127"/>
                    </a:cubicBezTo>
                    <a:cubicBezTo>
                      <a:pt x="3347" y="1127"/>
                      <a:pt x="3365" y="1128"/>
                      <a:pt x="3383" y="1129"/>
                    </a:cubicBezTo>
                    <a:lnTo>
                      <a:pt x="3383" y="1129"/>
                    </a:lnTo>
                    <a:cubicBezTo>
                      <a:pt x="3240" y="915"/>
                      <a:pt x="3268" y="768"/>
                      <a:pt x="3856" y="694"/>
                    </a:cubicBezTo>
                    <a:cubicBezTo>
                      <a:pt x="3949" y="681"/>
                      <a:pt x="4036" y="674"/>
                      <a:pt x="4116" y="674"/>
                    </a:cubicBezTo>
                    <a:cubicBezTo>
                      <a:pt x="4179" y="674"/>
                      <a:pt x="4237" y="678"/>
                      <a:pt x="4293" y="686"/>
                    </a:cubicBezTo>
                    <a:lnTo>
                      <a:pt x="4293" y="686"/>
                    </a:lnTo>
                    <a:cubicBezTo>
                      <a:pt x="4260" y="631"/>
                      <a:pt x="4187" y="561"/>
                      <a:pt x="4041" y="459"/>
                    </a:cubicBezTo>
                    <a:cubicBezTo>
                      <a:pt x="3856" y="318"/>
                      <a:pt x="3088" y="96"/>
                      <a:pt x="2572" y="96"/>
                    </a:cubicBezTo>
                    <a:cubicBezTo>
                      <a:pt x="2364" y="96"/>
                      <a:pt x="2197" y="132"/>
                      <a:pt x="2126" y="224"/>
                    </a:cubicBezTo>
                    <a:cubicBezTo>
                      <a:pt x="1903" y="525"/>
                      <a:pt x="2253" y="725"/>
                      <a:pt x="2098" y="997"/>
                    </a:cubicBezTo>
                    <a:lnTo>
                      <a:pt x="2098" y="997"/>
                    </a:lnTo>
                    <a:cubicBezTo>
                      <a:pt x="1919" y="595"/>
                      <a:pt x="1793" y="114"/>
                      <a:pt x="1369" y="18"/>
                    </a:cubicBezTo>
                    <a:close/>
                    <a:moveTo>
                      <a:pt x="4293" y="686"/>
                    </a:moveTo>
                    <a:lnTo>
                      <a:pt x="4293" y="686"/>
                    </a:lnTo>
                    <a:cubicBezTo>
                      <a:pt x="4371" y="815"/>
                      <a:pt x="4222" y="857"/>
                      <a:pt x="4301" y="1040"/>
                    </a:cubicBezTo>
                    <a:cubicBezTo>
                      <a:pt x="4412" y="1336"/>
                      <a:pt x="4227" y="1274"/>
                      <a:pt x="4634" y="1546"/>
                    </a:cubicBezTo>
                    <a:cubicBezTo>
                      <a:pt x="4857" y="1682"/>
                      <a:pt x="5190" y="1756"/>
                      <a:pt x="5450" y="1843"/>
                    </a:cubicBezTo>
                    <a:cubicBezTo>
                      <a:pt x="5101" y="1279"/>
                      <a:pt x="4906" y="767"/>
                      <a:pt x="4293" y="686"/>
                    </a:cubicBezTo>
                    <a:close/>
                    <a:moveTo>
                      <a:pt x="2099" y="1281"/>
                    </a:moveTo>
                    <a:cubicBezTo>
                      <a:pt x="2081" y="1282"/>
                      <a:pt x="2063" y="1283"/>
                      <a:pt x="2045" y="1283"/>
                    </a:cubicBezTo>
                    <a:cubicBezTo>
                      <a:pt x="2042" y="1283"/>
                      <a:pt x="2039" y="1283"/>
                      <a:pt x="2037" y="1283"/>
                    </a:cubicBezTo>
                    <a:lnTo>
                      <a:pt x="2037" y="1283"/>
                    </a:lnTo>
                    <a:cubicBezTo>
                      <a:pt x="2076" y="1797"/>
                      <a:pt x="1541" y="2078"/>
                      <a:pt x="2345" y="2513"/>
                    </a:cubicBezTo>
                    <a:lnTo>
                      <a:pt x="2345" y="2513"/>
                    </a:lnTo>
                    <a:cubicBezTo>
                      <a:pt x="2392" y="2359"/>
                      <a:pt x="2453" y="2216"/>
                      <a:pt x="2577" y="2108"/>
                    </a:cubicBezTo>
                    <a:lnTo>
                      <a:pt x="2577" y="2108"/>
                    </a:lnTo>
                    <a:lnTo>
                      <a:pt x="2099" y="1281"/>
                    </a:lnTo>
                    <a:close/>
                    <a:moveTo>
                      <a:pt x="2345" y="2513"/>
                    </a:moveTo>
                    <a:cubicBezTo>
                      <a:pt x="2339" y="2532"/>
                      <a:pt x="2334" y="2550"/>
                      <a:pt x="2328" y="2569"/>
                    </a:cubicBezTo>
                    <a:lnTo>
                      <a:pt x="2328" y="2569"/>
                    </a:lnTo>
                    <a:cubicBezTo>
                      <a:pt x="2359" y="2560"/>
                      <a:pt x="2387" y="2552"/>
                      <a:pt x="2410" y="2547"/>
                    </a:cubicBezTo>
                    <a:cubicBezTo>
                      <a:pt x="2388" y="2535"/>
                      <a:pt x="2366" y="2524"/>
                      <a:pt x="2345" y="2513"/>
                    </a:cubicBezTo>
                    <a:close/>
                    <a:moveTo>
                      <a:pt x="9552" y="1756"/>
                    </a:moveTo>
                    <a:lnTo>
                      <a:pt x="9552" y="1756"/>
                    </a:lnTo>
                    <a:cubicBezTo>
                      <a:pt x="9591" y="1903"/>
                      <a:pt x="9638" y="2366"/>
                      <a:pt x="9558" y="2652"/>
                    </a:cubicBezTo>
                    <a:lnTo>
                      <a:pt x="9558" y="2652"/>
                    </a:lnTo>
                    <a:cubicBezTo>
                      <a:pt x="9496" y="2599"/>
                      <a:pt x="9434" y="2546"/>
                      <a:pt x="9366" y="2498"/>
                    </a:cubicBezTo>
                    <a:lnTo>
                      <a:pt x="9366" y="2498"/>
                    </a:lnTo>
                    <a:cubicBezTo>
                      <a:pt x="9420" y="2585"/>
                      <a:pt x="9457" y="2695"/>
                      <a:pt x="9480" y="2815"/>
                    </a:cubicBezTo>
                    <a:lnTo>
                      <a:pt x="9480" y="2815"/>
                    </a:lnTo>
                    <a:cubicBezTo>
                      <a:pt x="9514" y="2774"/>
                      <a:pt x="9539" y="2718"/>
                      <a:pt x="9558" y="2652"/>
                    </a:cubicBezTo>
                    <a:lnTo>
                      <a:pt x="9558" y="2652"/>
                    </a:lnTo>
                    <a:cubicBezTo>
                      <a:pt x="9742" y="2809"/>
                      <a:pt x="9917" y="2961"/>
                      <a:pt x="10179" y="2961"/>
                    </a:cubicBezTo>
                    <a:cubicBezTo>
                      <a:pt x="10230" y="2961"/>
                      <a:pt x="10284" y="2955"/>
                      <a:pt x="10343" y="2942"/>
                    </a:cubicBezTo>
                    <a:cubicBezTo>
                      <a:pt x="10256" y="2436"/>
                      <a:pt x="10132" y="1929"/>
                      <a:pt x="9552" y="1756"/>
                    </a:cubicBezTo>
                    <a:close/>
                    <a:moveTo>
                      <a:pt x="2328" y="2569"/>
                    </a:moveTo>
                    <a:cubicBezTo>
                      <a:pt x="2278" y="2585"/>
                      <a:pt x="2222" y="2606"/>
                      <a:pt x="2176" y="2621"/>
                    </a:cubicBezTo>
                    <a:cubicBezTo>
                      <a:pt x="2139" y="2753"/>
                      <a:pt x="2125" y="2932"/>
                      <a:pt x="2126" y="3123"/>
                    </a:cubicBezTo>
                    <a:lnTo>
                      <a:pt x="2126" y="3123"/>
                    </a:lnTo>
                    <a:cubicBezTo>
                      <a:pt x="2235" y="2955"/>
                      <a:pt x="2275" y="2757"/>
                      <a:pt x="2328" y="2569"/>
                    </a:cubicBezTo>
                    <a:close/>
                    <a:moveTo>
                      <a:pt x="2126" y="3123"/>
                    </a:moveTo>
                    <a:cubicBezTo>
                      <a:pt x="2086" y="3183"/>
                      <a:pt x="2038" y="3238"/>
                      <a:pt x="1978" y="3288"/>
                    </a:cubicBezTo>
                    <a:cubicBezTo>
                      <a:pt x="2028" y="3268"/>
                      <a:pt x="2079" y="3258"/>
                      <a:pt x="2129" y="3257"/>
                    </a:cubicBezTo>
                    <a:lnTo>
                      <a:pt x="2129" y="3257"/>
                    </a:lnTo>
                    <a:cubicBezTo>
                      <a:pt x="2127" y="3212"/>
                      <a:pt x="2126" y="3167"/>
                      <a:pt x="2126" y="3123"/>
                    </a:cubicBezTo>
                    <a:close/>
                    <a:moveTo>
                      <a:pt x="2138" y="3257"/>
                    </a:moveTo>
                    <a:cubicBezTo>
                      <a:pt x="2135" y="3257"/>
                      <a:pt x="2132" y="3257"/>
                      <a:pt x="2129" y="3257"/>
                    </a:cubicBezTo>
                    <a:lnTo>
                      <a:pt x="2129" y="3257"/>
                    </a:lnTo>
                    <a:cubicBezTo>
                      <a:pt x="2140" y="3545"/>
                      <a:pt x="2183" y="3841"/>
                      <a:pt x="2237" y="4030"/>
                    </a:cubicBezTo>
                    <a:cubicBezTo>
                      <a:pt x="2346" y="4063"/>
                      <a:pt x="2436" y="4077"/>
                      <a:pt x="2508" y="4077"/>
                    </a:cubicBezTo>
                    <a:cubicBezTo>
                      <a:pt x="3049" y="4077"/>
                      <a:pt x="2623" y="3257"/>
                      <a:pt x="2138" y="3257"/>
                    </a:cubicBezTo>
                    <a:close/>
                    <a:moveTo>
                      <a:pt x="10723" y="4472"/>
                    </a:moveTo>
                    <a:cubicBezTo>
                      <a:pt x="10998" y="4620"/>
                      <a:pt x="11296" y="4750"/>
                      <a:pt x="11419" y="5033"/>
                    </a:cubicBezTo>
                    <a:lnTo>
                      <a:pt x="11419" y="5033"/>
                    </a:lnTo>
                    <a:cubicBezTo>
                      <a:pt x="11159" y="4877"/>
                      <a:pt x="10901" y="4985"/>
                      <a:pt x="10593" y="4857"/>
                    </a:cubicBezTo>
                    <a:lnTo>
                      <a:pt x="10593" y="4857"/>
                    </a:lnTo>
                    <a:cubicBezTo>
                      <a:pt x="10619" y="4709"/>
                      <a:pt x="10660" y="4575"/>
                      <a:pt x="10723" y="4472"/>
                    </a:cubicBezTo>
                    <a:close/>
                    <a:moveTo>
                      <a:pt x="11865" y="5114"/>
                    </a:moveTo>
                    <a:cubicBezTo>
                      <a:pt x="12088" y="5114"/>
                      <a:pt x="12317" y="5190"/>
                      <a:pt x="12406" y="5389"/>
                    </a:cubicBezTo>
                    <a:cubicBezTo>
                      <a:pt x="12514" y="5614"/>
                      <a:pt x="12380" y="5864"/>
                      <a:pt x="12147" y="5864"/>
                    </a:cubicBezTo>
                    <a:cubicBezTo>
                      <a:pt x="12087" y="5864"/>
                      <a:pt x="12020" y="5847"/>
                      <a:pt x="11949" y="5809"/>
                    </a:cubicBezTo>
                    <a:cubicBezTo>
                      <a:pt x="11770" y="5708"/>
                      <a:pt x="11732" y="5353"/>
                      <a:pt x="11571" y="5159"/>
                    </a:cubicBezTo>
                    <a:lnTo>
                      <a:pt x="11571" y="5159"/>
                    </a:lnTo>
                    <a:cubicBezTo>
                      <a:pt x="11657" y="5131"/>
                      <a:pt x="11761" y="5114"/>
                      <a:pt x="11865" y="5114"/>
                    </a:cubicBezTo>
                    <a:close/>
                    <a:moveTo>
                      <a:pt x="13876" y="5341"/>
                    </a:moveTo>
                    <a:cubicBezTo>
                      <a:pt x="13483" y="5498"/>
                      <a:pt x="13137" y="5775"/>
                      <a:pt x="13283" y="6254"/>
                    </a:cubicBezTo>
                    <a:cubicBezTo>
                      <a:pt x="13365" y="6542"/>
                      <a:pt x="13482" y="6621"/>
                      <a:pt x="13624" y="6621"/>
                    </a:cubicBezTo>
                    <a:cubicBezTo>
                      <a:pt x="13798" y="6621"/>
                      <a:pt x="14009" y="6503"/>
                      <a:pt x="14240" y="6503"/>
                    </a:cubicBezTo>
                    <a:cubicBezTo>
                      <a:pt x="14307" y="6503"/>
                      <a:pt x="14375" y="6512"/>
                      <a:pt x="14445" y="6538"/>
                    </a:cubicBezTo>
                    <a:cubicBezTo>
                      <a:pt x="14506" y="6044"/>
                      <a:pt x="14136" y="5932"/>
                      <a:pt x="13963" y="5562"/>
                    </a:cubicBezTo>
                    <a:cubicBezTo>
                      <a:pt x="13926" y="5485"/>
                      <a:pt x="13899" y="5413"/>
                      <a:pt x="13876" y="5341"/>
                    </a:cubicBezTo>
                    <a:close/>
                    <a:moveTo>
                      <a:pt x="8737" y="5188"/>
                    </a:moveTo>
                    <a:cubicBezTo>
                      <a:pt x="8833" y="5188"/>
                      <a:pt x="8932" y="5197"/>
                      <a:pt x="9033" y="5216"/>
                    </a:cubicBezTo>
                    <a:cubicBezTo>
                      <a:pt x="8909" y="5735"/>
                      <a:pt x="9082" y="6587"/>
                      <a:pt x="9453" y="6946"/>
                    </a:cubicBezTo>
                    <a:cubicBezTo>
                      <a:pt x="9514" y="7004"/>
                      <a:pt x="9583" y="7048"/>
                      <a:pt x="9658" y="7080"/>
                    </a:cubicBezTo>
                    <a:lnTo>
                      <a:pt x="9658" y="7080"/>
                    </a:lnTo>
                    <a:cubicBezTo>
                      <a:pt x="9303" y="7180"/>
                      <a:pt x="9083" y="7861"/>
                      <a:pt x="8699" y="7885"/>
                    </a:cubicBezTo>
                    <a:cubicBezTo>
                      <a:pt x="8693" y="7885"/>
                      <a:pt x="8687" y="7886"/>
                      <a:pt x="8680" y="7886"/>
                    </a:cubicBezTo>
                    <a:cubicBezTo>
                      <a:pt x="8435" y="7886"/>
                      <a:pt x="7892" y="7448"/>
                      <a:pt x="7748" y="7304"/>
                    </a:cubicBezTo>
                    <a:cubicBezTo>
                      <a:pt x="6849" y="6382"/>
                      <a:pt x="7616" y="5188"/>
                      <a:pt x="8737" y="5188"/>
                    </a:cubicBezTo>
                    <a:close/>
                    <a:moveTo>
                      <a:pt x="9737" y="10739"/>
                    </a:moveTo>
                    <a:lnTo>
                      <a:pt x="9737" y="10739"/>
                    </a:lnTo>
                    <a:cubicBezTo>
                      <a:pt x="9726" y="10740"/>
                      <a:pt x="9714" y="10742"/>
                      <a:pt x="9703" y="10744"/>
                    </a:cubicBezTo>
                    <a:lnTo>
                      <a:pt x="9703" y="10744"/>
                    </a:lnTo>
                    <a:cubicBezTo>
                      <a:pt x="9714" y="10743"/>
                      <a:pt x="9725" y="10741"/>
                      <a:pt x="9737" y="10739"/>
                    </a:cubicBezTo>
                    <a:close/>
                    <a:moveTo>
                      <a:pt x="9248" y="8671"/>
                    </a:moveTo>
                    <a:cubicBezTo>
                      <a:pt x="8871" y="8671"/>
                      <a:pt x="8771" y="9479"/>
                      <a:pt x="8761" y="9861"/>
                    </a:cubicBezTo>
                    <a:cubicBezTo>
                      <a:pt x="8746" y="10310"/>
                      <a:pt x="8926" y="10639"/>
                      <a:pt x="9197" y="10908"/>
                    </a:cubicBezTo>
                    <a:lnTo>
                      <a:pt x="9197" y="10908"/>
                    </a:lnTo>
                    <a:cubicBezTo>
                      <a:pt x="9359" y="10828"/>
                      <a:pt x="9528" y="10774"/>
                      <a:pt x="9703" y="10744"/>
                    </a:cubicBezTo>
                    <a:lnTo>
                      <a:pt x="9703" y="10744"/>
                    </a:lnTo>
                    <a:cubicBezTo>
                      <a:pt x="9687" y="10746"/>
                      <a:pt x="9672" y="10747"/>
                      <a:pt x="9657" y="10747"/>
                    </a:cubicBezTo>
                    <a:cubicBezTo>
                      <a:pt x="9404" y="10747"/>
                      <a:pt x="9283" y="10478"/>
                      <a:pt x="9193" y="10220"/>
                    </a:cubicBezTo>
                    <a:cubicBezTo>
                      <a:pt x="9762" y="10121"/>
                      <a:pt x="10120" y="9281"/>
                      <a:pt x="9552" y="8811"/>
                    </a:cubicBezTo>
                    <a:cubicBezTo>
                      <a:pt x="9435" y="8713"/>
                      <a:pt x="9334" y="8671"/>
                      <a:pt x="9248" y="8671"/>
                    </a:cubicBezTo>
                    <a:close/>
                    <a:moveTo>
                      <a:pt x="9197" y="10908"/>
                    </a:moveTo>
                    <a:cubicBezTo>
                      <a:pt x="9142" y="10935"/>
                      <a:pt x="9087" y="10965"/>
                      <a:pt x="9033" y="10998"/>
                    </a:cubicBezTo>
                    <a:cubicBezTo>
                      <a:pt x="9116" y="11177"/>
                      <a:pt x="9339" y="11245"/>
                      <a:pt x="9616" y="11245"/>
                    </a:cubicBezTo>
                    <a:lnTo>
                      <a:pt x="9616" y="11245"/>
                    </a:lnTo>
                    <a:cubicBezTo>
                      <a:pt x="9464" y="11141"/>
                      <a:pt x="9321" y="11031"/>
                      <a:pt x="9197" y="10908"/>
                    </a:cubicBezTo>
                    <a:close/>
                    <a:moveTo>
                      <a:pt x="10453" y="12419"/>
                    </a:moveTo>
                    <a:cubicBezTo>
                      <a:pt x="10253" y="12419"/>
                      <a:pt x="10088" y="12510"/>
                      <a:pt x="10034" y="12753"/>
                    </a:cubicBezTo>
                    <a:cubicBezTo>
                      <a:pt x="9935" y="13210"/>
                      <a:pt x="10911" y="14186"/>
                      <a:pt x="11207" y="14322"/>
                    </a:cubicBezTo>
                    <a:cubicBezTo>
                      <a:pt x="11231" y="14332"/>
                      <a:pt x="11255" y="14341"/>
                      <a:pt x="11278" y="14349"/>
                    </a:cubicBezTo>
                    <a:lnTo>
                      <a:pt x="11278" y="14349"/>
                    </a:lnTo>
                    <a:cubicBezTo>
                      <a:pt x="11491" y="14005"/>
                      <a:pt x="11552" y="13245"/>
                      <a:pt x="11467" y="13012"/>
                    </a:cubicBezTo>
                    <a:cubicBezTo>
                      <a:pt x="11369" y="12767"/>
                      <a:pt x="10844" y="12419"/>
                      <a:pt x="10453" y="12419"/>
                    </a:cubicBezTo>
                    <a:close/>
                    <a:moveTo>
                      <a:pt x="11278" y="14349"/>
                    </a:moveTo>
                    <a:lnTo>
                      <a:pt x="11278" y="14349"/>
                    </a:lnTo>
                    <a:cubicBezTo>
                      <a:pt x="11242" y="14406"/>
                      <a:pt x="11202" y="14452"/>
                      <a:pt x="11158" y="14482"/>
                    </a:cubicBezTo>
                    <a:cubicBezTo>
                      <a:pt x="11346" y="14709"/>
                      <a:pt x="11653" y="14719"/>
                      <a:pt x="11957" y="14724"/>
                    </a:cubicBezTo>
                    <a:lnTo>
                      <a:pt x="11957" y="14724"/>
                    </a:lnTo>
                    <a:cubicBezTo>
                      <a:pt x="11816" y="14467"/>
                      <a:pt x="11582" y="14461"/>
                      <a:pt x="11278" y="14349"/>
                    </a:cubicBezTo>
                    <a:close/>
                    <a:moveTo>
                      <a:pt x="6708" y="9257"/>
                    </a:moveTo>
                    <a:lnTo>
                      <a:pt x="6708" y="9257"/>
                    </a:lnTo>
                    <a:cubicBezTo>
                      <a:pt x="6655" y="9266"/>
                      <a:pt x="6602" y="9274"/>
                      <a:pt x="6549" y="9281"/>
                    </a:cubicBezTo>
                    <a:cubicBezTo>
                      <a:pt x="5722" y="9392"/>
                      <a:pt x="5116" y="9256"/>
                      <a:pt x="5697" y="10393"/>
                    </a:cubicBezTo>
                    <a:cubicBezTo>
                      <a:pt x="5886" y="10771"/>
                      <a:pt x="6711" y="11745"/>
                      <a:pt x="6400" y="12263"/>
                    </a:cubicBezTo>
                    <a:lnTo>
                      <a:pt x="6400" y="12263"/>
                    </a:lnTo>
                    <a:cubicBezTo>
                      <a:pt x="6131" y="12089"/>
                      <a:pt x="5862" y="11948"/>
                      <a:pt x="5709" y="11653"/>
                    </a:cubicBezTo>
                    <a:cubicBezTo>
                      <a:pt x="5454" y="11194"/>
                      <a:pt x="5670" y="10719"/>
                      <a:pt x="5213" y="10719"/>
                    </a:cubicBezTo>
                    <a:cubicBezTo>
                      <a:pt x="5116" y="10719"/>
                      <a:pt x="4988" y="10740"/>
                      <a:pt x="4820" y="10788"/>
                    </a:cubicBezTo>
                    <a:cubicBezTo>
                      <a:pt x="4931" y="11159"/>
                      <a:pt x="4943" y="11566"/>
                      <a:pt x="4869" y="11950"/>
                    </a:cubicBezTo>
                    <a:cubicBezTo>
                      <a:pt x="5329" y="12006"/>
                      <a:pt x="5382" y="12561"/>
                      <a:pt x="5813" y="12561"/>
                    </a:cubicBezTo>
                    <a:cubicBezTo>
                      <a:pt x="5856" y="12561"/>
                      <a:pt x="5904" y="12555"/>
                      <a:pt x="5956" y="12543"/>
                    </a:cubicBezTo>
                    <a:cubicBezTo>
                      <a:pt x="6186" y="12485"/>
                      <a:pt x="6325" y="12387"/>
                      <a:pt x="6400" y="12263"/>
                    </a:cubicBezTo>
                    <a:lnTo>
                      <a:pt x="6400" y="12263"/>
                    </a:lnTo>
                    <a:cubicBezTo>
                      <a:pt x="6480" y="12315"/>
                      <a:pt x="6559" y="12369"/>
                      <a:pt x="6636" y="12431"/>
                    </a:cubicBezTo>
                    <a:cubicBezTo>
                      <a:pt x="7056" y="12283"/>
                      <a:pt x="7624" y="11407"/>
                      <a:pt x="7686" y="10950"/>
                    </a:cubicBezTo>
                    <a:lnTo>
                      <a:pt x="7686" y="10950"/>
                    </a:lnTo>
                    <a:lnTo>
                      <a:pt x="8699" y="12703"/>
                    </a:lnTo>
                    <a:cubicBezTo>
                      <a:pt x="8679" y="12703"/>
                      <a:pt x="8659" y="12702"/>
                      <a:pt x="8640" y="12702"/>
                    </a:cubicBezTo>
                    <a:cubicBezTo>
                      <a:pt x="7261" y="12702"/>
                      <a:pt x="8400" y="14425"/>
                      <a:pt x="9095" y="14730"/>
                    </a:cubicBezTo>
                    <a:cubicBezTo>
                      <a:pt x="8996" y="14149"/>
                      <a:pt x="9502" y="13926"/>
                      <a:pt x="9527" y="13407"/>
                    </a:cubicBezTo>
                    <a:cubicBezTo>
                      <a:pt x="9539" y="12839"/>
                      <a:pt x="8687" y="12703"/>
                      <a:pt x="8724" y="12246"/>
                    </a:cubicBezTo>
                    <a:cubicBezTo>
                      <a:pt x="8761" y="11875"/>
                      <a:pt x="9305" y="11826"/>
                      <a:pt x="9404" y="11455"/>
                    </a:cubicBezTo>
                    <a:cubicBezTo>
                      <a:pt x="8996" y="11048"/>
                      <a:pt x="8180" y="11307"/>
                      <a:pt x="7686" y="10949"/>
                    </a:cubicBezTo>
                    <a:cubicBezTo>
                      <a:pt x="7686" y="10949"/>
                      <a:pt x="7686" y="10949"/>
                      <a:pt x="7686" y="10950"/>
                    </a:cubicBezTo>
                    <a:lnTo>
                      <a:pt x="7686" y="10950"/>
                    </a:lnTo>
                    <a:lnTo>
                      <a:pt x="6708" y="9257"/>
                    </a:lnTo>
                    <a:close/>
                    <a:moveTo>
                      <a:pt x="10614" y="15286"/>
                    </a:moveTo>
                    <a:cubicBezTo>
                      <a:pt x="10219" y="15508"/>
                      <a:pt x="9799" y="15706"/>
                      <a:pt x="9391" y="15916"/>
                    </a:cubicBezTo>
                    <a:cubicBezTo>
                      <a:pt x="9737" y="15928"/>
                      <a:pt x="10936" y="16251"/>
                      <a:pt x="10406" y="16696"/>
                    </a:cubicBezTo>
                    <a:lnTo>
                      <a:pt x="10406" y="16696"/>
                    </a:lnTo>
                    <a:cubicBezTo>
                      <a:pt x="10489" y="16641"/>
                      <a:pt x="10577" y="16618"/>
                      <a:pt x="10667" y="16618"/>
                    </a:cubicBezTo>
                    <a:cubicBezTo>
                      <a:pt x="10727" y="16618"/>
                      <a:pt x="10787" y="16628"/>
                      <a:pt x="10847" y="16648"/>
                    </a:cubicBezTo>
                    <a:lnTo>
                      <a:pt x="10847" y="16648"/>
                    </a:lnTo>
                    <a:cubicBezTo>
                      <a:pt x="10730" y="16223"/>
                      <a:pt x="10836" y="15695"/>
                      <a:pt x="10614" y="15286"/>
                    </a:cubicBezTo>
                    <a:close/>
                    <a:moveTo>
                      <a:pt x="10406" y="16696"/>
                    </a:moveTo>
                    <a:cubicBezTo>
                      <a:pt x="10384" y="16710"/>
                      <a:pt x="10363" y="16725"/>
                      <a:pt x="10343" y="16743"/>
                    </a:cubicBezTo>
                    <a:cubicBezTo>
                      <a:pt x="10366" y="16727"/>
                      <a:pt x="10387" y="16711"/>
                      <a:pt x="10406" y="16696"/>
                    </a:cubicBezTo>
                    <a:close/>
                    <a:moveTo>
                      <a:pt x="3383" y="1129"/>
                    </a:moveTo>
                    <a:lnTo>
                      <a:pt x="3383" y="1129"/>
                    </a:lnTo>
                    <a:cubicBezTo>
                      <a:pt x="3572" y="1410"/>
                      <a:pt x="4058" y="1807"/>
                      <a:pt x="3967" y="2312"/>
                    </a:cubicBezTo>
                    <a:cubicBezTo>
                      <a:pt x="3627" y="2265"/>
                      <a:pt x="3373" y="1928"/>
                      <a:pt x="3023" y="1928"/>
                    </a:cubicBezTo>
                    <a:cubicBezTo>
                      <a:pt x="2916" y="1928"/>
                      <a:pt x="2800" y="1959"/>
                      <a:pt x="2670" y="2040"/>
                    </a:cubicBezTo>
                    <a:cubicBezTo>
                      <a:pt x="2635" y="2061"/>
                      <a:pt x="2605" y="2083"/>
                      <a:pt x="2577" y="2108"/>
                    </a:cubicBezTo>
                    <a:lnTo>
                      <a:pt x="2577" y="2108"/>
                    </a:lnTo>
                    <a:lnTo>
                      <a:pt x="6708" y="9257"/>
                    </a:lnTo>
                    <a:lnTo>
                      <a:pt x="6708" y="9257"/>
                    </a:lnTo>
                    <a:cubicBezTo>
                      <a:pt x="7979" y="9038"/>
                      <a:pt x="9269" y="8213"/>
                      <a:pt x="10491" y="7798"/>
                    </a:cubicBezTo>
                    <a:cubicBezTo>
                      <a:pt x="10403" y="7575"/>
                      <a:pt x="10270" y="7327"/>
                      <a:pt x="10084" y="7185"/>
                    </a:cubicBezTo>
                    <a:lnTo>
                      <a:pt x="10084" y="7185"/>
                    </a:lnTo>
                    <a:cubicBezTo>
                      <a:pt x="10375" y="7229"/>
                      <a:pt x="10680" y="7259"/>
                      <a:pt x="10899" y="7477"/>
                    </a:cubicBezTo>
                    <a:cubicBezTo>
                      <a:pt x="11220" y="7810"/>
                      <a:pt x="11244" y="8342"/>
                      <a:pt x="11380" y="8762"/>
                    </a:cubicBezTo>
                    <a:cubicBezTo>
                      <a:pt x="11603" y="9515"/>
                      <a:pt x="12072" y="10220"/>
                      <a:pt x="11282" y="10763"/>
                    </a:cubicBezTo>
                    <a:cubicBezTo>
                      <a:pt x="11022" y="10948"/>
                      <a:pt x="10201" y="11245"/>
                      <a:pt x="9618" y="11245"/>
                    </a:cubicBezTo>
                    <a:cubicBezTo>
                      <a:pt x="9617" y="11245"/>
                      <a:pt x="9617" y="11245"/>
                      <a:pt x="9616" y="11245"/>
                    </a:cubicBezTo>
                    <a:lnTo>
                      <a:pt x="9616" y="11245"/>
                    </a:lnTo>
                    <a:cubicBezTo>
                      <a:pt x="9965" y="11484"/>
                      <a:pt x="10363" y="11687"/>
                      <a:pt x="10688" y="11925"/>
                    </a:cubicBezTo>
                    <a:cubicBezTo>
                      <a:pt x="10967" y="12120"/>
                      <a:pt x="11391" y="12350"/>
                      <a:pt x="11759" y="12350"/>
                    </a:cubicBezTo>
                    <a:cubicBezTo>
                      <a:pt x="12043" y="12350"/>
                      <a:pt x="12294" y="12212"/>
                      <a:pt x="12418" y="11814"/>
                    </a:cubicBezTo>
                    <a:cubicBezTo>
                      <a:pt x="12270" y="11628"/>
                      <a:pt x="12208" y="11394"/>
                      <a:pt x="12270" y="11159"/>
                    </a:cubicBezTo>
                    <a:lnTo>
                      <a:pt x="12270" y="11159"/>
                    </a:lnTo>
                    <a:cubicBezTo>
                      <a:pt x="12166" y="11187"/>
                      <a:pt x="12060" y="11200"/>
                      <a:pt x="11954" y="11200"/>
                    </a:cubicBezTo>
                    <a:cubicBezTo>
                      <a:pt x="11733" y="11200"/>
                      <a:pt x="11515" y="11140"/>
                      <a:pt x="11331" y="11023"/>
                    </a:cubicBezTo>
                    <a:cubicBezTo>
                      <a:pt x="11566" y="10405"/>
                      <a:pt x="12035" y="9886"/>
                      <a:pt x="12270" y="9256"/>
                    </a:cubicBezTo>
                    <a:cubicBezTo>
                      <a:pt x="13221" y="9380"/>
                      <a:pt x="12628" y="10665"/>
                      <a:pt x="12653" y="11109"/>
                    </a:cubicBezTo>
                    <a:cubicBezTo>
                      <a:pt x="12715" y="12011"/>
                      <a:pt x="13740" y="12641"/>
                      <a:pt x="13827" y="13556"/>
                    </a:cubicBezTo>
                    <a:cubicBezTo>
                      <a:pt x="13900" y="13547"/>
                      <a:pt x="13968" y="13542"/>
                      <a:pt x="14031" y="13542"/>
                    </a:cubicBezTo>
                    <a:cubicBezTo>
                      <a:pt x="14669" y="13542"/>
                      <a:pt x="14771" y="13987"/>
                      <a:pt x="14615" y="14503"/>
                    </a:cubicBezTo>
                    <a:lnTo>
                      <a:pt x="14615" y="14503"/>
                    </a:lnTo>
                    <a:cubicBezTo>
                      <a:pt x="14603" y="14504"/>
                      <a:pt x="14592" y="14506"/>
                      <a:pt x="14580" y="14507"/>
                    </a:cubicBezTo>
                    <a:cubicBezTo>
                      <a:pt x="14589" y="14514"/>
                      <a:pt x="14598" y="14521"/>
                      <a:pt x="14607" y="14529"/>
                    </a:cubicBezTo>
                    <a:lnTo>
                      <a:pt x="14607" y="14529"/>
                    </a:lnTo>
                    <a:cubicBezTo>
                      <a:pt x="14382" y="15237"/>
                      <a:pt x="13681" y="16067"/>
                      <a:pt x="13214" y="16067"/>
                    </a:cubicBezTo>
                    <a:cubicBezTo>
                      <a:pt x="13134" y="16067"/>
                      <a:pt x="13062" y="16043"/>
                      <a:pt x="12999" y="15990"/>
                    </a:cubicBezTo>
                    <a:cubicBezTo>
                      <a:pt x="12702" y="15755"/>
                      <a:pt x="12999" y="15150"/>
                      <a:pt x="12690" y="14890"/>
                    </a:cubicBezTo>
                    <a:cubicBezTo>
                      <a:pt x="12508" y="14732"/>
                      <a:pt x="12234" y="14729"/>
                      <a:pt x="11957" y="14724"/>
                    </a:cubicBezTo>
                    <a:lnTo>
                      <a:pt x="11957" y="14724"/>
                    </a:lnTo>
                    <a:cubicBezTo>
                      <a:pt x="11994" y="14790"/>
                      <a:pt x="12024" y="14872"/>
                      <a:pt x="12048" y="14977"/>
                    </a:cubicBezTo>
                    <a:cubicBezTo>
                      <a:pt x="12146" y="15409"/>
                      <a:pt x="11825" y="15854"/>
                      <a:pt x="11986" y="16274"/>
                    </a:cubicBezTo>
                    <a:cubicBezTo>
                      <a:pt x="12013" y="16272"/>
                      <a:pt x="12039" y="16271"/>
                      <a:pt x="12064" y="16271"/>
                    </a:cubicBezTo>
                    <a:cubicBezTo>
                      <a:pt x="12431" y="16271"/>
                      <a:pt x="12533" y="16514"/>
                      <a:pt x="12764" y="16595"/>
                    </a:cubicBezTo>
                    <a:cubicBezTo>
                      <a:pt x="12974" y="16682"/>
                      <a:pt x="13357" y="16632"/>
                      <a:pt x="13530" y="16842"/>
                    </a:cubicBezTo>
                    <a:cubicBezTo>
                      <a:pt x="13629" y="16966"/>
                      <a:pt x="13645" y="17247"/>
                      <a:pt x="13602" y="17477"/>
                    </a:cubicBezTo>
                    <a:lnTo>
                      <a:pt x="13602" y="17477"/>
                    </a:lnTo>
                    <a:cubicBezTo>
                      <a:pt x="13791" y="17497"/>
                      <a:pt x="13949" y="17587"/>
                      <a:pt x="14128" y="17587"/>
                    </a:cubicBezTo>
                    <a:cubicBezTo>
                      <a:pt x="14263" y="17587"/>
                      <a:pt x="14411" y="17535"/>
                      <a:pt x="14593" y="17361"/>
                    </a:cubicBezTo>
                    <a:cubicBezTo>
                      <a:pt x="15006" y="16971"/>
                      <a:pt x="14925" y="16197"/>
                      <a:pt x="15525" y="16197"/>
                    </a:cubicBezTo>
                    <a:cubicBezTo>
                      <a:pt x="15589" y="16197"/>
                      <a:pt x="15661" y="16205"/>
                      <a:pt x="15742" y="16225"/>
                    </a:cubicBezTo>
                    <a:cubicBezTo>
                      <a:pt x="16134" y="16310"/>
                      <a:pt x="16320" y="16700"/>
                      <a:pt x="16431" y="17093"/>
                    </a:cubicBezTo>
                    <a:lnTo>
                      <a:pt x="16431" y="17093"/>
                    </a:lnTo>
                    <a:cubicBezTo>
                      <a:pt x="16436" y="17016"/>
                      <a:pt x="16452" y="16940"/>
                      <a:pt x="16483" y="16867"/>
                    </a:cubicBezTo>
                    <a:cubicBezTo>
                      <a:pt x="16619" y="16533"/>
                      <a:pt x="16891" y="16632"/>
                      <a:pt x="16718" y="16225"/>
                    </a:cubicBezTo>
                    <a:cubicBezTo>
                      <a:pt x="16545" y="15817"/>
                      <a:pt x="16137" y="16014"/>
                      <a:pt x="15878" y="15829"/>
                    </a:cubicBezTo>
                    <a:cubicBezTo>
                      <a:pt x="15599" y="15622"/>
                      <a:pt x="15610" y="15440"/>
                      <a:pt x="15670" y="15218"/>
                    </a:cubicBezTo>
                    <a:lnTo>
                      <a:pt x="15670" y="15218"/>
                    </a:lnTo>
                    <a:cubicBezTo>
                      <a:pt x="16001" y="15253"/>
                      <a:pt x="16332" y="15352"/>
                      <a:pt x="16594" y="15471"/>
                    </a:cubicBezTo>
                    <a:cubicBezTo>
                      <a:pt x="16755" y="14865"/>
                      <a:pt x="17015" y="13692"/>
                      <a:pt x="16397" y="13173"/>
                    </a:cubicBezTo>
                    <a:cubicBezTo>
                      <a:pt x="16637" y="13096"/>
                      <a:pt x="16799" y="12895"/>
                      <a:pt x="16912" y="12643"/>
                    </a:cubicBezTo>
                    <a:lnTo>
                      <a:pt x="16912" y="12643"/>
                    </a:lnTo>
                    <a:cubicBezTo>
                      <a:pt x="16986" y="12726"/>
                      <a:pt x="17072" y="12776"/>
                      <a:pt x="17168" y="12776"/>
                    </a:cubicBezTo>
                    <a:cubicBezTo>
                      <a:pt x="17299" y="12776"/>
                      <a:pt x="17448" y="12684"/>
                      <a:pt x="17608" y="12456"/>
                    </a:cubicBezTo>
                    <a:cubicBezTo>
                      <a:pt x="17938" y="11991"/>
                      <a:pt x="17595" y="10440"/>
                      <a:pt x="17207" y="10440"/>
                    </a:cubicBezTo>
                    <a:cubicBezTo>
                      <a:pt x="17131" y="10440"/>
                      <a:pt x="17053" y="10500"/>
                      <a:pt x="16977" y="10640"/>
                    </a:cubicBezTo>
                    <a:cubicBezTo>
                      <a:pt x="16879" y="10809"/>
                      <a:pt x="16957" y="11034"/>
                      <a:pt x="16946" y="11236"/>
                    </a:cubicBezTo>
                    <a:lnTo>
                      <a:pt x="16946" y="11236"/>
                    </a:lnTo>
                    <a:cubicBezTo>
                      <a:pt x="16803" y="11283"/>
                      <a:pt x="16717" y="11425"/>
                      <a:pt x="16680" y="11606"/>
                    </a:cubicBezTo>
                    <a:lnTo>
                      <a:pt x="16680" y="11606"/>
                    </a:lnTo>
                    <a:cubicBezTo>
                      <a:pt x="16673" y="11609"/>
                      <a:pt x="16664" y="11613"/>
                      <a:pt x="16656" y="11616"/>
                    </a:cubicBezTo>
                    <a:cubicBezTo>
                      <a:pt x="16569" y="11651"/>
                      <a:pt x="16495" y="11666"/>
                      <a:pt x="16430" y="11666"/>
                    </a:cubicBezTo>
                    <a:cubicBezTo>
                      <a:pt x="16292" y="11666"/>
                      <a:pt x="16198" y="11597"/>
                      <a:pt x="16111" y="11512"/>
                    </a:cubicBezTo>
                    <a:lnTo>
                      <a:pt x="16111" y="11512"/>
                    </a:lnTo>
                    <a:cubicBezTo>
                      <a:pt x="16101" y="11434"/>
                      <a:pt x="16082" y="11350"/>
                      <a:pt x="16051" y="11258"/>
                    </a:cubicBezTo>
                    <a:cubicBezTo>
                      <a:pt x="15827" y="10526"/>
                      <a:pt x="15295" y="9980"/>
                      <a:pt x="15074" y="9272"/>
                    </a:cubicBezTo>
                    <a:lnTo>
                      <a:pt x="15074" y="9272"/>
                    </a:lnTo>
                    <a:cubicBezTo>
                      <a:pt x="15273" y="9190"/>
                      <a:pt x="15412" y="9011"/>
                      <a:pt x="15359" y="8749"/>
                    </a:cubicBezTo>
                    <a:cubicBezTo>
                      <a:pt x="14976" y="8737"/>
                      <a:pt x="15211" y="8515"/>
                      <a:pt x="15050" y="8280"/>
                    </a:cubicBezTo>
                    <a:cubicBezTo>
                      <a:pt x="15040" y="8264"/>
                      <a:pt x="15030" y="8247"/>
                      <a:pt x="15020" y="8231"/>
                    </a:cubicBezTo>
                    <a:lnTo>
                      <a:pt x="15020" y="8231"/>
                    </a:lnTo>
                    <a:cubicBezTo>
                      <a:pt x="15036" y="8135"/>
                      <a:pt x="15050" y="8041"/>
                      <a:pt x="15050" y="7946"/>
                    </a:cubicBezTo>
                    <a:cubicBezTo>
                      <a:pt x="15223" y="7959"/>
                      <a:pt x="15384" y="7996"/>
                      <a:pt x="15557" y="8045"/>
                    </a:cubicBezTo>
                    <a:cubicBezTo>
                      <a:pt x="15594" y="8552"/>
                      <a:pt x="15198" y="8861"/>
                      <a:pt x="15841" y="9058"/>
                    </a:cubicBezTo>
                    <a:cubicBezTo>
                      <a:pt x="16012" y="9115"/>
                      <a:pt x="16116" y="9140"/>
                      <a:pt x="16177" y="9140"/>
                    </a:cubicBezTo>
                    <a:cubicBezTo>
                      <a:pt x="16341" y="9140"/>
                      <a:pt x="16189" y="8959"/>
                      <a:pt x="16162" y="8725"/>
                    </a:cubicBezTo>
                    <a:cubicBezTo>
                      <a:pt x="16137" y="8329"/>
                      <a:pt x="16125" y="7847"/>
                      <a:pt x="15791" y="7637"/>
                    </a:cubicBezTo>
                    <a:cubicBezTo>
                      <a:pt x="15699" y="7578"/>
                      <a:pt x="15581" y="7548"/>
                      <a:pt x="15466" y="7548"/>
                    </a:cubicBezTo>
                    <a:cubicBezTo>
                      <a:pt x="15242" y="7548"/>
                      <a:pt x="15025" y="7661"/>
                      <a:pt x="15001" y="7897"/>
                    </a:cubicBezTo>
                    <a:cubicBezTo>
                      <a:pt x="14932" y="7844"/>
                      <a:pt x="14865" y="7820"/>
                      <a:pt x="14799" y="7820"/>
                    </a:cubicBezTo>
                    <a:cubicBezTo>
                      <a:pt x="14792" y="7820"/>
                      <a:pt x="14786" y="7820"/>
                      <a:pt x="14780" y="7821"/>
                    </a:cubicBezTo>
                    <a:lnTo>
                      <a:pt x="14780" y="7821"/>
                    </a:lnTo>
                    <a:cubicBezTo>
                      <a:pt x="14628" y="7572"/>
                      <a:pt x="14451" y="7326"/>
                      <a:pt x="14210" y="7168"/>
                    </a:cubicBezTo>
                    <a:cubicBezTo>
                      <a:pt x="13918" y="6979"/>
                      <a:pt x="13648" y="6913"/>
                      <a:pt x="13388" y="6913"/>
                    </a:cubicBezTo>
                    <a:cubicBezTo>
                      <a:pt x="12933" y="6913"/>
                      <a:pt x="12507" y="7115"/>
                      <a:pt x="12035" y="7217"/>
                    </a:cubicBezTo>
                    <a:cubicBezTo>
                      <a:pt x="12053" y="7214"/>
                      <a:pt x="12071" y="7212"/>
                      <a:pt x="12089" y="7212"/>
                    </a:cubicBezTo>
                    <a:cubicBezTo>
                      <a:pt x="12509" y="7212"/>
                      <a:pt x="12700" y="8175"/>
                      <a:pt x="12344" y="8317"/>
                    </a:cubicBezTo>
                    <a:cubicBezTo>
                      <a:pt x="12298" y="8334"/>
                      <a:pt x="12254" y="8342"/>
                      <a:pt x="12212" y="8342"/>
                    </a:cubicBezTo>
                    <a:cubicBezTo>
                      <a:pt x="11837" y="8342"/>
                      <a:pt x="11631" y="7703"/>
                      <a:pt x="11776" y="7403"/>
                    </a:cubicBezTo>
                    <a:cubicBezTo>
                      <a:pt x="11912" y="7106"/>
                      <a:pt x="12159" y="6946"/>
                      <a:pt x="12282" y="6612"/>
                    </a:cubicBezTo>
                    <a:cubicBezTo>
                      <a:pt x="12381" y="6352"/>
                      <a:pt x="12381" y="6019"/>
                      <a:pt x="12554" y="5784"/>
                    </a:cubicBezTo>
                    <a:cubicBezTo>
                      <a:pt x="12880" y="5321"/>
                      <a:pt x="13386" y="5306"/>
                      <a:pt x="13857" y="5281"/>
                    </a:cubicBezTo>
                    <a:lnTo>
                      <a:pt x="13857" y="5281"/>
                    </a:lnTo>
                    <a:cubicBezTo>
                      <a:pt x="13863" y="5301"/>
                      <a:pt x="13870" y="5321"/>
                      <a:pt x="13876" y="5341"/>
                    </a:cubicBezTo>
                    <a:lnTo>
                      <a:pt x="13876" y="5341"/>
                    </a:lnTo>
                    <a:cubicBezTo>
                      <a:pt x="13950" y="5312"/>
                      <a:pt x="14025" y="5287"/>
                      <a:pt x="14099" y="5265"/>
                    </a:cubicBezTo>
                    <a:lnTo>
                      <a:pt x="14099" y="5265"/>
                    </a:lnTo>
                    <a:cubicBezTo>
                      <a:pt x="14020" y="5272"/>
                      <a:pt x="13939" y="5277"/>
                      <a:pt x="13857" y="5281"/>
                    </a:cubicBezTo>
                    <a:lnTo>
                      <a:pt x="13857" y="5281"/>
                    </a:lnTo>
                    <a:cubicBezTo>
                      <a:pt x="13803" y="5108"/>
                      <a:pt x="13759" y="4937"/>
                      <a:pt x="13629" y="4734"/>
                    </a:cubicBezTo>
                    <a:cubicBezTo>
                      <a:pt x="13336" y="4245"/>
                      <a:pt x="12947" y="3980"/>
                      <a:pt x="12453" y="3980"/>
                    </a:cubicBezTo>
                    <a:cubicBezTo>
                      <a:pt x="12323" y="3980"/>
                      <a:pt x="12187" y="3998"/>
                      <a:pt x="12043" y="4035"/>
                    </a:cubicBezTo>
                    <a:lnTo>
                      <a:pt x="12043" y="4035"/>
                    </a:lnTo>
                    <a:cubicBezTo>
                      <a:pt x="11871" y="3806"/>
                      <a:pt x="11752" y="3495"/>
                      <a:pt x="11455" y="3375"/>
                    </a:cubicBezTo>
                    <a:cubicBezTo>
                      <a:pt x="11332" y="3322"/>
                      <a:pt x="11173" y="3296"/>
                      <a:pt x="11008" y="3296"/>
                    </a:cubicBezTo>
                    <a:cubicBezTo>
                      <a:pt x="10589" y="3296"/>
                      <a:pt x="10134" y="3468"/>
                      <a:pt x="10170" y="3832"/>
                    </a:cubicBezTo>
                    <a:cubicBezTo>
                      <a:pt x="10200" y="4094"/>
                      <a:pt x="10357" y="4250"/>
                      <a:pt x="10553" y="4374"/>
                    </a:cubicBezTo>
                    <a:lnTo>
                      <a:pt x="10553" y="4374"/>
                    </a:lnTo>
                    <a:cubicBezTo>
                      <a:pt x="10354" y="4302"/>
                      <a:pt x="10157" y="4254"/>
                      <a:pt x="9997" y="4141"/>
                    </a:cubicBezTo>
                    <a:cubicBezTo>
                      <a:pt x="9774" y="3993"/>
                      <a:pt x="9861" y="3708"/>
                      <a:pt x="9465" y="3659"/>
                    </a:cubicBezTo>
                    <a:cubicBezTo>
                      <a:pt x="9517" y="3411"/>
                      <a:pt x="9532" y="3086"/>
                      <a:pt x="9480" y="2815"/>
                    </a:cubicBezTo>
                    <a:lnTo>
                      <a:pt x="9480" y="2815"/>
                    </a:lnTo>
                    <a:cubicBezTo>
                      <a:pt x="9475" y="2821"/>
                      <a:pt x="9470" y="2826"/>
                      <a:pt x="9465" y="2831"/>
                    </a:cubicBezTo>
                    <a:cubicBezTo>
                      <a:pt x="9382" y="2914"/>
                      <a:pt x="9309" y="2947"/>
                      <a:pt x="9241" y="2947"/>
                    </a:cubicBezTo>
                    <a:cubicBezTo>
                      <a:pt x="9027" y="2947"/>
                      <a:pt x="8866" y="2625"/>
                      <a:pt x="8613" y="2559"/>
                    </a:cubicBezTo>
                    <a:cubicBezTo>
                      <a:pt x="8528" y="2538"/>
                      <a:pt x="8453" y="2525"/>
                      <a:pt x="8388" y="2520"/>
                    </a:cubicBezTo>
                    <a:lnTo>
                      <a:pt x="8388" y="2520"/>
                    </a:lnTo>
                    <a:cubicBezTo>
                      <a:pt x="8009" y="2214"/>
                      <a:pt x="7422" y="1979"/>
                      <a:pt x="7167" y="1979"/>
                    </a:cubicBezTo>
                    <a:cubicBezTo>
                      <a:pt x="6661" y="1979"/>
                      <a:pt x="6605" y="2632"/>
                      <a:pt x="6140" y="2632"/>
                    </a:cubicBezTo>
                    <a:cubicBezTo>
                      <a:pt x="6106" y="2632"/>
                      <a:pt x="6070" y="2629"/>
                      <a:pt x="6030" y="2621"/>
                    </a:cubicBezTo>
                    <a:cubicBezTo>
                      <a:pt x="5771" y="2572"/>
                      <a:pt x="5610" y="2213"/>
                      <a:pt x="5413" y="2090"/>
                    </a:cubicBezTo>
                    <a:cubicBezTo>
                      <a:pt x="5116" y="1904"/>
                      <a:pt x="4881" y="1929"/>
                      <a:pt x="4548" y="1781"/>
                    </a:cubicBezTo>
                    <a:cubicBezTo>
                      <a:pt x="4128" y="1596"/>
                      <a:pt x="3967" y="1274"/>
                      <a:pt x="3522" y="1151"/>
                    </a:cubicBezTo>
                    <a:cubicBezTo>
                      <a:pt x="3478" y="1139"/>
                      <a:pt x="3432" y="1132"/>
                      <a:pt x="3383" y="1129"/>
                    </a:cubicBezTo>
                    <a:close/>
                    <a:moveTo>
                      <a:pt x="13530" y="17473"/>
                    </a:moveTo>
                    <a:cubicBezTo>
                      <a:pt x="13454" y="17473"/>
                      <a:pt x="13373" y="17486"/>
                      <a:pt x="13283" y="17522"/>
                    </a:cubicBezTo>
                    <a:cubicBezTo>
                      <a:pt x="13341" y="17644"/>
                      <a:pt x="13407" y="17723"/>
                      <a:pt x="13471" y="17783"/>
                    </a:cubicBezTo>
                    <a:lnTo>
                      <a:pt x="13471" y="17783"/>
                    </a:lnTo>
                    <a:cubicBezTo>
                      <a:pt x="13478" y="17775"/>
                      <a:pt x="13486" y="17766"/>
                      <a:pt x="13493" y="17757"/>
                    </a:cubicBezTo>
                    <a:cubicBezTo>
                      <a:pt x="13543" y="17695"/>
                      <a:pt x="13580" y="17592"/>
                      <a:pt x="13602" y="17477"/>
                    </a:cubicBezTo>
                    <a:lnTo>
                      <a:pt x="13602" y="17477"/>
                    </a:lnTo>
                    <a:cubicBezTo>
                      <a:pt x="13579" y="17474"/>
                      <a:pt x="13555" y="17473"/>
                      <a:pt x="13530" y="17473"/>
                    </a:cubicBezTo>
                    <a:close/>
                    <a:moveTo>
                      <a:pt x="16431" y="17093"/>
                    </a:moveTo>
                    <a:cubicBezTo>
                      <a:pt x="16405" y="17497"/>
                      <a:pt x="16673" y="17939"/>
                      <a:pt x="16434" y="18251"/>
                    </a:cubicBezTo>
                    <a:cubicBezTo>
                      <a:pt x="16403" y="18290"/>
                      <a:pt x="16357" y="18327"/>
                      <a:pt x="16301" y="18361"/>
                    </a:cubicBezTo>
                    <a:lnTo>
                      <a:pt x="16301" y="18361"/>
                    </a:lnTo>
                    <a:cubicBezTo>
                      <a:pt x="16002" y="18274"/>
                      <a:pt x="15714" y="18035"/>
                      <a:pt x="15385" y="18035"/>
                    </a:cubicBezTo>
                    <a:cubicBezTo>
                      <a:pt x="15252" y="18035"/>
                      <a:pt x="15113" y="18074"/>
                      <a:pt x="14963" y="18177"/>
                    </a:cubicBezTo>
                    <a:cubicBezTo>
                      <a:pt x="14667" y="18399"/>
                      <a:pt x="14321" y="19054"/>
                      <a:pt x="14840" y="19239"/>
                    </a:cubicBezTo>
                    <a:cubicBezTo>
                      <a:pt x="14879" y="19253"/>
                      <a:pt x="14918" y="19259"/>
                      <a:pt x="14957" y="19259"/>
                    </a:cubicBezTo>
                    <a:cubicBezTo>
                      <a:pt x="15303" y="19259"/>
                      <a:pt x="15597" y="18757"/>
                      <a:pt x="15742" y="18646"/>
                    </a:cubicBezTo>
                    <a:cubicBezTo>
                      <a:pt x="15872" y="18553"/>
                      <a:pt x="16130" y="18467"/>
                      <a:pt x="16301" y="18361"/>
                    </a:cubicBezTo>
                    <a:lnTo>
                      <a:pt x="16301" y="18361"/>
                    </a:lnTo>
                    <a:cubicBezTo>
                      <a:pt x="16368" y="18381"/>
                      <a:pt x="16436" y="18393"/>
                      <a:pt x="16505" y="18393"/>
                    </a:cubicBezTo>
                    <a:cubicBezTo>
                      <a:pt x="16628" y="18393"/>
                      <a:pt x="16756" y="18354"/>
                      <a:pt x="16891" y="18251"/>
                    </a:cubicBezTo>
                    <a:cubicBezTo>
                      <a:pt x="16854" y="18078"/>
                      <a:pt x="16706" y="18016"/>
                      <a:pt x="16669" y="17893"/>
                    </a:cubicBezTo>
                    <a:cubicBezTo>
                      <a:pt x="16594" y="17658"/>
                      <a:pt x="16508" y="17349"/>
                      <a:pt x="16434" y="17102"/>
                    </a:cubicBezTo>
                    <a:cubicBezTo>
                      <a:pt x="16433" y="17099"/>
                      <a:pt x="16432" y="17096"/>
                      <a:pt x="16431" y="17093"/>
                    </a:cubicBezTo>
                    <a:close/>
                    <a:moveTo>
                      <a:pt x="10847" y="16648"/>
                    </a:moveTo>
                    <a:cubicBezTo>
                      <a:pt x="10861" y="16698"/>
                      <a:pt x="10878" y="16746"/>
                      <a:pt x="10899" y="16793"/>
                    </a:cubicBezTo>
                    <a:cubicBezTo>
                      <a:pt x="11033" y="17103"/>
                      <a:pt x="11190" y="17175"/>
                      <a:pt x="11380" y="17175"/>
                    </a:cubicBezTo>
                    <a:cubicBezTo>
                      <a:pt x="11409" y="17175"/>
                      <a:pt x="11439" y="17173"/>
                      <a:pt x="11470" y="17171"/>
                    </a:cubicBezTo>
                    <a:lnTo>
                      <a:pt x="11470" y="17171"/>
                    </a:lnTo>
                    <a:cubicBezTo>
                      <a:pt x="11546" y="17286"/>
                      <a:pt x="11602" y="17405"/>
                      <a:pt x="11628" y="17510"/>
                    </a:cubicBezTo>
                    <a:cubicBezTo>
                      <a:pt x="11838" y="18300"/>
                      <a:pt x="11442" y="18251"/>
                      <a:pt x="10874" y="18350"/>
                    </a:cubicBezTo>
                    <a:cubicBezTo>
                      <a:pt x="10792" y="18361"/>
                      <a:pt x="10514" y="18537"/>
                      <a:pt x="10440" y="18537"/>
                    </a:cubicBezTo>
                    <a:cubicBezTo>
                      <a:pt x="10436" y="18537"/>
                      <a:pt x="10432" y="18536"/>
                      <a:pt x="10429" y="18535"/>
                    </a:cubicBezTo>
                    <a:cubicBezTo>
                      <a:pt x="10145" y="18411"/>
                      <a:pt x="10417" y="18313"/>
                      <a:pt x="10268" y="18140"/>
                    </a:cubicBezTo>
                    <a:cubicBezTo>
                      <a:pt x="10031" y="17850"/>
                      <a:pt x="9763" y="17585"/>
                      <a:pt x="9432" y="17585"/>
                    </a:cubicBezTo>
                    <a:cubicBezTo>
                      <a:pt x="9297" y="17585"/>
                      <a:pt x="9153" y="17628"/>
                      <a:pt x="8996" y="17732"/>
                    </a:cubicBezTo>
                    <a:cubicBezTo>
                      <a:pt x="9354" y="17930"/>
                      <a:pt x="9206" y="18201"/>
                      <a:pt x="9379" y="18436"/>
                    </a:cubicBezTo>
                    <a:cubicBezTo>
                      <a:pt x="9570" y="18681"/>
                      <a:pt x="10111" y="18899"/>
                      <a:pt x="10549" y="18899"/>
                    </a:cubicBezTo>
                    <a:cubicBezTo>
                      <a:pt x="10620" y="18899"/>
                      <a:pt x="10687" y="18893"/>
                      <a:pt x="10750" y="18881"/>
                    </a:cubicBezTo>
                    <a:cubicBezTo>
                      <a:pt x="11269" y="18770"/>
                      <a:pt x="11529" y="18399"/>
                      <a:pt x="12134" y="18350"/>
                    </a:cubicBezTo>
                    <a:cubicBezTo>
                      <a:pt x="12431" y="18313"/>
                      <a:pt x="12912" y="18387"/>
                      <a:pt x="13036" y="18226"/>
                    </a:cubicBezTo>
                    <a:lnTo>
                      <a:pt x="13036" y="18226"/>
                    </a:lnTo>
                    <a:cubicBezTo>
                      <a:pt x="13135" y="18856"/>
                      <a:pt x="13370" y="18930"/>
                      <a:pt x="12690" y="19165"/>
                    </a:cubicBezTo>
                    <a:cubicBezTo>
                      <a:pt x="12332" y="19289"/>
                      <a:pt x="11924" y="19326"/>
                      <a:pt x="11566" y="19449"/>
                    </a:cubicBezTo>
                    <a:cubicBezTo>
                      <a:pt x="11010" y="19635"/>
                      <a:pt x="10503" y="20079"/>
                      <a:pt x="11269" y="20586"/>
                    </a:cubicBezTo>
                    <a:cubicBezTo>
                      <a:pt x="11446" y="20704"/>
                      <a:pt x="11616" y="20777"/>
                      <a:pt x="11783" y="20777"/>
                    </a:cubicBezTo>
                    <a:cubicBezTo>
                      <a:pt x="11930" y="20777"/>
                      <a:pt x="12075" y="20720"/>
                      <a:pt x="12221" y="20586"/>
                    </a:cubicBezTo>
                    <a:cubicBezTo>
                      <a:pt x="12323" y="20563"/>
                      <a:pt x="12422" y="20556"/>
                      <a:pt x="12517" y="20556"/>
                    </a:cubicBezTo>
                    <a:cubicBezTo>
                      <a:pt x="12649" y="20556"/>
                      <a:pt x="12775" y="20569"/>
                      <a:pt x="12895" y="20569"/>
                    </a:cubicBezTo>
                    <a:cubicBezTo>
                      <a:pt x="13055" y="20569"/>
                      <a:pt x="13205" y="20546"/>
                      <a:pt x="13345" y="20438"/>
                    </a:cubicBezTo>
                    <a:cubicBezTo>
                      <a:pt x="13641" y="20215"/>
                      <a:pt x="13790" y="19548"/>
                      <a:pt x="13889" y="19239"/>
                    </a:cubicBezTo>
                    <a:cubicBezTo>
                      <a:pt x="13641" y="19190"/>
                      <a:pt x="13357" y="19202"/>
                      <a:pt x="13197" y="19017"/>
                    </a:cubicBezTo>
                    <a:cubicBezTo>
                      <a:pt x="13320" y="18832"/>
                      <a:pt x="13580" y="18584"/>
                      <a:pt x="13666" y="18399"/>
                    </a:cubicBezTo>
                    <a:cubicBezTo>
                      <a:pt x="13834" y="17962"/>
                      <a:pt x="13665" y="17966"/>
                      <a:pt x="13471" y="17783"/>
                    </a:cubicBezTo>
                    <a:lnTo>
                      <a:pt x="13471" y="17783"/>
                    </a:lnTo>
                    <a:cubicBezTo>
                      <a:pt x="13311" y="17962"/>
                      <a:pt x="13054" y="18039"/>
                      <a:pt x="12798" y="18039"/>
                    </a:cubicBezTo>
                    <a:cubicBezTo>
                      <a:pt x="12225" y="18039"/>
                      <a:pt x="11650" y="17652"/>
                      <a:pt x="12146" y="17139"/>
                    </a:cubicBezTo>
                    <a:cubicBezTo>
                      <a:pt x="12077" y="17127"/>
                      <a:pt x="12010" y="17122"/>
                      <a:pt x="11946" y="17122"/>
                    </a:cubicBezTo>
                    <a:cubicBezTo>
                      <a:pt x="11768" y="17122"/>
                      <a:pt x="11610" y="17158"/>
                      <a:pt x="11470" y="17171"/>
                    </a:cubicBezTo>
                    <a:lnTo>
                      <a:pt x="11470" y="17171"/>
                    </a:lnTo>
                    <a:cubicBezTo>
                      <a:pt x="11319" y="16943"/>
                      <a:pt x="11088" y="16725"/>
                      <a:pt x="10847" y="166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1" t="26184" r="11737" b="1054"/>
          <a:stretch/>
        </p:blipFill>
        <p:spPr>
          <a:xfrm>
            <a:off x="551515" y="666743"/>
            <a:ext cx="2727641" cy="2911994"/>
          </a:xfrm>
          <a:prstGeom prst="rect">
            <a:avLst/>
          </a:prstGeom>
          <a:ln w="19050" cap="sq">
            <a:solidFill>
              <a:srgbClr val="9B75B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652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230</TotalTime>
  <Words>277</Words>
  <Application>Microsoft Office PowerPoint</Application>
  <PresentationFormat>On-screen Show (16:9)</PresentationFormat>
  <Paragraphs>49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Changa One</vt:lpstr>
      <vt:lpstr>Arial</vt:lpstr>
      <vt:lpstr>Cabin</vt:lpstr>
      <vt:lpstr>Impact</vt:lpstr>
      <vt:lpstr>Main Event</vt:lpstr>
      <vt:lpstr>Le projet: “APPRENDE EN PAIX” </vt:lpstr>
      <vt:lpstr>Les élèves: -Mocanu Rares; -Maria Isabela; -Vladoiu Stefania; -Ionescu Stefan; -Brinzan Alexandru; -Ciobescu Radu.</vt:lpstr>
      <vt:lpstr>Objectif du projet:</vt:lpstr>
      <vt:lpstr>EMPLACEMENT?</vt:lpstr>
      <vt:lpstr>Le premier jour</vt:lpstr>
      <vt:lpstr>LUNDI 16 MAI</vt:lpstr>
      <vt:lpstr>Le deuxieme jour</vt:lpstr>
      <vt:lpstr>MARDI 17 MAI</vt:lpstr>
      <vt:lpstr>Le troisieme jour</vt:lpstr>
      <vt:lpstr>MERCREDI 18 MAI</vt:lpstr>
      <vt:lpstr>Le quatrieme jour</vt:lpstr>
      <vt:lpstr>JEUDI 19 MAI </vt:lpstr>
      <vt:lpstr>Le cinquieme jour</vt:lpstr>
      <vt:lpstr>VENDREDI 20 MAI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projet: </dc:title>
  <cp:lastModifiedBy>Claudia Oprișe</cp:lastModifiedBy>
  <cp:revision>29</cp:revision>
  <dcterms:modified xsi:type="dcterms:W3CDTF">2022-08-30T15:46:52Z</dcterms:modified>
</cp:coreProperties>
</file>