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265C"/>
    <a:srgbClr val="CD2964"/>
    <a:srgbClr val="D83C74"/>
    <a:srgbClr val="FB335E"/>
    <a:srgbClr val="E5054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1AAA8-FEAF-47B4-8B5B-F6016C0B28FA}" type="datetimeFigureOut">
              <a:rPr lang="ro-RO" smtClean="0"/>
              <a:t>29.03.2017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9BD17-86DB-453F-8E47-43C4524B23DF}" type="slidenum">
              <a:rPr lang="ro-RO" smtClean="0"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26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2438400"/>
            <a:ext cx="579120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NOI  SUNTEM…</a:t>
            </a:r>
            <a:endParaRPr lang="ro-RO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26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-transp-whi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2200" y="975360"/>
            <a:ext cx="4201886" cy="5882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9800" y="6858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itchFamily="34" charset="-128"/>
                <a:ea typeface="Adobe Gothic Std B" pitchFamily="34" charset="-128"/>
                <a:cs typeface="Vijaya" pitchFamily="34" charset="0"/>
              </a:rPr>
              <a:t>TEAM TECHNOGODS</a:t>
            </a:r>
            <a:endParaRPr lang="ro-RO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Gothic Std B" pitchFamily="34" charset="-128"/>
              <a:ea typeface="Adobe Gothic Std B" pitchFamily="34" charset="-128"/>
              <a:cs typeface="Vijay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0" y="304800"/>
            <a:ext cx="556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000" b="1" dirty="0"/>
              <a:t>First Tech Challenge este prima competiție națională de robotică din România </a:t>
            </a:r>
            <a:r>
              <a:rPr lang="en-US" sz="2000" b="1" dirty="0" smtClean="0"/>
              <a:t>la care au </a:t>
            </a:r>
            <a:r>
              <a:rPr lang="en-US" sz="2000" b="1" dirty="0" err="1" smtClean="0"/>
              <a:t>participat</a:t>
            </a:r>
            <a:r>
              <a:rPr lang="en-US" sz="2000" b="1" dirty="0" smtClean="0"/>
              <a:t> 54 de </a:t>
            </a:r>
            <a:r>
              <a:rPr lang="en-US" sz="2000" b="1" dirty="0" err="1" smtClean="0"/>
              <a:t>licee</a:t>
            </a:r>
            <a:r>
              <a:rPr lang="en-US" sz="2000" b="1" dirty="0" smtClean="0"/>
              <a:t> din </a:t>
            </a:r>
            <a:r>
              <a:rPr lang="en-US" sz="2000" b="1" dirty="0" err="1" smtClean="0"/>
              <a:t>toata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tara</a:t>
            </a:r>
            <a:r>
              <a:rPr lang="en-US" sz="2000" b="1" dirty="0" smtClean="0"/>
              <a:t>.</a:t>
            </a:r>
            <a:endParaRPr lang="ro-RO" sz="2000" dirty="0"/>
          </a:p>
        </p:txBody>
      </p:sp>
      <p:pic>
        <p:nvPicPr>
          <p:cNvPr id="1026" name="Picture 2" descr="C:\Users\denisa.iuga\Desktop\tggggggg\WhatsApp Image 2017-03-27 at 10.59.5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55149">
            <a:off x="269083" y="1275335"/>
            <a:ext cx="3964152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denisa.iuga\Desktop\tggggggg\WhatsApp Image 2017-03-29 at 08.01.0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24494">
            <a:off x="4959056" y="3256706"/>
            <a:ext cx="3962400" cy="267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denisa.iuga\Desktop\tggggggg\WhatsApp Image 2017-03-27 at 10.59.3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70534">
            <a:off x="999149" y="4246161"/>
            <a:ext cx="3507824" cy="1973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0"/>
            <a:ext cx="5943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/>
              <a:t>Competiția prinde contur ca urmare a implicării Asociației Nație Prin Educație, dar și prin sprijinul FIRST International din SUA. Aceștia, împreună, au organizat First Tech Challenge în </a:t>
            </a:r>
            <a:r>
              <a:rPr lang="vi-VN" sz="2000" b="1" dirty="0" smtClean="0"/>
              <a:t>România</a:t>
            </a:r>
            <a:r>
              <a:rPr lang="en-US" sz="2000" b="1" dirty="0" smtClean="0"/>
              <a:t>.</a:t>
            </a:r>
            <a:endParaRPr lang="ro-RO" sz="2000" b="1" dirty="0"/>
          </a:p>
        </p:txBody>
      </p:sp>
      <p:pic>
        <p:nvPicPr>
          <p:cNvPr id="2050" name="Picture 2" descr="C:\Users\denisa.iuga\Downloads\17436249_690833774432150_2361321428597357471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447800"/>
            <a:ext cx="3655772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denisa.iuga\Downloads\17492917_690832021098992_5506832758316212105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00200"/>
            <a:ext cx="36195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C:\Users\denisa.iuga\Downloads\17492700_690405967808264_3622077545975967934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84615">
            <a:off x="5852415" y="4331695"/>
            <a:ext cx="2892547" cy="1929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3" name="Picture 5" descr="C:\Users\denisa.iuga\Downloads\17505096_690406297808231_4062696615251478918_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693626">
            <a:off x="2499434" y="4249801"/>
            <a:ext cx="1626413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nisa.iuga\Desktop\tggggggg\WhatsApp Image 2017-03-29 at 08.01.00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0"/>
            <a:ext cx="7736378" cy="4540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19200" y="51054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Team </a:t>
            </a:r>
            <a:r>
              <a:rPr lang="en-US" sz="2000" b="1" dirty="0" err="1" smtClean="0">
                <a:latin typeface="+mj-lt"/>
              </a:rPr>
              <a:t>TechnoGods</a:t>
            </a:r>
            <a:r>
              <a:rPr lang="en-US" sz="2000" b="1" dirty="0" smtClean="0">
                <a:latin typeface="+mj-lt"/>
              </a:rPr>
              <a:t>- Prima </a:t>
            </a:r>
            <a:r>
              <a:rPr lang="en-US" sz="2000" b="1" dirty="0" err="1" smtClean="0">
                <a:latin typeface="+mj-lt"/>
              </a:rPr>
              <a:t>echipa</a:t>
            </a:r>
            <a:r>
              <a:rPr lang="en-US" sz="2000" b="1" dirty="0" smtClean="0">
                <a:latin typeface="+mj-lt"/>
              </a:rPr>
              <a:t> din </a:t>
            </a:r>
            <a:r>
              <a:rPr lang="en-US" sz="2000" b="1" dirty="0" err="1" smtClean="0">
                <a:latin typeface="+mj-lt"/>
              </a:rPr>
              <a:t>Gorj</a:t>
            </a:r>
            <a:r>
              <a:rPr lang="en-US" sz="2000" b="1" dirty="0" smtClean="0">
                <a:latin typeface="+mj-lt"/>
              </a:rPr>
              <a:t> care </a:t>
            </a:r>
            <a:r>
              <a:rPr lang="en-US" sz="2000" b="1" dirty="0" err="1" smtClean="0">
                <a:latin typeface="+mj-lt"/>
              </a:rPr>
              <a:t>participa</a:t>
            </a:r>
            <a:r>
              <a:rPr lang="en-US" sz="2000" b="1" dirty="0" smtClean="0">
                <a:latin typeface="+mj-lt"/>
              </a:rPr>
              <a:t> la </a:t>
            </a:r>
            <a:r>
              <a:rPr lang="en-US" sz="2000" b="1" dirty="0" err="1" smtClean="0">
                <a:latin typeface="+mj-lt"/>
              </a:rPr>
              <a:t>competitia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 err="1" smtClean="0">
                <a:latin typeface="+mj-lt"/>
              </a:rPr>
              <a:t>nationala</a:t>
            </a:r>
            <a:r>
              <a:rPr lang="en-US" sz="2000" b="1" dirty="0" smtClean="0">
                <a:latin typeface="+mj-lt"/>
              </a:rPr>
              <a:t> </a:t>
            </a:r>
            <a:r>
              <a:rPr lang="vi-VN" sz="2000" b="1" dirty="0" smtClean="0">
                <a:latin typeface="+mj-lt"/>
              </a:rPr>
              <a:t>First Tech Challenge România</a:t>
            </a:r>
            <a:r>
              <a:rPr lang="en-US" sz="2000" b="1" dirty="0" smtClean="0">
                <a:latin typeface="+mj-lt"/>
              </a:rPr>
              <a:t>.</a:t>
            </a:r>
            <a:endParaRPr lang="ro-RO" sz="20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enisa.iuga\Desktop\tggggggg\WhatsApp Image 2017-03-29 at 08.00.5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533400"/>
            <a:ext cx="5257800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05200" y="5638800"/>
            <a:ext cx="2348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#</a:t>
            </a:r>
            <a:r>
              <a:rPr lang="en-US" sz="3200" i="1" dirty="0" err="1" smtClean="0"/>
              <a:t>hellorobots</a:t>
            </a:r>
            <a:endParaRPr lang="ro-RO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denisa.iuga\Desktop\tggggggg\WhatsApp Image 2017-03-29 at 08.00.5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01071">
            <a:off x="241383" y="539650"/>
            <a:ext cx="2992756" cy="4343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5" descr="C:\Users\denisa.iuga\Desktop\tggggggg\WhatsApp Image 2017-03-29 at 08.00.5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89504">
            <a:off x="3696622" y="189959"/>
            <a:ext cx="2514600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Picture 6" descr="C:\Users\denisa.iuga\Desktop\tggggggg\WhatsApp Image 2017-03-29 at 08.00.58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590800"/>
            <a:ext cx="2653904" cy="3538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7" name="Picture 7" descr="C:\Users\denisa.iuga\Desktop\tggggggg\WhatsApp Image 2017-03-29 at 08.00.54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61601">
            <a:off x="3636988" y="3982979"/>
            <a:ext cx="1981200" cy="2614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enisa.iuga\Desktop\tggggggg\WhatsApp Image 2017-03-29 at 08.01.01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3351642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C:\Users\denisa.iuga\Desktop\tggggggg\WhatsApp Image 2017-03-29 at 08.01.0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336830"/>
            <a:ext cx="3016497" cy="4392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800600" y="3810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 smtClean="0">
                <a:solidFill>
                  <a:srgbClr val="BC26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Standul</a:t>
            </a:r>
            <a:r>
              <a:rPr lang="en-US" sz="3200" b="1" i="1" dirty="0" smtClean="0">
                <a:solidFill>
                  <a:srgbClr val="BC26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Fan Heiti Std B" pitchFamily="34" charset="-128"/>
                <a:ea typeface="Adobe Fan Heiti Std B" pitchFamily="34" charset="-128"/>
              </a:rPr>
              <a:t> TG</a:t>
            </a:r>
            <a:endParaRPr lang="ro-RO" sz="3200" b="1" i="1" dirty="0">
              <a:solidFill>
                <a:srgbClr val="BC26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Fan Heiti Std B" pitchFamily="34" charset="-128"/>
              <a:ea typeface="Adobe Fan Heiti Std B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enisa.iuga\Desktop\tggggggg\WhatsApp Image 2017-03-29 at 08.01.03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85013">
            <a:off x="385783" y="518812"/>
            <a:ext cx="3176543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 descr="C:\Users\denisa.iuga\Desktop\tggggggg\WhatsApp Image 2017-03-29 at 08.01.0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27859">
            <a:off x="4419600" y="914400"/>
            <a:ext cx="3810000" cy="459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enisa.iuga\Desktop\tggggggg\WhatsApp Image 2017-03-29 at 08.06.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04800"/>
            <a:ext cx="3733800" cy="6223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enisa.iuga\Desktop\tggggggg\WhatsApp Image 2017-03-29 at 08.00.54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0"/>
            <a:ext cx="3771900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0" name="Picture 4" descr="C:\Users\denisa.iuga\Desktop\tggggggg\WhatsApp Image 2017-03-27 at 11.00.04.jpeg"/>
          <p:cNvPicPr>
            <a:picLocks noChangeAspect="1" noChangeArrowheads="1"/>
          </p:cNvPicPr>
          <p:nvPr/>
        </p:nvPicPr>
        <p:blipFill>
          <a:blip r:embed="rId3" cstate="print"/>
          <a:srcRect b="28923"/>
          <a:stretch>
            <a:fillRect/>
          </a:stretch>
        </p:blipFill>
        <p:spPr bwMode="auto">
          <a:xfrm>
            <a:off x="5105400" y="304800"/>
            <a:ext cx="3276600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enisa.iuga\Desktop\tggggggg\WhatsApp Image 2017-03-27 at 10.59.4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4800600" cy="2700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 descr="C:\Users\denisa.iuga\Desktop\tggggggg\WhatsApp Image 2017-03-27 at 11.00.3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81000"/>
            <a:ext cx="2828926" cy="5029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4" name="Picture 4" descr="C:\Users\denisa.iuga\Desktop\tggggggg\WhatsApp Image 2017-03-27 at 11.00.15.jpeg"/>
          <p:cNvPicPr>
            <a:picLocks noChangeAspect="1" noChangeArrowheads="1"/>
          </p:cNvPicPr>
          <p:nvPr/>
        </p:nvPicPr>
        <p:blipFill>
          <a:blip r:embed="rId4" cstate="print"/>
          <a:srcRect t="10448" b="11940"/>
          <a:stretch>
            <a:fillRect/>
          </a:stretch>
        </p:blipFill>
        <p:spPr bwMode="auto">
          <a:xfrm>
            <a:off x="1219200" y="3124200"/>
            <a:ext cx="2485201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80</Words>
  <Application>Microsoft Office PowerPoint</Application>
  <PresentationFormat>On-screen Show (4:3)</PresentationFormat>
  <Paragraphs>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Denisa Iuga</dc:creator>
  <cp:lastModifiedBy>Denisa Iuga</cp:lastModifiedBy>
  <cp:revision>11</cp:revision>
  <dcterms:created xsi:type="dcterms:W3CDTF">2017-03-29T05:09:50Z</dcterms:created>
  <dcterms:modified xsi:type="dcterms:W3CDTF">2017-03-29T06:52:50Z</dcterms:modified>
</cp:coreProperties>
</file>