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u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Clic pentru a edita stilul de subtitlu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8EC4-6121-45B1-9C41-90E29F81D930}" type="datetimeFigureOut">
              <a:rPr lang="ro-RO" smtClean="0"/>
              <a:t>26.02.2020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DE4B-9DEE-46D7-875E-FCDFF00997E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22261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8EC4-6121-45B1-9C41-90E29F81D930}" type="datetimeFigureOut">
              <a:rPr lang="ro-RO" smtClean="0"/>
              <a:t>26.02.2020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DE4B-9DEE-46D7-875E-FCDFF00997E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25290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8EC4-6121-45B1-9C41-90E29F81D930}" type="datetimeFigureOut">
              <a:rPr lang="ro-RO" smtClean="0"/>
              <a:t>26.02.2020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DE4B-9DEE-46D7-875E-FCDFF00997E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70463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8EC4-6121-45B1-9C41-90E29F81D930}" type="datetimeFigureOut">
              <a:rPr lang="ro-RO" smtClean="0"/>
              <a:t>26.02.2020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DE4B-9DEE-46D7-875E-FCDFF00997E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6675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8EC4-6121-45B1-9C41-90E29F81D930}" type="datetimeFigureOut">
              <a:rPr lang="ro-RO" smtClean="0"/>
              <a:t>26.02.2020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DE4B-9DEE-46D7-875E-FCDFF00997E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27330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8EC4-6121-45B1-9C41-90E29F81D930}" type="datetimeFigureOut">
              <a:rPr lang="ro-RO" smtClean="0"/>
              <a:t>26.02.2020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DE4B-9DEE-46D7-875E-FCDFF00997E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030613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8EC4-6121-45B1-9C41-90E29F81D930}" type="datetimeFigureOut">
              <a:rPr lang="ro-RO" smtClean="0"/>
              <a:t>26.02.2020</a:t>
            </a:fld>
            <a:endParaRPr lang="ro-RO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DE4B-9DEE-46D7-875E-FCDFF00997E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18738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8EC4-6121-45B1-9C41-90E29F81D930}" type="datetimeFigureOut">
              <a:rPr lang="ro-RO" smtClean="0"/>
              <a:t>26.02.2020</a:t>
            </a:fld>
            <a:endParaRPr lang="ro-RO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DE4B-9DEE-46D7-875E-FCDFF00997E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85064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8EC4-6121-45B1-9C41-90E29F81D930}" type="datetimeFigureOut">
              <a:rPr lang="ro-RO" smtClean="0"/>
              <a:t>26.02.2020</a:t>
            </a:fld>
            <a:endParaRPr lang="ro-RO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DE4B-9DEE-46D7-875E-FCDFF00997E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36696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8EC4-6121-45B1-9C41-90E29F81D930}" type="datetimeFigureOut">
              <a:rPr lang="ro-RO" smtClean="0"/>
              <a:t>26.02.2020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DE4B-9DEE-46D7-875E-FCDFF00997E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769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8EC4-6121-45B1-9C41-90E29F81D930}" type="datetimeFigureOut">
              <a:rPr lang="ro-RO" smtClean="0"/>
              <a:t>26.02.2020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3DE4B-9DEE-46D7-875E-FCDFF00997E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4140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B8EC4-6121-45B1-9C41-90E29F81D930}" type="datetimeFigureOut">
              <a:rPr lang="ro-RO" smtClean="0"/>
              <a:t>26.02.2020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3DE4B-9DEE-46D7-875E-FCDFF00997E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89921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147" y="1351129"/>
            <a:ext cx="8968853" cy="5224523"/>
          </a:xfrm>
          <a:prstGeom prst="rect">
            <a:avLst/>
          </a:prstGeom>
        </p:spPr>
      </p:pic>
      <p:pic>
        <p:nvPicPr>
          <p:cNvPr id="4" name="I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17402" cy="1965278"/>
          </a:xfrm>
          <a:prstGeom prst="rect">
            <a:avLst/>
          </a:prstGeom>
        </p:spPr>
      </p:pic>
      <p:sp>
        <p:nvSpPr>
          <p:cNvPr id="6" name="CasetăText 5"/>
          <p:cNvSpPr txBox="1"/>
          <p:nvPr/>
        </p:nvSpPr>
        <p:spPr>
          <a:xfrm>
            <a:off x="199239" y="2767504"/>
            <a:ext cx="3050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Mobilitatea I </a:t>
            </a:r>
          </a:p>
        </p:txBody>
      </p:sp>
      <p:sp>
        <p:nvSpPr>
          <p:cNvPr id="7" name="Dreptunghi 6"/>
          <p:cNvSpPr/>
          <p:nvPr/>
        </p:nvSpPr>
        <p:spPr>
          <a:xfrm>
            <a:off x="424428" y="3452779"/>
            <a:ext cx="217547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o-RO" sz="5400" b="1" i="1" u="sng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Paris – Franța </a:t>
            </a:r>
            <a:endParaRPr lang="ro-RO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521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53208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50806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C000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reptunghi 3"/>
          <p:cNvSpPr/>
          <p:nvPr/>
        </p:nvSpPr>
        <p:spPr>
          <a:xfrm>
            <a:off x="1390493" y="2593074"/>
            <a:ext cx="948677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o-RO" sz="72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Activități desfășurate</a:t>
            </a:r>
          </a:p>
        </p:txBody>
      </p:sp>
    </p:spTree>
    <p:extLst>
      <p:ext uri="{BB962C8B-B14F-4D97-AF65-F5344CB8AC3E}">
        <p14:creationId xmlns:p14="http://schemas.microsoft.com/office/powerpoint/2010/main" val="247681963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626"/>
            <a:ext cx="5110233" cy="6619543"/>
          </a:xfrm>
          <a:prstGeom prst="rect">
            <a:avLst/>
          </a:prstGeom>
        </p:spPr>
      </p:pic>
      <p:pic>
        <p:nvPicPr>
          <p:cNvPr id="6" name="I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8035" y="3261131"/>
            <a:ext cx="6810233" cy="3474038"/>
          </a:xfrm>
          <a:prstGeom prst="rect">
            <a:avLst/>
          </a:prstGeom>
        </p:spPr>
      </p:pic>
      <p:pic>
        <p:nvPicPr>
          <p:cNvPr id="8" name="I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8035" y="115626"/>
            <a:ext cx="2402006" cy="3145505"/>
          </a:xfrm>
          <a:prstGeom prst="rect">
            <a:avLst/>
          </a:prstGeom>
        </p:spPr>
      </p:pic>
      <p:pic>
        <p:nvPicPr>
          <p:cNvPr id="1030" name="Picture 6" descr="https://scontent.fotp3-2.fna.fbcdn.net/v/t1.0-9/p720x720/79164579_2397169610544295_7395334179291922432_o.jpg?_nc_cat=106&amp;_nc_oc=AQk5AZa9pOIMDrCnY1kNw5htVqIECfIYCP1lUNX7SjvOppa0jUAbGyLK6MNAijWeVjU&amp;_nc_ht=scontent.fotp3-2.fna&amp;oh=e56488f35d88cc45bb0a9d55d7db1177&amp;oe=5EB108D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573" y="0"/>
            <a:ext cx="4344539" cy="325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10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6717" cy="6858000"/>
          </a:xfrm>
          <a:prstGeom prst="rect">
            <a:avLst/>
          </a:prstGeom>
        </p:spPr>
      </p:pic>
      <p:pic>
        <p:nvPicPr>
          <p:cNvPr id="5" name="I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717" y="0"/>
            <a:ext cx="5143500" cy="6858000"/>
          </a:xfrm>
          <a:prstGeom prst="rect">
            <a:avLst/>
          </a:prstGeom>
        </p:spPr>
      </p:pic>
      <p:pic>
        <p:nvPicPr>
          <p:cNvPr id="6" name="I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320" y="0"/>
            <a:ext cx="3124679" cy="2347415"/>
          </a:xfrm>
          <a:prstGeom prst="rect">
            <a:avLst/>
          </a:prstGeom>
        </p:spPr>
      </p:pic>
      <p:pic>
        <p:nvPicPr>
          <p:cNvPr id="8" name="I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2499" y="2347415"/>
            <a:ext cx="3119501" cy="451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3267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143500" cy="6858000"/>
          </a:xfrm>
          <a:prstGeom prst="rect">
            <a:avLst/>
          </a:prstGeom>
        </p:spPr>
      </p:pic>
      <p:pic>
        <p:nvPicPr>
          <p:cNvPr id="6" name="I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7732" y="1"/>
            <a:ext cx="5484268" cy="6858000"/>
          </a:xfrm>
          <a:prstGeom prst="rect">
            <a:avLst/>
          </a:prstGeom>
        </p:spPr>
      </p:pic>
      <p:pic>
        <p:nvPicPr>
          <p:cNvPr id="8" name="I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6130" y="777922"/>
            <a:ext cx="7478973" cy="560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28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719" y="0"/>
            <a:ext cx="6214281" cy="6858000"/>
          </a:xfrm>
          <a:prstGeom prst="rect">
            <a:avLst/>
          </a:prstGeom>
        </p:spPr>
      </p:pic>
      <p:pic>
        <p:nvPicPr>
          <p:cNvPr id="6" name="I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59777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42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9231497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6" name="I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1291" y="0"/>
            <a:ext cx="51107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30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481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ot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reptunghi 3"/>
          <p:cNvSpPr/>
          <p:nvPr/>
        </p:nvSpPr>
        <p:spPr>
          <a:xfrm>
            <a:off x="436728" y="348271"/>
            <a:ext cx="71147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RO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Perioada de desfășurare</a:t>
            </a:r>
          </a:p>
        </p:txBody>
      </p:sp>
      <p:sp>
        <p:nvSpPr>
          <p:cNvPr id="6" name="Dreptunghi 5"/>
          <p:cNvSpPr/>
          <p:nvPr/>
        </p:nvSpPr>
        <p:spPr>
          <a:xfrm>
            <a:off x="1034717" y="1179268"/>
            <a:ext cx="46634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RO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8-13 decembrie</a:t>
            </a:r>
            <a:endParaRPr lang="ro-RO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Dreptunghi 6"/>
          <p:cNvSpPr/>
          <p:nvPr/>
        </p:nvSpPr>
        <p:spPr>
          <a:xfrm>
            <a:off x="661153" y="2102598"/>
            <a:ext cx="50370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o-RO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Țări participante </a:t>
            </a:r>
          </a:p>
        </p:txBody>
      </p:sp>
      <p:sp>
        <p:nvSpPr>
          <p:cNvPr id="8" name="Dreptunghi 7"/>
          <p:cNvSpPr/>
          <p:nvPr/>
        </p:nvSpPr>
        <p:spPr>
          <a:xfrm>
            <a:off x="198052" y="2995404"/>
            <a:ext cx="5195910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ro-RO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România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ro-RO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Republica cehă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ro-RO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Italia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ro-RO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Franța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: </a:t>
            </a:r>
            <a:endParaRPr lang="ro-RO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0" name="Dreptunghi 9"/>
          <p:cNvSpPr/>
          <p:nvPr/>
        </p:nvSpPr>
        <p:spPr>
          <a:xfrm>
            <a:off x="3073495" y="5534561"/>
            <a:ext cx="3732112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-Paris</a:t>
            </a:r>
          </a:p>
          <a:p>
            <a:pPr algn="ctr"/>
            <a:r>
              <a:rPr lang="en-US" sz="40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-</a:t>
            </a:r>
            <a:r>
              <a:rPr lang="en-US" sz="4000" dirty="0" err="1">
                <a:ln w="0"/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Guadelupa</a:t>
            </a:r>
            <a:endParaRPr lang="ro-RO" sz="4000" b="0" cap="none" spc="0" dirty="0">
              <a:ln w="0"/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Imagini pentru romania round fl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788" y="1179268"/>
            <a:ext cx="2127738" cy="158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ini pentru italy round fl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722" y="1346433"/>
            <a:ext cx="1524518" cy="152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ini pentru czech republic round fla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768" y="5146464"/>
            <a:ext cx="2013131" cy="150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ini pentru guadelupa round fla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332" y="1346433"/>
            <a:ext cx="1524517" cy="152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ini pentru france round fla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274" y="5151783"/>
            <a:ext cx="1503931" cy="150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agini pentru erasmu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475" y="2588759"/>
            <a:ext cx="5724525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5783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507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tăText 4"/>
          <p:cNvSpPr txBox="1"/>
          <p:nvPr/>
        </p:nvSpPr>
        <p:spPr>
          <a:xfrm>
            <a:off x="824458" y="1304144"/>
            <a:ext cx="4204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Lycée</a:t>
            </a:r>
            <a:r>
              <a:rPr lang="ro-RO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Turgot</a:t>
            </a:r>
            <a:r>
              <a:rPr lang="ro-RO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Montmorency</a:t>
            </a:r>
            <a:endParaRPr lang="ro-RO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Imagini pentru lycee turgot montmorenc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45" y="3537679"/>
            <a:ext cx="11086728" cy="23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49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648258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425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647274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34354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95037647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28</Words>
  <Application>Microsoft Office PowerPoint</Application>
  <PresentationFormat>Widescreen</PresentationFormat>
  <Paragraphs>13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Temă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Unitate Scolara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 PowerPoint</dc:title>
  <dc:creator>ana_stoica70@yahoo.com</dc:creator>
  <cp:lastModifiedBy>Claudia</cp:lastModifiedBy>
  <cp:revision>17</cp:revision>
  <dcterms:created xsi:type="dcterms:W3CDTF">2019-12-18T22:17:10Z</dcterms:created>
  <dcterms:modified xsi:type="dcterms:W3CDTF">2020-02-26T09:28:35Z</dcterms:modified>
</cp:coreProperties>
</file>